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4"/>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Lst>
  <p:sldSz cy="5143500" cx="9144000"/>
  <p:notesSz cx="6858000" cy="9144000"/>
  <p:embeddedFontLst>
    <p:embeddedFont>
      <p:font typeface="Roboto"/>
      <p:regular r:id="rId42"/>
      <p:bold r:id="rId43"/>
      <p:italic r:id="rId44"/>
      <p:boldItalic r:id="rId45"/>
    </p:embeddedFont>
    <p:embeddedFont>
      <p:font typeface="Proxima Nova"/>
      <p:regular r:id="rId46"/>
      <p:bold r:id="rId47"/>
      <p:italic r:id="rId48"/>
      <p:boldItalic r:id="rId49"/>
    </p:embeddedFont>
    <p:embeddedFont>
      <p:font typeface="Playfair Display"/>
      <p:regular r:id="rId50"/>
      <p:bold r:id="rId51"/>
      <p:italic r:id="rId52"/>
      <p:boldItalic r:id="rId53"/>
    </p:embeddedFont>
    <p:embeddedFont>
      <p:font typeface="Livvic"/>
      <p:regular r:id="rId54"/>
      <p:bold r:id="rId55"/>
      <p:italic r:id="rId56"/>
      <p:boldItalic r:id="rId57"/>
    </p:embeddedFont>
    <p:embeddedFont>
      <p:font typeface="Proxima Nova Semibold"/>
      <p:regular r:id="rId58"/>
      <p:bold r:id="rId59"/>
      <p:boldItalic r:id="rId60"/>
    </p:embeddedFont>
    <p:embeddedFont>
      <p:font typeface="Carter One"/>
      <p:regular r:id="rId61"/>
    </p:embeddedFont>
    <p:embeddedFont>
      <p:font typeface="Alfa Slab One"/>
      <p:regular r:id="rId62"/>
    </p:embeddedFont>
    <p:embeddedFont>
      <p:font typeface="Open Sans"/>
      <p:regular r:id="rId63"/>
      <p:bold r:id="rId64"/>
      <p:italic r:id="rId65"/>
      <p:boldItalic r:id="rId6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DC39807-C53F-4D5C-8C74-047DCC45FEDF}">
  <a:tblStyle styleId="{4DC39807-C53F-4D5C-8C74-047DCC45FED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font" Target="fonts/Roboto-regular.fntdata"/><Relationship Id="rId41" Type="http://schemas.openxmlformats.org/officeDocument/2006/relationships/slide" Target="slides/slide35.xml"/><Relationship Id="rId44" Type="http://schemas.openxmlformats.org/officeDocument/2006/relationships/font" Target="fonts/Roboto-italic.fntdata"/><Relationship Id="rId43" Type="http://schemas.openxmlformats.org/officeDocument/2006/relationships/font" Target="fonts/Roboto-bold.fntdata"/><Relationship Id="rId46" Type="http://schemas.openxmlformats.org/officeDocument/2006/relationships/font" Target="fonts/ProximaNova-regular.fntdata"/><Relationship Id="rId45" Type="http://schemas.openxmlformats.org/officeDocument/2006/relationships/font" Target="fonts/Roboto-bold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font" Target="fonts/ProximaNova-italic.fntdata"/><Relationship Id="rId47" Type="http://schemas.openxmlformats.org/officeDocument/2006/relationships/font" Target="fonts/ProximaNova-bold.fntdata"/><Relationship Id="rId49" Type="http://schemas.openxmlformats.org/officeDocument/2006/relationships/font" Target="fonts/ProximaNova-bold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font" Target="fonts/AlfaSlabOne-regular.fntdata"/><Relationship Id="rId61" Type="http://schemas.openxmlformats.org/officeDocument/2006/relationships/font" Target="fonts/CarterOne-regular.fntdata"/><Relationship Id="rId20" Type="http://schemas.openxmlformats.org/officeDocument/2006/relationships/slide" Target="slides/slide14.xml"/><Relationship Id="rId64" Type="http://schemas.openxmlformats.org/officeDocument/2006/relationships/font" Target="fonts/OpenSans-bold.fntdata"/><Relationship Id="rId63" Type="http://schemas.openxmlformats.org/officeDocument/2006/relationships/font" Target="fonts/OpenSans-regular.fntdata"/><Relationship Id="rId22" Type="http://schemas.openxmlformats.org/officeDocument/2006/relationships/slide" Target="slides/slide16.xml"/><Relationship Id="rId66" Type="http://schemas.openxmlformats.org/officeDocument/2006/relationships/font" Target="fonts/OpenSans-boldItalic.fntdata"/><Relationship Id="rId21" Type="http://schemas.openxmlformats.org/officeDocument/2006/relationships/slide" Target="slides/slide15.xml"/><Relationship Id="rId65" Type="http://schemas.openxmlformats.org/officeDocument/2006/relationships/font" Target="fonts/OpenSans-italic.fntdata"/><Relationship Id="rId24" Type="http://schemas.openxmlformats.org/officeDocument/2006/relationships/slide" Target="slides/slide18.xml"/><Relationship Id="rId23" Type="http://schemas.openxmlformats.org/officeDocument/2006/relationships/slide" Target="slides/slide17.xml"/><Relationship Id="rId60" Type="http://schemas.openxmlformats.org/officeDocument/2006/relationships/font" Target="fonts/ProximaNovaSemibold-boldItalic.fntdata"/><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font" Target="fonts/PlayfairDisplay-bold.fntdata"/><Relationship Id="rId50" Type="http://schemas.openxmlformats.org/officeDocument/2006/relationships/font" Target="fonts/PlayfairDisplay-regular.fntdata"/><Relationship Id="rId53" Type="http://schemas.openxmlformats.org/officeDocument/2006/relationships/font" Target="fonts/PlayfairDisplay-boldItalic.fntdata"/><Relationship Id="rId52" Type="http://schemas.openxmlformats.org/officeDocument/2006/relationships/font" Target="fonts/PlayfairDisplay-italic.fntdata"/><Relationship Id="rId11" Type="http://schemas.openxmlformats.org/officeDocument/2006/relationships/slide" Target="slides/slide5.xml"/><Relationship Id="rId55" Type="http://schemas.openxmlformats.org/officeDocument/2006/relationships/font" Target="fonts/Livvic-bold.fntdata"/><Relationship Id="rId10" Type="http://schemas.openxmlformats.org/officeDocument/2006/relationships/slide" Target="slides/slide4.xml"/><Relationship Id="rId54" Type="http://schemas.openxmlformats.org/officeDocument/2006/relationships/font" Target="fonts/Livvic-regular.fntdata"/><Relationship Id="rId13" Type="http://schemas.openxmlformats.org/officeDocument/2006/relationships/slide" Target="slides/slide7.xml"/><Relationship Id="rId57" Type="http://schemas.openxmlformats.org/officeDocument/2006/relationships/font" Target="fonts/Livvic-boldItalic.fntdata"/><Relationship Id="rId12" Type="http://schemas.openxmlformats.org/officeDocument/2006/relationships/slide" Target="slides/slide6.xml"/><Relationship Id="rId56" Type="http://schemas.openxmlformats.org/officeDocument/2006/relationships/font" Target="fonts/Livvic-italic.fntdata"/><Relationship Id="rId15" Type="http://schemas.openxmlformats.org/officeDocument/2006/relationships/slide" Target="slides/slide9.xml"/><Relationship Id="rId59" Type="http://schemas.openxmlformats.org/officeDocument/2006/relationships/font" Target="fonts/ProximaNovaSemibold-bold.fntdata"/><Relationship Id="rId14" Type="http://schemas.openxmlformats.org/officeDocument/2006/relationships/slide" Target="slides/slide8.xml"/><Relationship Id="rId58" Type="http://schemas.openxmlformats.org/officeDocument/2006/relationships/font" Target="fonts/ProximaNovaSemibold-regular.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 name="Shape 462"/>
        <p:cNvGrpSpPr/>
        <p:nvPr/>
      </p:nvGrpSpPr>
      <p:grpSpPr>
        <a:xfrm>
          <a:off x="0" y="0"/>
          <a:ext cx="0" cy="0"/>
          <a:chOff x="0" y="0"/>
          <a:chExt cx="0" cy="0"/>
        </a:xfrm>
      </p:grpSpPr>
      <p:sp>
        <p:nvSpPr>
          <p:cNvPr id="463" name="Google Shape;463;g172d2f5257c_0_3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4" name="Google Shape;464;g172d2f5257c_0_3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7" name="Shape 517"/>
        <p:cNvGrpSpPr/>
        <p:nvPr/>
      </p:nvGrpSpPr>
      <p:grpSpPr>
        <a:xfrm>
          <a:off x="0" y="0"/>
          <a:ext cx="0" cy="0"/>
          <a:chOff x="0" y="0"/>
          <a:chExt cx="0" cy="0"/>
        </a:xfrm>
      </p:grpSpPr>
      <p:sp>
        <p:nvSpPr>
          <p:cNvPr id="518" name="Google Shape;518;g175aacc6449_1_1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9" name="Google Shape;519;g175aacc6449_1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0" name="Shape 550"/>
        <p:cNvGrpSpPr/>
        <p:nvPr/>
      </p:nvGrpSpPr>
      <p:grpSpPr>
        <a:xfrm>
          <a:off x="0" y="0"/>
          <a:ext cx="0" cy="0"/>
          <a:chOff x="0" y="0"/>
          <a:chExt cx="0" cy="0"/>
        </a:xfrm>
      </p:grpSpPr>
      <p:sp>
        <p:nvSpPr>
          <p:cNvPr id="551" name="Google Shape;551;g175aacc6449_1_1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2" name="Google Shape;552;g175aacc6449_1_1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4" name="Shape 574"/>
        <p:cNvGrpSpPr/>
        <p:nvPr/>
      </p:nvGrpSpPr>
      <p:grpSpPr>
        <a:xfrm>
          <a:off x="0" y="0"/>
          <a:ext cx="0" cy="0"/>
          <a:chOff x="0" y="0"/>
          <a:chExt cx="0" cy="0"/>
        </a:xfrm>
      </p:grpSpPr>
      <p:sp>
        <p:nvSpPr>
          <p:cNvPr id="575" name="Google Shape;575;g175aacc6449_1_2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6" name="Google Shape;576;g175aacc6449_1_2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0" name="Shape 620"/>
        <p:cNvGrpSpPr/>
        <p:nvPr/>
      </p:nvGrpSpPr>
      <p:grpSpPr>
        <a:xfrm>
          <a:off x="0" y="0"/>
          <a:ext cx="0" cy="0"/>
          <a:chOff x="0" y="0"/>
          <a:chExt cx="0" cy="0"/>
        </a:xfrm>
      </p:grpSpPr>
      <p:sp>
        <p:nvSpPr>
          <p:cNvPr id="621" name="Google Shape;621;g175aacc6449_1_3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2" name="Google Shape;622;g175aacc6449_1_3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4" name="Shape 644"/>
        <p:cNvGrpSpPr/>
        <p:nvPr/>
      </p:nvGrpSpPr>
      <p:grpSpPr>
        <a:xfrm>
          <a:off x="0" y="0"/>
          <a:ext cx="0" cy="0"/>
          <a:chOff x="0" y="0"/>
          <a:chExt cx="0" cy="0"/>
        </a:xfrm>
      </p:grpSpPr>
      <p:sp>
        <p:nvSpPr>
          <p:cNvPr id="645" name="Google Shape;645;g175aacc6449_1_3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6" name="Google Shape;646;g175aacc6449_1_3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0" name="Shape 670"/>
        <p:cNvGrpSpPr/>
        <p:nvPr/>
      </p:nvGrpSpPr>
      <p:grpSpPr>
        <a:xfrm>
          <a:off x="0" y="0"/>
          <a:ext cx="0" cy="0"/>
          <a:chOff x="0" y="0"/>
          <a:chExt cx="0" cy="0"/>
        </a:xfrm>
      </p:grpSpPr>
      <p:sp>
        <p:nvSpPr>
          <p:cNvPr id="671" name="Google Shape;671;g175aacc6449_1_4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2" name="Google Shape;672;g175aacc6449_1_4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1" name="Shape 731"/>
        <p:cNvGrpSpPr/>
        <p:nvPr/>
      </p:nvGrpSpPr>
      <p:grpSpPr>
        <a:xfrm>
          <a:off x="0" y="0"/>
          <a:ext cx="0" cy="0"/>
          <a:chOff x="0" y="0"/>
          <a:chExt cx="0" cy="0"/>
        </a:xfrm>
      </p:grpSpPr>
      <p:sp>
        <p:nvSpPr>
          <p:cNvPr id="732" name="Google Shape;732;g176116efd7e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3" name="Google Shape;733;g176116efd7e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1" name="Shape 771"/>
        <p:cNvGrpSpPr/>
        <p:nvPr/>
      </p:nvGrpSpPr>
      <p:grpSpPr>
        <a:xfrm>
          <a:off x="0" y="0"/>
          <a:ext cx="0" cy="0"/>
          <a:chOff x="0" y="0"/>
          <a:chExt cx="0" cy="0"/>
        </a:xfrm>
      </p:grpSpPr>
      <p:sp>
        <p:nvSpPr>
          <p:cNvPr id="772" name="Google Shape;772;g176116efd7e_0_1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3" name="Google Shape;773;g176116efd7e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4" name="Shape 784"/>
        <p:cNvGrpSpPr/>
        <p:nvPr/>
      </p:nvGrpSpPr>
      <p:grpSpPr>
        <a:xfrm>
          <a:off x="0" y="0"/>
          <a:ext cx="0" cy="0"/>
          <a:chOff x="0" y="0"/>
          <a:chExt cx="0" cy="0"/>
        </a:xfrm>
      </p:grpSpPr>
      <p:sp>
        <p:nvSpPr>
          <p:cNvPr id="785" name="Google Shape;785;g176116efd7e_0_2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6" name="Google Shape;786;g176116efd7e_0_2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771b5f3f19_0_6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771b5f3f19_0_6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0" name="Shape 1060"/>
        <p:cNvGrpSpPr/>
        <p:nvPr/>
      </p:nvGrpSpPr>
      <p:grpSpPr>
        <a:xfrm>
          <a:off x="0" y="0"/>
          <a:ext cx="0" cy="0"/>
          <a:chOff x="0" y="0"/>
          <a:chExt cx="0" cy="0"/>
        </a:xfrm>
      </p:grpSpPr>
      <p:sp>
        <p:nvSpPr>
          <p:cNvPr id="1061" name="Google Shape;1061;g176116efd7e_0_5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2" name="Google Shape;1062;g176116efd7e_0_5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7" name="Shape 1097"/>
        <p:cNvGrpSpPr/>
        <p:nvPr/>
      </p:nvGrpSpPr>
      <p:grpSpPr>
        <a:xfrm>
          <a:off x="0" y="0"/>
          <a:ext cx="0" cy="0"/>
          <a:chOff x="0" y="0"/>
          <a:chExt cx="0" cy="0"/>
        </a:xfrm>
      </p:grpSpPr>
      <p:sp>
        <p:nvSpPr>
          <p:cNvPr id="1098" name="Google Shape;1098;g176116efd7e_0_8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9" name="Google Shape;1099;g176116efd7e_0_8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0" name="Shape 1130"/>
        <p:cNvGrpSpPr/>
        <p:nvPr/>
      </p:nvGrpSpPr>
      <p:grpSpPr>
        <a:xfrm>
          <a:off x="0" y="0"/>
          <a:ext cx="0" cy="0"/>
          <a:chOff x="0" y="0"/>
          <a:chExt cx="0" cy="0"/>
        </a:xfrm>
      </p:grpSpPr>
      <p:sp>
        <p:nvSpPr>
          <p:cNvPr id="1131" name="Google Shape;1131;g176116efd7e_0_9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2" name="Google Shape;1132;g176116efd7e_0_9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4" name="Shape 1154"/>
        <p:cNvGrpSpPr/>
        <p:nvPr/>
      </p:nvGrpSpPr>
      <p:grpSpPr>
        <a:xfrm>
          <a:off x="0" y="0"/>
          <a:ext cx="0" cy="0"/>
          <a:chOff x="0" y="0"/>
          <a:chExt cx="0" cy="0"/>
        </a:xfrm>
      </p:grpSpPr>
      <p:sp>
        <p:nvSpPr>
          <p:cNvPr id="1155" name="Google Shape;1155;g176116efd7e_0_9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6" name="Google Shape;1156;g176116efd7e_0_9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3" name="Shape 1193"/>
        <p:cNvGrpSpPr/>
        <p:nvPr/>
      </p:nvGrpSpPr>
      <p:grpSpPr>
        <a:xfrm>
          <a:off x="0" y="0"/>
          <a:ext cx="0" cy="0"/>
          <a:chOff x="0" y="0"/>
          <a:chExt cx="0" cy="0"/>
        </a:xfrm>
      </p:grpSpPr>
      <p:sp>
        <p:nvSpPr>
          <p:cNvPr id="1194" name="Google Shape;1194;g176116efd7e_0_10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5" name="Google Shape;1195;g176116efd7e_0_10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1" name="Shape 1221"/>
        <p:cNvGrpSpPr/>
        <p:nvPr/>
      </p:nvGrpSpPr>
      <p:grpSpPr>
        <a:xfrm>
          <a:off x="0" y="0"/>
          <a:ext cx="0" cy="0"/>
          <a:chOff x="0" y="0"/>
          <a:chExt cx="0" cy="0"/>
        </a:xfrm>
      </p:grpSpPr>
      <p:sp>
        <p:nvSpPr>
          <p:cNvPr id="1222" name="Google Shape;1222;g176116efd7e_0_11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3" name="Google Shape;1223;g176116efd7e_0_11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3" name="Shape 1253"/>
        <p:cNvGrpSpPr/>
        <p:nvPr/>
      </p:nvGrpSpPr>
      <p:grpSpPr>
        <a:xfrm>
          <a:off x="0" y="0"/>
          <a:ext cx="0" cy="0"/>
          <a:chOff x="0" y="0"/>
          <a:chExt cx="0" cy="0"/>
        </a:xfrm>
      </p:grpSpPr>
      <p:sp>
        <p:nvSpPr>
          <p:cNvPr id="1254" name="Google Shape;1254;g176116efd7e_0_11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5" name="Google Shape;1255;g176116efd7e_0_11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4" name="Shape 1274"/>
        <p:cNvGrpSpPr/>
        <p:nvPr/>
      </p:nvGrpSpPr>
      <p:grpSpPr>
        <a:xfrm>
          <a:off x="0" y="0"/>
          <a:ext cx="0" cy="0"/>
          <a:chOff x="0" y="0"/>
          <a:chExt cx="0" cy="0"/>
        </a:xfrm>
      </p:grpSpPr>
      <p:sp>
        <p:nvSpPr>
          <p:cNvPr id="1275" name="Google Shape;1275;g176116efd7e_0_12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6" name="Google Shape;1276;g176116efd7e_0_12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1" name="Shape 1301"/>
        <p:cNvGrpSpPr/>
        <p:nvPr/>
      </p:nvGrpSpPr>
      <p:grpSpPr>
        <a:xfrm>
          <a:off x="0" y="0"/>
          <a:ext cx="0" cy="0"/>
          <a:chOff x="0" y="0"/>
          <a:chExt cx="0" cy="0"/>
        </a:xfrm>
      </p:grpSpPr>
      <p:sp>
        <p:nvSpPr>
          <p:cNvPr id="1302" name="Google Shape;1302;g176116efd7e_0_12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3" name="Google Shape;1303;g176116efd7e_0_12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1" name="Shape 1331"/>
        <p:cNvGrpSpPr/>
        <p:nvPr/>
      </p:nvGrpSpPr>
      <p:grpSpPr>
        <a:xfrm>
          <a:off x="0" y="0"/>
          <a:ext cx="0" cy="0"/>
          <a:chOff x="0" y="0"/>
          <a:chExt cx="0" cy="0"/>
        </a:xfrm>
      </p:grpSpPr>
      <p:sp>
        <p:nvSpPr>
          <p:cNvPr id="1332" name="Google Shape;1332;g176116efd7e_0_13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3" name="Google Shape;1333;g176116efd7e_0_13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907d9a1b06_1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907d9a1b06_1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0" name="Shape 1360"/>
        <p:cNvGrpSpPr/>
        <p:nvPr/>
      </p:nvGrpSpPr>
      <p:grpSpPr>
        <a:xfrm>
          <a:off x="0" y="0"/>
          <a:ext cx="0" cy="0"/>
          <a:chOff x="0" y="0"/>
          <a:chExt cx="0" cy="0"/>
        </a:xfrm>
      </p:grpSpPr>
      <p:sp>
        <p:nvSpPr>
          <p:cNvPr id="1361" name="Google Shape;1361;g176116efd7e_0_14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2" name="Google Shape;1362;g176116efd7e_0_14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0" name="Shape 1390"/>
        <p:cNvGrpSpPr/>
        <p:nvPr/>
      </p:nvGrpSpPr>
      <p:grpSpPr>
        <a:xfrm>
          <a:off x="0" y="0"/>
          <a:ext cx="0" cy="0"/>
          <a:chOff x="0" y="0"/>
          <a:chExt cx="0" cy="0"/>
        </a:xfrm>
      </p:grpSpPr>
      <p:sp>
        <p:nvSpPr>
          <p:cNvPr id="1391" name="Google Shape;1391;g176116efd7e_0_15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2" name="Google Shape;1392;g176116efd7e_0_15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7" name="Shape 1427"/>
        <p:cNvGrpSpPr/>
        <p:nvPr/>
      </p:nvGrpSpPr>
      <p:grpSpPr>
        <a:xfrm>
          <a:off x="0" y="0"/>
          <a:ext cx="0" cy="0"/>
          <a:chOff x="0" y="0"/>
          <a:chExt cx="0" cy="0"/>
        </a:xfrm>
      </p:grpSpPr>
      <p:sp>
        <p:nvSpPr>
          <p:cNvPr id="1428" name="Google Shape;1428;g176116efd7e_0_16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9" name="Google Shape;1429;g176116efd7e_0_16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8" name="Shape 1458"/>
        <p:cNvGrpSpPr/>
        <p:nvPr/>
      </p:nvGrpSpPr>
      <p:grpSpPr>
        <a:xfrm>
          <a:off x="0" y="0"/>
          <a:ext cx="0" cy="0"/>
          <a:chOff x="0" y="0"/>
          <a:chExt cx="0" cy="0"/>
        </a:xfrm>
      </p:grpSpPr>
      <p:sp>
        <p:nvSpPr>
          <p:cNvPr id="1459" name="Google Shape;1459;g16f730843eb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0" name="Google Shape;1460;g16f730843eb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5" name="Shape 1465"/>
        <p:cNvGrpSpPr/>
        <p:nvPr/>
      </p:nvGrpSpPr>
      <p:grpSpPr>
        <a:xfrm>
          <a:off x="0" y="0"/>
          <a:ext cx="0" cy="0"/>
          <a:chOff x="0" y="0"/>
          <a:chExt cx="0" cy="0"/>
        </a:xfrm>
      </p:grpSpPr>
      <p:sp>
        <p:nvSpPr>
          <p:cNvPr id="1466" name="Google Shape;1466;g16f730843eb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7" name="Google Shape;1467;g16f730843eb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2" name="Shape 1472"/>
        <p:cNvGrpSpPr/>
        <p:nvPr/>
      </p:nvGrpSpPr>
      <p:grpSpPr>
        <a:xfrm>
          <a:off x="0" y="0"/>
          <a:ext cx="0" cy="0"/>
          <a:chOff x="0" y="0"/>
          <a:chExt cx="0" cy="0"/>
        </a:xfrm>
      </p:grpSpPr>
      <p:sp>
        <p:nvSpPr>
          <p:cNvPr id="1473" name="Google Shape;1473;g16f730843eb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4" name="Google Shape;1474;g16f730843eb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16f730843eb_0_2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16f730843eb_0_2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16f730843eb_0_3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16f730843eb_0_3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16f730843eb_0_5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5" name="Google Shape;285;g16f730843eb_0_5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g172d2f5257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1" name="Google Shape;331;g172d2f5257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g172d2f5257c_0_1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3" name="Google Shape;363;g172d2f5257c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 name="Shape 400"/>
        <p:cNvGrpSpPr/>
        <p:nvPr/>
      </p:nvGrpSpPr>
      <p:grpSpPr>
        <a:xfrm>
          <a:off x="0" y="0"/>
          <a:ext cx="0" cy="0"/>
          <a:chOff x="0" y="0"/>
          <a:chExt cx="0" cy="0"/>
        </a:xfrm>
      </p:grpSpPr>
      <p:sp>
        <p:nvSpPr>
          <p:cNvPr id="401" name="Google Shape;401;g172d2f5257c_0_2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2" name="Google Shape;402;g172d2f5257c_0_2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4221558" y="1629192"/>
            <a:ext cx="3992100" cy="1791000"/>
          </a:xfrm>
          <a:prstGeom prst="rect">
            <a:avLst/>
          </a:prstGeom>
          <a:ln>
            <a:noFill/>
          </a:ln>
        </p:spPr>
        <p:txBody>
          <a:bodyPr anchorCtr="0" anchor="ctr" bIns="91425" lIns="91425" spcFirstLastPara="1" rIns="91425" wrap="square" tIns="91425">
            <a:noAutofit/>
          </a:bodyPr>
          <a:lstStyle>
            <a:lvl1pPr lvl="0" algn="ctr">
              <a:lnSpc>
                <a:spcPct val="80000"/>
              </a:lnSpc>
              <a:spcBef>
                <a:spcPts val="0"/>
              </a:spcBef>
              <a:spcAft>
                <a:spcPts val="0"/>
              </a:spcAft>
              <a:buSzPts val="7000"/>
              <a:buNone/>
              <a:defRPr b="0" sz="7000"/>
            </a:lvl1pPr>
            <a:lvl2pPr lvl="1" algn="ctr">
              <a:lnSpc>
                <a:spcPct val="80000"/>
              </a:lnSpc>
              <a:spcBef>
                <a:spcPts val="0"/>
              </a:spcBef>
              <a:spcAft>
                <a:spcPts val="0"/>
              </a:spcAft>
              <a:buSzPts val="7000"/>
              <a:buNone/>
              <a:defRPr sz="7000"/>
            </a:lvl2pPr>
            <a:lvl3pPr lvl="2" algn="ctr">
              <a:lnSpc>
                <a:spcPct val="80000"/>
              </a:lnSpc>
              <a:spcBef>
                <a:spcPts val="0"/>
              </a:spcBef>
              <a:spcAft>
                <a:spcPts val="0"/>
              </a:spcAft>
              <a:buSzPts val="7000"/>
              <a:buNone/>
              <a:defRPr sz="7000"/>
            </a:lvl3pPr>
            <a:lvl4pPr lvl="3" algn="ctr">
              <a:lnSpc>
                <a:spcPct val="80000"/>
              </a:lnSpc>
              <a:spcBef>
                <a:spcPts val="0"/>
              </a:spcBef>
              <a:spcAft>
                <a:spcPts val="0"/>
              </a:spcAft>
              <a:buSzPts val="7000"/>
              <a:buNone/>
              <a:defRPr sz="7000"/>
            </a:lvl4pPr>
            <a:lvl5pPr lvl="4" algn="ctr">
              <a:lnSpc>
                <a:spcPct val="80000"/>
              </a:lnSpc>
              <a:spcBef>
                <a:spcPts val="0"/>
              </a:spcBef>
              <a:spcAft>
                <a:spcPts val="0"/>
              </a:spcAft>
              <a:buSzPts val="7000"/>
              <a:buNone/>
              <a:defRPr sz="7000"/>
            </a:lvl5pPr>
            <a:lvl6pPr lvl="5" algn="ctr">
              <a:lnSpc>
                <a:spcPct val="80000"/>
              </a:lnSpc>
              <a:spcBef>
                <a:spcPts val="0"/>
              </a:spcBef>
              <a:spcAft>
                <a:spcPts val="0"/>
              </a:spcAft>
              <a:buSzPts val="7000"/>
              <a:buNone/>
              <a:defRPr sz="7000"/>
            </a:lvl6pPr>
            <a:lvl7pPr lvl="6" algn="ctr">
              <a:lnSpc>
                <a:spcPct val="80000"/>
              </a:lnSpc>
              <a:spcBef>
                <a:spcPts val="0"/>
              </a:spcBef>
              <a:spcAft>
                <a:spcPts val="0"/>
              </a:spcAft>
              <a:buSzPts val="7000"/>
              <a:buNone/>
              <a:defRPr sz="7000"/>
            </a:lvl7pPr>
            <a:lvl8pPr lvl="7" algn="ctr">
              <a:lnSpc>
                <a:spcPct val="80000"/>
              </a:lnSpc>
              <a:spcBef>
                <a:spcPts val="0"/>
              </a:spcBef>
              <a:spcAft>
                <a:spcPts val="0"/>
              </a:spcAft>
              <a:buSzPts val="7000"/>
              <a:buNone/>
              <a:defRPr sz="7000"/>
            </a:lvl8pPr>
            <a:lvl9pPr lvl="8" algn="ctr">
              <a:lnSpc>
                <a:spcPct val="80000"/>
              </a:lnSpc>
              <a:spcBef>
                <a:spcPts val="0"/>
              </a:spcBef>
              <a:spcAft>
                <a:spcPts val="0"/>
              </a:spcAft>
              <a:buSzPts val="7000"/>
              <a:buNone/>
              <a:defRPr sz="7000"/>
            </a:lvl9pPr>
          </a:lstStyle>
          <a:p/>
        </p:txBody>
      </p:sp>
      <p:sp>
        <p:nvSpPr>
          <p:cNvPr id="10" name="Google Shape;10;p2"/>
          <p:cNvSpPr txBox="1"/>
          <p:nvPr>
            <p:ph idx="1" type="subTitle"/>
          </p:nvPr>
        </p:nvSpPr>
        <p:spPr>
          <a:xfrm>
            <a:off x="6180950" y="4034776"/>
            <a:ext cx="2242500" cy="597900"/>
          </a:xfrm>
          <a:prstGeom prst="rect">
            <a:avLst/>
          </a:prstGeom>
          <a:noFill/>
        </p:spPr>
        <p:txBody>
          <a:bodyPr anchorCtr="0" anchor="t" bIns="91425" lIns="91425" spcFirstLastPara="1" rIns="91425" wrap="square" tIns="91425">
            <a:noAutofit/>
          </a:bodyPr>
          <a:lstStyle>
            <a:lvl1pPr lvl="0" algn="r">
              <a:lnSpc>
                <a:spcPct val="100000"/>
              </a:lnSpc>
              <a:spcBef>
                <a:spcPts val="0"/>
              </a:spcBef>
              <a:spcAft>
                <a:spcPts val="0"/>
              </a:spcAft>
              <a:buSzPts val="16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6" name="Shape 56"/>
        <p:cNvGrpSpPr/>
        <p:nvPr/>
      </p:nvGrpSpPr>
      <p:grpSpPr>
        <a:xfrm>
          <a:off x="0" y="0"/>
          <a:ext cx="0" cy="0"/>
          <a:chOff x="0" y="0"/>
          <a:chExt cx="0" cy="0"/>
        </a:xfrm>
      </p:grpSpPr>
      <p:sp>
        <p:nvSpPr>
          <p:cNvPr id="57" name="Google Shape;57;p11"/>
          <p:cNvSpPr/>
          <p:nvPr/>
        </p:nvSpPr>
        <p:spPr>
          <a:xfrm>
            <a:off x="-131650" y="995375"/>
            <a:ext cx="9403125" cy="3612150"/>
          </a:xfrm>
          <a:custGeom>
            <a:rect b="b" l="l" r="r" t="t"/>
            <a:pathLst>
              <a:path extrusionOk="0" h="144486" w="376125">
                <a:moveTo>
                  <a:pt x="207" y="21909"/>
                </a:moveTo>
                <a:lnTo>
                  <a:pt x="0" y="144486"/>
                </a:lnTo>
                <a:lnTo>
                  <a:pt x="376125" y="121918"/>
                </a:lnTo>
                <a:lnTo>
                  <a:pt x="376085" y="9585"/>
                </a:lnTo>
                <a:lnTo>
                  <a:pt x="185750" y="0"/>
                </a:lnTo>
                <a:close/>
              </a:path>
            </a:pathLst>
          </a:custGeom>
          <a:solidFill>
            <a:schemeClr val="lt2"/>
          </a:solidFill>
          <a:ln>
            <a:noFill/>
          </a:ln>
        </p:spPr>
      </p:sp>
      <p:sp>
        <p:nvSpPr>
          <p:cNvPr id="58" name="Google Shape;58;p11"/>
          <p:cNvSpPr/>
          <p:nvPr/>
        </p:nvSpPr>
        <p:spPr>
          <a:xfrm>
            <a:off x="-128375" y="1252091"/>
            <a:ext cx="1787600" cy="207500"/>
          </a:xfrm>
          <a:custGeom>
            <a:rect b="b" l="l" r="r" t="t"/>
            <a:pathLst>
              <a:path extrusionOk="0" h="8300" w="71504">
                <a:moveTo>
                  <a:pt x="0" y="0"/>
                </a:moveTo>
                <a:lnTo>
                  <a:pt x="76" y="8300"/>
                </a:lnTo>
                <a:lnTo>
                  <a:pt x="71504" y="856"/>
                </a:lnTo>
                <a:close/>
              </a:path>
            </a:pathLst>
          </a:custGeom>
          <a:solidFill>
            <a:schemeClr val="accent3"/>
          </a:solidFill>
          <a:ln>
            <a:noFill/>
          </a:ln>
        </p:spPr>
      </p:sp>
      <p:sp>
        <p:nvSpPr>
          <p:cNvPr id="59" name="Google Shape;59;p11"/>
          <p:cNvSpPr/>
          <p:nvPr/>
        </p:nvSpPr>
        <p:spPr>
          <a:xfrm>
            <a:off x="7454325" y="4111650"/>
            <a:ext cx="1817150" cy="207500"/>
          </a:xfrm>
          <a:custGeom>
            <a:rect b="b" l="l" r="r" t="t"/>
            <a:pathLst>
              <a:path extrusionOk="0" h="8300" w="72686">
                <a:moveTo>
                  <a:pt x="72686" y="8300"/>
                </a:moveTo>
                <a:lnTo>
                  <a:pt x="72610" y="0"/>
                </a:lnTo>
                <a:lnTo>
                  <a:pt x="0" y="4414"/>
                </a:lnTo>
                <a:close/>
              </a:path>
            </a:pathLst>
          </a:custGeom>
          <a:solidFill>
            <a:schemeClr val="accent2"/>
          </a:solidFill>
          <a:ln>
            <a:noFill/>
          </a:ln>
        </p:spPr>
      </p:sp>
      <p:sp>
        <p:nvSpPr>
          <p:cNvPr id="60" name="Google Shape;60;p11"/>
          <p:cNvSpPr txBox="1"/>
          <p:nvPr>
            <p:ph hasCustomPrompt="1" type="title"/>
          </p:nvPr>
        </p:nvSpPr>
        <p:spPr>
          <a:xfrm>
            <a:off x="2019163" y="1793782"/>
            <a:ext cx="5101500" cy="1081500"/>
          </a:xfrm>
          <a:prstGeom prst="rect">
            <a:avLst/>
          </a:prstGeom>
        </p:spPr>
        <p:txBody>
          <a:bodyPr anchorCtr="0" anchor="b" bIns="91425" lIns="91425" spcFirstLastPara="1" rIns="91425" wrap="square" tIns="91425">
            <a:noAutofit/>
          </a:bodyPr>
          <a:lstStyle>
            <a:lvl1pPr lvl="0" algn="ctr">
              <a:spcBef>
                <a:spcPts val="0"/>
              </a:spcBef>
              <a:spcAft>
                <a:spcPts val="0"/>
              </a:spcAft>
              <a:buSzPts val="6000"/>
              <a:buNone/>
              <a:defRPr sz="60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r>
              <a:t>xx%</a:t>
            </a:r>
          </a:p>
        </p:txBody>
      </p:sp>
      <p:sp>
        <p:nvSpPr>
          <p:cNvPr id="61" name="Google Shape;61;p11"/>
          <p:cNvSpPr txBox="1"/>
          <p:nvPr>
            <p:ph idx="1" type="subTitle"/>
          </p:nvPr>
        </p:nvSpPr>
        <p:spPr>
          <a:xfrm>
            <a:off x="2993550" y="2997150"/>
            <a:ext cx="3156900" cy="734100"/>
          </a:xfrm>
          <a:prstGeom prst="rect">
            <a:avLst/>
          </a:prstGeom>
          <a:noFill/>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a:lvl1pPr>
            <a:lvl2pPr lvl="1" rtl="0" algn="ctr">
              <a:lnSpc>
                <a:spcPct val="100000"/>
              </a:lnSpc>
              <a:spcBef>
                <a:spcPts val="0"/>
              </a:spcBef>
              <a:spcAft>
                <a:spcPts val="0"/>
              </a:spcAft>
              <a:buSzPts val="1800"/>
              <a:buNone/>
              <a:defRPr sz="1800"/>
            </a:lvl2pPr>
            <a:lvl3pPr lvl="2" rtl="0" algn="ctr">
              <a:lnSpc>
                <a:spcPct val="100000"/>
              </a:lnSpc>
              <a:spcBef>
                <a:spcPts val="0"/>
              </a:spcBef>
              <a:spcAft>
                <a:spcPts val="0"/>
              </a:spcAft>
              <a:buSzPts val="1800"/>
              <a:buNone/>
              <a:defRPr sz="1800"/>
            </a:lvl3pPr>
            <a:lvl4pPr lvl="3" rtl="0" algn="ctr">
              <a:lnSpc>
                <a:spcPct val="100000"/>
              </a:lnSpc>
              <a:spcBef>
                <a:spcPts val="0"/>
              </a:spcBef>
              <a:spcAft>
                <a:spcPts val="0"/>
              </a:spcAft>
              <a:buSzPts val="1800"/>
              <a:buNone/>
              <a:defRPr sz="1800"/>
            </a:lvl4pPr>
            <a:lvl5pPr lvl="4" rtl="0" algn="ctr">
              <a:lnSpc>
                <a:spcPct val="100000"/>
              </a:lnSpc>
              <a:spcBef>
                <a:spcPts val="0"/>
              </a:spcBef>
              <a:spcAft>
                <a:spcPts val="0"/>
              </a:spcAft>
              <a:buSzPts val="1800"/>
              <a:buNone/>
              <a:defRPr sz="1800"/>
            </a:lvl5pPr>
            <a:lvl6pPr lvl="5" rtl="0" algn="ctr">
              <a:lnSpc>
                <a:spcPct val="100000"/>
              </a:lnSpc>
              <a:spcBef>
                <a:spcPts val="0"/>
              </a:spcBef>
              <a:spcAft>
                <a:spcPts val="0"/>
              </a:spcAft>
              <a:buSzPts val="1800"/>
              <a:buNone/>
              <a:defRPr sz="1800"/>
            </a:lvl6pPr>
            <a:lvl7pPr lvl="6" rtl="0" algn="ctr">
              <a:lnSpc>
                <a:spcPct val="100000"/>
              </a:lnSpc>
              <a:spcBef>
                <a:spcPts val="0"/>
              </a:spcBef>
              <a:spcAft>
                <a:spcPts val="0"/>
              </a:spcAft>
              <a:buSzPts val="1800"/>
              <a:buNone/>
              <a:defRPr sz="1800"/>
            </a:lvl7pPr>
            <a:lvl8pPr lvl="7" rtl="0" algn="ctr">
              <a:lnSpc>
                <a:spcPct val="100000"/>
              </a:lnSpc>
              <a:spcBef>
                <a:spcPts val="0"/>
              </a:spcBef>
              <a:spcAft>
                <a:spcPts val="0"/>
              </a:spcAft>
              <a:buSzPts val="1800"/>
              <a:buNone/>
              <a:defRPr sz="1800"/>
            </a:lvl8pPr>
            <a:lvl9pPr lvl="8" rtl="0" algn="ctr">
              <a:lnSpc>
                <a:spcPct val="100000"/>
              </a:lnSpc>
              <a:spcBef>
                <a:spcPts val="0"/>
              </a:spcBef>
              <a:spcAft>
                <a:spcPts val="0"/>
              </a:spcAft>
              <a:buSzPts val="1800"/>
              <a:buNone/>
              <a:defRPr sz="1800"/>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noFill/>
      </p:bgPr>
    </p:bg>
    <p:spTree>
      <p:nvGrpSpPr>
        <p:cNvPr id="62" name="Shape 62"/>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66" name="Shape 66"/>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 name="Shape 11"/>
        <p:cNvGrpSpPr/>
        <p:nvPr/>
      </p:nvGrpSpPr>
      <p:grpSpPr>
        <a:xfrm>
          <a:off x="0" y="0"/>
          <a:ext cx="0" cy="0"/>
          <a:chOff x="0" y="0"/>
          <a:chExt cx="0" cy="0"/>
        </a:xfrm>
      </p:grpSpPr>
      <p:sp>
        <p:nvSpPr>
          <p:cNvPr id="12" name="Google Shape;12;p3"/>
          <p:cNvSpPr txBox="1"/>
          <p:nvPr>
            <p:ph type="title"/>
          </p:nvPr>
        </p:nvSpPr>
        <p:spPr>
          <a:xfrm>
            <a:off x="1549500" y="3846050"/>
            <a:ext cx="6045000" cy="1012200"/>
          </a:xfrm>
          <a:prstGeom prst="rect">
            <a:avLst/>
          </a:prstGeom>
          <a:noFill/>
        </p:spPr>
        <p:txBody>
          <a:bodyPr anchorCtr="0" anchor="ctr" bIns="91425" lIns="91425" spcFirstLastPara="1" rIns="91425" wrap="square" tIns="91425">
            <a:noAutofit/>
          </a:bodyPr>
          <a:lstStyle>
            <a:lvl1pPr lvl="0" marR="91440" rtl="0" algn="ctr">
              <a:lnSpc>
                <a:spcPct val="80000"/>
              </a:lnSpc>
              <a:spcBef>
                <a:spcPts val="0"/>
              </a:spcBef>
              <a:spcAft>
                <a:spcPts val="0"/>
              </a:spcAft>
              <a:buSzPts val="5000"/>
              <a:buNone/>
              <a:defRPr sz="5000"/>
            </a:lvl1pPr>
            <a:lvl2pPr lvl="1" rtl="0" algn="r">
              <a:lnSpc>
                <a:spcPct val="80000"/>
              </a:lnSpc>
              <a:spcBef>
                <a:spcPts val="0"/>
              </a:spcBef>
              <a:spcAft>
                <a:spcPts val="0"/>
              </a:spcAft>
              <a:buSzPts val="5000"/>
              <a:buNone/>
              <a:defRPr sz="5000"/>
            </a:lvl2pPr>
            <a:lvl3pPr lvl="2" rtl="0" algn="r">
              <a:lnSpc>
                <a:spcPct val="80000"/>
              </a:lnSpc>
              <a:spcBef>
                <a:spcPts val="0"/>
              </a:spcBef>
              <a:spcAft>
                <a:spcPts val="0"/>
              </a:spcAft>
              <a:buSzPts val="5000"/>
              <a:buNone/>
              <a:defRPr sz="5000"/>
            </a:lvl3pPr>
            <a:lvl4pPr lvl="3" rtl="0" algn="r">
              <a:lnSpc>
                <a:spcPct val="80000"/>
              </a:lnSpc>
              <a:spcBef>
                <a:spcPts val="0"/>
              </a:spcBef>
              <a:spcAft>
                <a:spcPts val="0"/>
              </a:spcAft>
              <a:buSzPts val="5000"/>
              <a:buNone/>
              <a:defRPr sz="5000"/>
            </a:lvl4pPr>
            <a:lvl5pPr lvl="4" rtl="0" algn="r">
              <a:lnSpc>
                <a:spcPct val="80000"/>
              </a:lnSpc>
              <a:spcBef>
                <a:spcPts val="0"/>
              </a:spcBef>
              <a:spcAft>
                <a:spcPts val="0"/>
              </a:spcAft>
              <a:buSzPts val="5000"/>
              <a:buNone/>
              <a:defRPr sz="5000"/>
            </a:lvl5pPr>
            <a:lvl6pPr lvl="5" rtl="0" algn="r">
              <a:lnSpc>
                <a:spcPct val="80000"/>
              </a:lnSpc>
              <a:spcBef>
                <a:spcPts val="0"/>
              </a:spcBef>
              <a:spcAft>
                <a:spcPts val="0"/>
              </a:spcAft>
              <a:buSzPts val="5000"/>
              <a:buNone/>
              <a:defRPr sz="5000"/>
            </a:lvl6pPr>
            <a:lvl7pPr lvl="6" rtl="0" algn="r">
              <a:lnSpc>
                <a:spcPct val="80000"/>
              </a:lnSpc>
              <a:spcBef>
                <a:spcPts val="0"/>
              </a:spcBef>
              <a:spcAft>
                <a:spcPts val="0"/>
              </a:spcAft>
              <a:buSzPts val="5000"/>
              <a:buNone/>
              <a:defRPr sz="5000"/>
            </a:lvl7pPr>
            <a:lvl8pPr lvl="7" rtl="0" algn="r">
              <a:lnSpc>
                <a:spcPct val="80000"/>
              </a:lnSpc>
              <a:spcBef>
                <a:spcPts val="0"/>
              </a:spcBef>
              <a:spcAft>
                <a:spcPts val="0"/>
              </a:spcAft>
              <a:buSzPts val="5000"/>
              <a:buNone/>
              <a:defRPr sz="5000"/>
            </a:lvl8pPr>
            <a:lvl9pPr lvl="8" rtl="0" algn="r">
              <a:lnSpc>
                <a:spcPct val="80000"/>
              </a:lnSpc>
              <a:spcBef>
                <a:spcPts val="0"/>
              </a:spcBef>
              <a:spcAft>
                <a:spcPts val="0"/>
              </a:spcAft>
              <a:buSzPts val="5000"/>
              <a:buNone/>
              <a:defRPr sz="5000"/>
            </a:lvl9pPr>
          </a:lstStyle>
          <a:p/>
        </p:txBody>
      </p:sp>
      <p:sp>
        <p:nvSpPr>
          <p:cNvPr id="13" name="Google Shape;13;p3"/>
          <p:cNvSpPr txBox="1"/>
          <p:nvPr>
            <p:ph hasCustomPrompt="1" idx="2" type="title"/>
          </p:nvPr>
        </p:nvSpPr>
        <p:spPr>
          <a:xfrm>
            <a:off x="1444716" y="2669259"/>
            <a:ext cx="1095000" cy="9519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5000"/>
              <a:buNone/>
              <a:defRPr sz="5000"/>
            </a:lvl1pPr>
            <a:lvl2pPr lvl="1" rtl="0" algn="ctr">
              <a:spcBef>
                <a:spcPts val="0"/>
              </a:spcBef>
              <a:spcAft>
                <a:spcPts val="0"/>
              </a:spcAft>
              <a:buSzPts val="5000"/>
              <a:buNone/>
              <a:defRPr b="0" sz="5000"/>
            </a:lvl2pPr>
            <a:lvl3pPr lvl="2" rtl="0" algn="ctr">
              <a:spcBef>
                <a:spcPts val="0"/>
              </a:spcBef>
              <a:spcAft>
                <a:spcPts val="0"/>
              </a:spcAft>
              <a:buSzPts val="5000"/>
              <a:buNone/>
              <a:defRPr b="0" sz="5000"/>
            </a:lvl3pPr>
            <a:lvl4pPr lvl="3" rtl="0" algn="ctr">
              <a:spcBef>
                <a:spcPts val="0"/>
              </a:spcBef>
              <a:spcAft>
                <a:spcPts val="0"/>
              </a:spcAft>
              <a:buSzPts val="5000"/>
              <a:buNone/>
              <a:defRPr b="0" sz="5000"/>
            </a:lvl4pPr>
            <a:lvl5pPr lvl="4" rtl="0" algn="ctr">
              <a:spcBef>
                <a:spcPts val="0"/>
              </a:spcBef>
              <a:spcAft>
                <a:spcPts val="0"/>
              </a:spcAft>
              <a:buSzPts val="5000"/>
              <a:buNone/>
              <a:defRPr b="0" sz="5000"/>
            </a:lvl5pPr>
            <a:lvl6pPr lvl="5" rtl="0" algn="ctr">
              <a:spcBef>
                <a:spcPts val="0"/>
              </a:spcBef>
              <a:spcAft>
                <a:spcPts val="0"/>
              </a:spcAft>
              <a:buSzPts val="5000"/>
              <a:buNone/>
              <a:defRPr b="0" sz="5000"/>
            </a:lvl6pPr>
            <a:lvl7pPr lvl="6" rtl="0" algn="ctr">
              <a:spcBef>
                <a:spcPts val="0"/>
              </a:spcBef>
              <a:spcAft>
                <a:spcPts val="0"/>
              </a:spcAft>
              <a:buSzPts val="5000"/>
              <a:buNone/>
              <a:defRPr b="0" sz="5000"/>
            </a:lvl7pPr>
            <a:lvl8pPr lvl="7" rtl="0" algn="ctr">
              <a:spcBef>
                <a:spcPts val="0"/>
              </a:spcBef>
              <a:spcAft>
                <a:spcPts val="0"/>
              </a:spcAft>
              <a:buSzPts val="5000"/>
              <a:buNone/>
              <a:defRPr b="0" sz="5000"/>
            </a:lvl8pPr>
            <a:lvl9pPr lvl="8" rtl="0" algn="ctr">
              <a:spcBef>
                <a:spcPts val="0"/>
              </a:spcBef>
              <a:spcAft>
                <a:spcPts val="0"/>
              </a:spcAft>
              <a:buSzPts val="5000"/>
              <a:buNone/>
              <a:defRPr b="0" sz="5000"/>
            </a:lvl9pPr>
          </a:lstStyle>
          <a:p>
            <a:r>
              <a:t>xx%</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4" name="Shape 14"/>
        <p:cNvGrpSpPr/>
        <p:nvPr/>
      </p:nvGrpSpPr>
      <p:grpSpPr>
        <a:xfrm>
          <a:off x="0" y="0"/>
          <a:ext cx="0" cy="0"/>
          <a:chOff x="0" y="0"/>
          <a:chExt cx="0" cy="0"/>
        </a:xfrm>
      </p:grpSpPr>
      <p:sp>
        <p:nvSpPr>
          <p:cNvPr id="15" name="Google Shape;15;p4"/>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b="0"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p:txBody>
      </p:sp>
      <p:sp>
        <p:nvSpPr>
          <p:cNvPr id="16" name="Google Shape;16;p4"/>
          <p:cNvSpPr txBox="1"/>
          <p:nvPr>
            <p:ph idx="1" type="body"/>
          </p:nvPr>
        </p:nvSpPr>
        <p:spPr>
          <a:xfrm>
            <a:off x="720000" y="1290400"/>
            <a:ext cx="7717500" cy="3481200"/>
          </a:xfrm>
          <a:prstGeom prst="rect">
            <a:avLst/>
          </a:prstGeom>
        </p:spPr>
        <p:txBody>
          <a:bodyPr anchorCtr="0" anchor="t" bIns="91425" lIns="91425" spcFirstLastPara="1" rIns="91425" wrap="square" tIns="91425">
            <a:noAutofit/>
          </a:bodyPr>
          <a:lstStyle>
            <a:lvl1pPr indent="-304800" lvl="0" marL="457200">
              <a:lnSpc>
                <a:spcPct val="100000"/>
              </a:lnSpc>
              <a:spcBef>
                <a:spcPts val="0"/>
              </a:spcBef>
              <a:spcAft>
                <a:spcPts val="0"/>
              </a:spcAft>
              <a:buSzPts val="1200"/>
              <a:buAutoNum type="arabicPeriod"/>
              <a:defRPr sz="1200"/>
            </a:lvl1pPr>
            <a:lvl2pPr indent="-304800" lvl="1" marL="914400">
              <a:lnSpc>
                <a:spcPct val="100000"/>
              </a:lnSpc>
              <a:spcBef>
                <a:spcPts val="0"/>
              </a:spcBef>
              <a:spcAft>
                <a:spcPts val="0"/>
              </a:spcAft>
              <a:buSzPts val="1200"/>
              <a:buAutoNum type="alphaLcPeriod"/>
              <a:defRPr sz="1200"/>
            </a:lvl2pPr>
            <a:lvl3pPr indent="-304800" lvl="2" marL="1371600">
              <a:lnSpc>
                <a:spcPct val="100000"/>
              </a:lnSpc>
              <a:spcBef>
                <a:spcPts val="0"/>
              </a:spcBef>
              <a:spcAft>
                <a:spcPts val="0"/>
              </a:spcAft>
              <a:buSzPts val="1200"/>
              <a:buAutoNum type="romanLcPeriod"/>
              <a:defRPr sz="1200"/>
            </a:lvl3pPr>
            <a:lvl4pPr indent="-304800" lvl="3" marL="1828800">
              <a:lnSpc>
                <a:spcPct val="100000"/>
              </a:lnSpc>
              <a:spcBef>
                <a:spcPts val="0"/>
              </a:spcBef>
              <a:spcAft>
                <a:spcPts val="0"/>
              </a:spcAft>
              <a:buSzPts val="1200"/>
              <a:buAutoNum type="arabicPeriod"/>
              <a:defRPr sz="1200"/>
            </a:lvl4pPr>
            <a:lvl5pPr indent="-304800" lvl="4" marL="2286000">
              <a:lnSpc>
                <a:spcPct val="100000"/>
              </a:lnSpc>
              <a:spcBef>
                <a:spcPts val="0"/>
              </a:spcBef>
              <a:spcAft>
                <a:spcPts val="0"/>
              </a:spcAft>
              <a:buSzPts val="1200"/>
              <a:buAutoNum type="alphaLcPeriod"/>
              <a:defRPr sz="1200"/>
            </a:lvl5pPr>
            <a:lvl6pPr indent="-304800" lvl="5" marL="2743200">
              <a:lnSpc>
                <a:spcPct val="100000"/>
              </a:lnSpc>
              <a:spcBef>
                <a:spcPts val="0"/>
              </a:spcBef>
              <a:spcAft>
                <a:spcPts val="0"/>
              </a:spcAft>
              <a:buSzPts val="1200"/>
              <a:buAutoNum type="romanLcPeriod"/>
              <a:defRPr sz="1200"/>
            </a:lvl6pPr>
            <a:lvl7pPr indent="-304800" lvl="6" marL="3200400">
              <a:lnSpc>
                <a:spcPct val="100000"/>
              </a:lnSpc>
              <a:spcBef>
                <a:spcPts val="0"/>
              </a:spcBef>
              <a:spcAft>
                <a:spcPts val="0"/>
              </a:spcAft>
              <a:buSzPts val="1200"/>
              <a:buAutoNum type="arabicPeriod"/>
              <a:defRPr sz="1200"/>
            </a:lvl7pPr>
            <a:lvl8pPr indent="-304800" lvl="7" marL="3657600">
              <a:lnSpc>
                <a:spcPct val="100000"/>
              </a:lnSpc>
              <a:spcBef>
                <a:spcPts val="0"/>
              </a:spcBef>
              <a:spcAft>
                <a:spcPts val="0"/>
              </a:spcAft>
              <a:buSzPts val="1200"/>
              <a:buAutoNum type="alphaLcPeriod"/>
              <a:defRPr sz="1200"/>
            </a:lvl8pPr>
            <a:lvl9pPr indent="-304800" lvl="8" marL="4114800">
              <a:lnSpc>
                <a:spcPct val="100000"/>
              </a:lnSpc>
              <a:spcBef>
                <a:spcPts val="0"/>
              </a:spcBef>
              <a:spcAft>
                <a:spcPts val="0"/>
              </a:spcAft>
              <a:buSzPts val="1200"/>
              <a:buAutoNum type="romanLcPeriod"/>
              <a:defRPr sz="12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7" name="Shape 17"/>
        <p:cNvGrpSpPr/>
        <p:nvPr/>
      </p:nvGrpSpPr>
      <p:grpSpPr>
        <a:xfrm>
          <a:off x="0" y="0"/>
          <a:ext cx="0" cy="0"/>
          <a:chOff x="0" y="0"/>
          <a:chExt cx="0" cy="0"/>
        </a:xfrm>
      </p:grpSpPr>
      <p:sp>
        <p:nvSpPr>
          <p:cNvPr id="18" name="Google Shape;18;p5"/>
          <p:cNvSpPr txBox="1"/>
          <p:nvPr>
            <p:ph idx="1" type="subTitle"/>
          </p:nvPr>
        </p:nvSpPr>
        <p:spPr>
          <a:xfrm>
            <a:off x="1164588" y="1726850"/>
            <a:ext cx="2962800" cy="1097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a:lvl1pPr>
            <a:lvl2pPr lvl="1" rtl="0" algn="ctr">
              <a:lnSpc>
                <a:spcPct val="100000"/>
              </a:lnSpc>
              <a:spcBef>
                <a:spcPts val="0"/>
              </a:spcBef>
              <a:spcAft>
                <a:spcPts val="0"/>
              </a:spcAft>
              <a:buNone/>
              <a:defRPr/>
            </a:lvl2pPr>
            <a:lvl3pPr lvl="2" rtl="0" algn="ctr">
              <a:lnSpc>
                <a:spcPct val="100000"/>
              </a:lnSpc>
              <a:spcBef>
                <a:spcPts val="0"/>
              </a:spcBef>
              <a:spcAft>
                <a:spcPts val="0"/>
              </a:spcAft>
              <a:buNone/>
              <a:defRPr/>
            </a:lvl3pPr>
            <a:lvl4pPr lvl="3" rtl="0" algn="ctr">
              <a:lnSpc>
                <a:spcPct val="100000"/>
              </a:lnSpc>
              <a:spcBef>
                <a:spcPts val="0"/>
              </a:spcBef>
              <a:spcAft>
                <a:spcPts val="0"/>
              </a:spcAft>
              <a:buNone/>
              <a:defRPr/>
            </a:lvl4pPr>
            <a:lvl5pPr lvl="4" rtl="0" algn="ctr">
              <a:lnSpc>
                <a:spcPct val="100000"/>
              </a:lnSpc>
              <a:spcBef>
                <a:spcPts val="0"/>
              </a:spcBef>
              <a:spcAft>
                <a:spcPts val="0"/>
              </a:spcAft>
              <a:buNone/>
              <a:defRPr/>
            </a:lvl5pPr>
            <a:lvl6pPr lvl="5" rtl="0" algn="ctr">
              <a:lnSpc>
                <a:spcPct val="100000"/>
              </a:lnSpc>
              <a:spcBef>
                <a:spcPts val="0"/>
              </a:spcBef>
              <a:spcAft>
                <a:spcPts val="0"/>
              </a:spcAft>
              <a:buNone/>
              <a:defRPr/>
            </a:lvl6pPr>
            <a:lvl7pPr lvl="6" rtl="0" algn="ctr">
              <a:lnSpc>
                <a:spcPct val="100000"/>
              </a:lnSpc>
              <a:spcBef>
                <a:spcPts val="0"/>
              </a:spcBef>
              <a:spcAft>
                <a:spcPts val="0"/>
              </a:spcAft>
              <a:buNone/>
              <a:defRPr/>
            </a:lvl7pPr>
            <a:lvl8pPr lvl="7" rtl="0" algn="ctr">
              <a:lnSpc>
                <a:spcPct val="100000"/>
              </a:lnSpc>
              <a:spcBef>
                <a:spcPts val="0"/>
              </a:spcBef>
              <a:spcAft>
                <a:spcPts val="0"/>
              </a:spcAft>
              <a:buNone/>
              <a:defRPr/>
            </a:lvl8pPr>
            <a:lvl9pPr lvl="8" rtl="0" algn="ctr">
              <a:lnSpc>
                <a:spcPct val="100000"/>
              </a:lnSpc>
              <a:spcBef>
                <a:spcPts val="0"/>
              </a:spcBef>
              <a:spcAft>
                <a:spcPts val="0"/>
              </a:spcAft>
              <a:buNone/>
              <a:defRPr/>
            </a:lvl9pPr>
          </a:lstStyle>
          <a:p/>
        </p:txBody>
      </p:sp>
      <p:sp>
        <p:nvSpPr>
          <p:cNvPr id="19" name="Google Shape;19;p5"/>
          <p:cNvSpPr txBox="1"/>
          <p:nvPr>
            <p:ph type="title"/>
          </p:nvPr>
        </p:nvSpPr>
        <p:spPr>
          <a:xfrm>
            <a:off x="1164588" y="1334538"/>
            <a:ext cx="2962800" cy="5727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2200"/>
              <a:buFont typeface="Livvic"/>
              <a:buNone/>
              <a:defRPr b="1" sz="2200">
                <a:latin typeface="Livvic"/>
                <a:ea typeface="Livvic"/>
                <a:cs typeface="Livvic"/>
                <a:sym typeface="Livvic"/>
              </a:defRPr>
            </a:lvl1pPr>
            <a:lvl2pPr lvl="1" rtl="0">
              <a:lnSpc>
                <a:spcPct val="100000"/>
              </a:lnSpc>
              <a:spcBef>
                <a:spcPts val="0"/>
              </a:spcBef>
              <a:spcAft>
                <a:spcPts val="0"/>
              </a:spcAft>
              <a:buSzPts val="2200"/>
              <a:buFont typeface="Livvic"/>
              <a:buNone/>
              <a:defRPr sz="2200">
                <a:latin typeface="Livvic"/>
                <a:ea typeface="Livvic"/>
                <a:cs typeface="Livvic"/>
                <a:sym typeface="Livvic"/>
              </a:defRPr>
            </a:lvl2pPr>
            <a:lvl3pPr lvl="2" rtl="0">
              <a:lnSpc>
                <a:spcPct val="100000"/>
              </a:lnSpc>
              <a:spcBef>
                <a:spcPts val="0"/>
              </a:spcBef>
              <a:spcAft>
                <a:spcPts val="0"/>
              </a:spcAft>
              <a:buSzPts val="2200"/>
              <a:buFont typeface="Livvic"/>
              <a:buNone/>
              <a:defRPr sz="2200">
                <a:latin typeface="Livvic"/>
                <a:ea typeface="Livvic"/>
                <a:cs typeface="Livvic"/>
                <a:sym typeface="Livvic"/>
              </a:defRPr>
            </a:lvl3pPr>
            <a:lvl4pPr lvl="3" rtl="0">
              <a:lnSpc>
                <a:spcPct val="100000"/>
              </a:lnSpc>
              <a:spcBef>
                <a:spcPts val="0"/>
              </a:spcBef>
              <a:spcAft>
                <a:spcPts val="0"/>
              </a:spcAft>
              <a:buSzPts val="2200"/>
              <a:buFont typeface="Livvic"/>
              <a:buNone/>
              <a:defRPr sz="2200">
                <a:latin typeface="Livvic"/>
                <a:ea typeface="Livvic"/>
                <a:cs typeface="Livvic"/>
                <a:sym typeface="Livvic"/>
              </a:defRPr>
            </a:lvl4pPr>
            <a:lvl5pPr lvl="4" rtl="0">
              <a:lnSpc>
                <a:spcPct val="100000"/>
              </a:lnSpc>
              <a:spcBef>
                <a:spcPts val="0"/>
              </a:spcBef>
              <a:spcAft>
                <a:spcPts val="0"/>
              </a:spcAft>
              <a:buSzPts val="2200"/>
              <a:buFont typeface="Livvic"/>
              <a:buNone/>
              <a:defRPr sz="2200">
                <a:latin typeface="Livvic"/>
                <a:ea typeface="Livvic"/>
                <a:cs typeface="Livvic"/>
                <a:sym typeface="Livvic"/>
              </a:defRPr>
            </a:lvl5pPr>
            <a:lvl6pPr lvl="5" rtl="0">
              <a:lnSpc>
                <a:spcPct val="100000"/>
              </a:lnSpc>
              <a:spcBef>
                <a:spcPts val="0"/>
              </a:spcBef>
              <a:spcAft>
                <a:spcPts val="0"/>
              </a:spcAft>
              <a:buSzPts val="2200"/>
              <a:buFont typeface="Livvic"/>
              <a:buNone/>
              <a:defRPr sz="2200">
                <a:latin typeface="Livvic"/>
                <a:ea typeface="Livvic"/>
                <a:cs typeface="Livvic"/>
                <a:sym typeface="Livvic"/>
              </a:defRPr>
            </a:lvl6pPr>
            <a:lvl7pPr lvl="6" rtl="0">
              <a:lnSpc>
                <a:spcPct val="100000"/>
              </a:lnSpc>
              <a:spcBef>
                <a:spcPts val="0"/>
              </a:spcBef>
              <a:spcAft>
                <a:spcPts val="0"/>
              </a:spcAft>
              <a:buSzPts val="2200"/>
              <a:buFont typeface="Livvic"/>
              <a:buNone/>
              <a:defRPr sz="2200">
                <a:latin typeface="Livvic"/>
                <a:ea typeface="Livvic"/>
                <a:cs typeface="Livvic"/>
                <a:sym typeface="Livvic"/>
              </a:defRPr>
            </a:lvl7pPr>
            <a:lvl8pPr lvl="7" rtl="0">
              <a:lnSpc>
                <a:spcPct val="100000"/>
              </a:lnSpc>
              <a:spcBef>
                <a:spcPts val="0"/>
              </a:spcBef>
              <a:spcAft>
                <a:spcPts val="0"/>
              </a:spcAft>
              <a:buSzPts val="2200"/>
              <a:buFont typeface="Livvic"/>
              <a:buNone/>
              <a:defRPr sz="2200">
                <a:latin typeface="Livvic"/>
                <a:ea typeface="Livvic"/>
                <a:cs typeface="Livvic"/>
                <a:sym typeface="Livvic"/>
              </a:defRPr>
            </a:lvl8pPr>
            <a:lvl9pPr lvl="8" rtl="0">
              <a:lnSpc>
                <a:spcPct val="100000"/>
              </a:lnSpc>
              <a:spcBef>
                <a:spcPts val="0"/>
              </a:spcBef>
              <a:spcAft>
                <a:spcPts val="0"/>
              </a:spcAft>
              <a:buSzPts val="2200"/>
              <a:buFont typeface="Livvic"/>
              <a:buNone/>
              <a:defRPr sz="2200">
                <a:latin typeface="Livvic"/>
                <a:ea typeface="Livvic"/>
                <a:cs typeface="Livvic"/>
                <a:sym typeface="Livvic"/>
              </a:defRPr>
            </a:lvl9pPr>
          </a:lstStyle>
          <a:p/>
        </p:txBody>
      </p:sp>
      <p:sp>
        <p:nvSpPr>
          <p:cNvPr id="20" name="Google Shape;20;p5"/>
          <p:cNvSpPr txBox="1"/>
          <p:nvPr>
            <p:ph idx="2" type="title"/>
          </p:nvPr>
        </p:nvSpPr>
        <p:spPr>
          <a:xfrm>
            <a:off x="1163988" y="3114988"/>
            <a:ext cx="2964000" cy="5727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2200"/>
              <a:buFont typeface="Livvic"/>
              <a:buNone/>
              <a:defRPr b="1" sz="2200">
                <a:latin typeface="Livvic"/>
                <a:ea typeface="Livvic"/>
                <a:cs typeface="Livvic"/>
                <a:sym typeface="Livvic"/>
              </a:defRPr>
            </a:lvl1pPr>
            <a:lvl2pPr lvl="1" rtl="0">
              <a:lnSpc>
                <a:spcPct val="100000"/>
              </a:lnSpc>
              <a:spcBef>
                <a:spcPts val="0"/>
              </a:spcBef>
              <a:spcAft>
                <a:spcPts val="0"/>
              </a:spcAft>
              <a:buSzPts val="2200"/>
              <a:buFont typeface="Livvic"/>
              <a:buNone/>
              <a:defRPr sz="2200">
                <a:latin typeface="Livvic"/>
                <a:ea typeface="Livvic"/>
                <a:cs typeface="Livvic"/>
                <a:sym typeface="Livvic"/>
              </a:defRPr>
            </a:lvl2pPr>
            <a:lvl3pPr lvl="2" rtl="0">
              <a:lnSpc>
                <a:spcPct val="100000"/>
              </a:lnSpc>
              <a:spcBef>
                <a:spcPts val="0"/>
              </a:spcBef>
              <a:spcAft>
                <a:spcPts val="0"/>
              </a:spcAft>
              <a:buSzPts val="2200"/>
              <a:buFont typeface="Livvic"/>
              <a:buNone/>
              <a:defRPr sz="2200">
                <a:latin typeface="Livvic"/>
                <a:ea typeface="Livvic"/>
                <a:cs typeface="Livvic"/>
                <a:sym typeface="Livvic"/>
              </a:defRPr>
            </a:lvl3pPr>
            <a:lvl4pPr lvl="3" rtl="0">
              <a:lnSpc>
                <a:spcPct val="100000"/>
              </a:lnSpc>
              <a:spcBef>
                <a:spcPts val="0"/>
              </a:spcBef>
              <a:spcAft>
                <a:spcPts val="0"/>
              </a:spcAft>
              <a:buSzPts val="2200"/>
              <a:buFont typeface="Livvic"/>
              <a:buNone/>
              <a:defRPr sz="2200">
                <a:latin typeface="Livvic"/>
                <a:ea typeface="Livvic"/>
                <a:cs typeface="Livvic"/>
                <a:sym typeface="Livvic"/>
              </a:defRPr>
            </a:lvl4pPr>
            <a:lvl5pPr lvl="4" rtl="0">
              <a:lnSpc>
                <a:spcPct val="100000"/>
              </a:lnSpc>
              <a:spcBef>
                <a:spcPts val="0"/>
              </a:spcBef>
              <a:spcAft>
                <a:spcPts val="0"/>
              </a:spcAft>
              <a:buSzPts val="2200"/>
              <a:buFont typeface="Livvic"/>
              <a:buNone/>
              <a:defRPr sz="2200">
                <a:latin typeface="Livvic"/>
                <a:ea typeface="Livvic"/>
                <a:cs typeface="Livvic"/>
                <a:sym typeface="Livvic"/>
              </a:defRPr>
            </a:lvl5pPr>
            <a:lvl6pPr lvl="5" rtl="0">
              <a:lnSpc>
                <a:spcPct val="100000"/>
              </a:lnSpc>
              <a:spcBef>
                <a:spcPts val="0"/>
              </a:spcBef>
              <a:spcAft>
                <a:spcPts val="0"/>
              </a:spcAft>
              <a:buSzPts val="2200"/>
              <a:buFont typeface="Livvic"/>
              <a:buNone/>
              <a:defRPr sz="2200">
                <a:latin typeface="Livvic"/>
                <a:ea typeface="Livvic"/>
                <a:cs typeface="Livvic"/>
                <a:sym typeface="Livvic"/>
              </a:defRPr>
            </a:lvl6pPr>
            <a:lvl7pPr lvl="6" rtl="0">
              <a:lnSpc>
                <a:spcPct val="100000"/>
              </a:lnSpc>
              <a:spcBef>
                <a:spcPts val="0"/>
              </a:spcBef>
              <a:spcAft>
                <a:spcPts val="0"/>
              </a:spcAft>
              <a:buSzPts val="2200"/>
              <a:buFont typeface="Livvic"/>
              <a:buNone/>
              <a:defRPr sz="2200">
                <a:latin typeface="Livvic"/>
                <a:ea typeface="Livvic"/>
                <a:cs typeface="Livvic"/>
                <a:sym typeface="Livvic"/>
              </a:defRPr>
            </a:lvl7pPr>
            <a:lvl8pPr lvl="7" rtl="0">
              <a:lnSpc>
                <a:spcPct val="100000"/>
              </a:lnSpc>
              <a:spcBef>
                <a:spcPts val="0"/>
              </a:spcBef>
              <a:spcAft>
                <a:spcPts val="0"/>
              </a:spcAft>
              <a:buSzPts val="2200"/>
              <a:buFont typeface="Livvic"/>
              <a:buNone/>
              <a:defRPr sz="2200">
                <a:latin typeface="Livvic"/>
                <a:ea typeface="Livvic"/>
                <a:cs typeface="Livvic"/>
                <a:sym typeface="Livvic"/>
              </a:defRPr>
            </a:lvl8pPr>
            <a:lvl9pPr lvl="8" rtl="0">
              <a:lnSpc>
                <a:spcPct val="100000"/>
              </a:lnSpc>
              <a:spcBef>
                <a:spcPts val="0"/>
              </a:spcBef>
              <a:spcAft>
                <a:spcPts val="0"/>
              </a:spcAft>
              <a:buSzPts val="2200"/>
              <a:buFont typeface="Livvic"/>
              <a:buNone/>
              <a:defRPr sz="2200">
                <a:latin typeface="Livvic"/>
                <a:ea typeface="Livvic"/>
                <a:cs typeface="Livvic"/>
                <a:sym typeface="Livvic"/>
              </a:defRPr>
            </a:lvl9pPr>
          </a:lstStyle>
          <a:p/>
        </p:txBody>
      </p:sp>
      <p:sp>
        <p:nvSpPr>
          <p:cNvPr id="21" name="Google Shape;21;p5"/>
          <p:cNvSpPr txBox="1"/>
          <p:nvPr>
            <p:ph idx="3" type="subTitle"/>
          </p:nvPr>
        </p:nvSpPr>
        <p:spPr>
          <a:xfrm>
            <a:off x="1163988" y="3507300"/>
            <a:ext cx="2964000" cy="1097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a:lvl1pPr>
            <a:lvl2pPr lvl="1" rtl="0" algn="ctr">
              <a:lnSpc>
                <a:spcPct val="100000"/>
              </a:lnSpc>
              <a:spcBef>
                <a:spcPts val="0"/>
              </a:spcBef>
              <a:spcAft>
                <a:spcPts val="0"/>
              </a:spcAft>
              <a:buNone/>
              <a:defRPr/>
            </a:lvl2pPr>
            <a:lvl3pPr lvl="2" rtl="0" algn="ctr">
              <a:lnSpc>
                <a:spcPct val="100000"/>
              </a:lnSpc>
              <a:spcBef>
                <a:spcPts val="0"/>
              </a:spcBef>
              <a:spcAft>
                <a:spcPts val="0"/>
              </a:spcAft>
              <a:buNone/>
              <a:defRPr/>
            </a:lvl3pPr>
            <a:lvl4pPr lvl="3" rtl="0" algn="ctr">
              <a:lnSpc>
                <a:spcPct val="100000"/>
              </a:lnSpc>
              <a:spcBef>
                <a:spcPts val="0"/>
              </a:spcBef>
              <a:spcAft>
                <a:spcPts val="0"/>
              </a:spcAft>
              <a:buNone/>
              <a:defRPr/>
            </a:lvl4pPr>
            <a:lvl5pPr lvl="4" rtl="0" algn="ctr">
              <a:lnSpc>
                <a:spcPct val="100000"/>
              </a:lnSpc>
              <a:spcBef>
                <a:spcPts val="0"/>
              </a:spcBef>
              <a:spcAft>
                <a:spcPts val="0"/>
              </a:spcAft>
              <a:buNone/>
              <a:defRPr/>
            </a:lvl5pPr>
            <a:lvl6pPr lvl="5" rtl="0" algn="ctr">
              <a:lnSpc>
                <a:spcPct val="100000"/>
              </a:lnSpc>
              <a:spcBef>
                <a:spcPts val="0"/>
              </a:spcBef>
              <a:spcAft>
                <a:spcPts val="0"/>
              </a:spcAft>
              <a:buNone/>
              <a:defRPr/>
            </a:lvl6pPr>
            <a:lvl7pPr lvl="6" rtl="0" algn="ctr">
              <a:lnSpc>
                <a:spcPct val="100000"/>
              </a:lnSpc>
              <a:spcBef>
                <a:spcPts val="0"/>
              </a:spcBef>
              <a:spcAft>
                <a:spcPts val="0"/>
              </a:spcAft>
              <a:buNone/>
              <a:defRPr/>
            </a:lvl7pPr>
            <a:lvl8pPr lvl="7" rtl="0" algn="ctr">
              <a:lnSpc>
                <a:spcPct val="100000"/>
              </a:lnSpc>
              <a:spcBef>
                <a:spcPts val="0"/>
              </a:spcBef>
              <a:spcAft>
                <a:spcPts val="0"/>
              </a:spcAft>
              <a:buNone/>
              <a:defRPr/>
            </a:lvl8pPr>
            <a:lvl9pPr lvl="8" rtl="0" algn="ctr">
              <a:lnSpc>
                <a:spcPct val="100000"/>
              </a:lnSpc>
              <a:spcBef>
                <a:spcPts val="0"/>
              </a:spcBef>
              <a:spcAft>
                <a:spcPts val="0"/>
              </a:spcAft>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6"/>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4" name="Shape 24"/>
        <p:cNvGrpSpPr/>
        <p:nvPr/>
      </p:nvGrpSpPr>
      <p:grpSpPr>
        <a:xfrm>
          <a:off x="0" y="0"/>
          <a:ext cx="0" cy="0"/>
          <a:chOff x="0" y="0"/>
          <a:chExt cx="0" cy="0"/>
        </a:xfrm>
      </p:grpSpPr>
      <p:sp>
        <p:nvSpPr>
          <p:cNvPr id="25" name="Google Shape;25;p7"/>
          <p:cNvSpPr txBox="1"/>
          <p:nvPr>
            <p:ph idx="1" type="subTitle"/>
          </p:nvPr>
        </p:nvSpPr>
        <p:spPr>
          <a:xfrm>
            <a:off x="720000" y="2038625"/>
            <a:ext cx="2857200" cy="1614000"/>
          </a:xfrm>
          <a:prstGeom prst="rect">
            <a:avLst/>
          </a:prstGeom>
          <a:noFill/>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a:lvl1pPr>
            <a:lvl2pPr lvl="1" rtl="0">
              <a:lnSpc>
                <a:spcPct val="100000"/>
              </a:lnSpc>
              <a:spcBef>
                <a:spcPts val="0"/>
              </a:spcBef>
              <a:spcAft>
                <a:spcPts val="0"/>
              </a:spcAft>
              <a:buSzPts val="1800"/>
              <a:buNone/>
              <a:defRPr sz="1800"/>
            </a:lvl2pPr>
            <a:lvl3pPr lvl="2" rtl="0">
              <a:lnSpc>
                <a:spcPct val="100000"/>
              </a:lnSpc>
              <a:spcBef>
                <a:spcPts val="0"/>
              </a:spcBef>
              <a:spcAft>
                <a:spcPts val="0"/>
              </a:spcAft>
              <a:buSzPts val="1800"/>
              <a:buNone/>
              <a:defRPr sz="1800"/>
            </a:lvl3pPr>
            <a:lvl4pPr lvl="3" rtl="0">
              <a:lnSpc>
                <a:spcPct val="100000"/>
              </a:lnSpc>
              <a:spcBef>
                <a:spcPts val="0"/>
              </a:spcBef>
              <a:spcAft>
                <a:spcPts val="0"/>
              </a:spcAft>
              <a:buSzPts val="1800"/>
              <a:buNone/>
              <a:defRPr sz="1800"/>
            </a:lvl4pPr>
            <a:lvl5pPr lvl="4" rtl="0">
              <a:lnSpc>
                <a:spcPct val="100000"/>
              </a:lnSpc>
              <a:spcBef>
                <a:spcPts val="0"/>
              </a:spcBef>
              <a:spcAft>
                <a:spcPts val="0"/>
              </a:spcAft>
              <a:buSzPts val="1800"/>
              <a:buNone/>
              <a:defRPr sz="1800"/>
            </a:lvl5pPr>
            <a:lvl6pPr lvl="5" rtl="0">
              <a:lnSpc>
                <a:spcPct val="100000"/>
              </a:lnSpc>
              <a:spcBef>
                <a:spcPts val="0"/>
              </a:spcBef>
              <a:spcAft>
                <a:spcPts val="0"/>
              </a:spcAft>
              <a:buSzPts val="1800"/>
              <a:buNone/>
              <a:defRPr sz="1800"/>
            </a:lvl6pPr>
            <a:lvl7pPr lvl="6" rtl="0">
              <a:lnSpc>
                <a:spcPct val="100000"/>
              </a:lnSpc>
              <a:spcBef>
                <a:spcPts val="0"/>
              </a:spcBef>
              <a:spcAft>
                <a:spcPts val="0"/>
              </a:spcAft>
              <a:buSzPts val="1800"/>
              <a:buNone/>
              <a:defRPr sz="1800"/>
            </a:lvl7pPr>
            <a:lvl8pPr lvl="7" rtl="0">
              <a:lnSpc>
                <a:spcPct val="100000"/>
              </a:lnSpc>
              <a:spcBef>
                <a:spcPts val="0"/>
              </a:spcBef>
              <a:spcAft>
                <a:spcPts val="0"/>
              </a:spcAft>
              <a:buSzPts val="1800"/>
              <a:buNone/>
              <a:defRPr sz="1800"/>
            </a:lvl8pPr>
            <a:lvl9pPr lvl="8" rtl="0">
              <a:lnSpc>
                <a:spcPct val="100000"/>
              </a:lnSpc>
              <a:spcBef>
                <a:spcPts val="0"/>
              </a:spcBef>
              <a:spcAft>
                <a:spcPts val="0"/>
              </a:spcAft>
              <a:buSzPts val="1800"/>
              <a:buNone/>
              <a:defRPr sz="1800"/>
            </a:lvl9pPr>
          </a:lstStyle>
          <a:p/>
        </p:txBody>
      </p:sp>
      <p:sp>
        <p:nvSpPr>
          <p:cNvPr id="26" name="Google Shape;26;p7"/>
          <p:cNvSpPr txBox="1"/>
          <p:nvPr>
            <p:ph type="title"/>
          </p:nvPr>
        </p:nvSpPr>
        <p:spPr>
          <a:xfrm>
            <a:off x="713225" y="539500"/>
            <a:ext cx="38589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p:txBody>
      </p:sp>
      <p:grpSp>
        <p:nvGrpSpPr>
          <p:cNvPr id="27" name="Google Shape;27;p7"/>
          <p:cNvGrpSpPr/>
          <p:nvPr/>
        </p:nvGrpSpPr>
        <p:grpSpPr>
          <a:xfrm>
            <a:off x="805575" y="4394071"/>
            <a:ext cx="1198043" cy="210331"/>
            <a:chOff x="1026623" y="2953314"/>
            <a:chExt cx="5688711" cy="1008300"/>
          </a:xfrm>
        </p:grpSpPr>
        <p:sp>
          <p:nvSpPr>
            <p:cNvPr id="28" name="Google Shape;28;p7"/>
            <p:cNvSpPr/>
            <p:nvPr/>
          </p:nvSpPr>
          <p:spPr>
            <a:xfrm>
              <a:off x="1026623" y="2953314"/>
              <a:ext cx="1060800" cy="1008300"/>
            </a:xfrm>
            <a:prstGeom prst="star5">
              <a:avLst>
                <a:gd fmla="val 19098" name="adj"/>
                <a:gd fmla="val 105146" name="hf"/>
                <a:gd fmla="val 110557" name="vf"/>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7"/>
            <p:cNvSpPr/>
            <p:nvPr/>
          </p:nvSpPr>
          <p:spPr>
            <a:xfrm>
              <a:off x="2183600" y="2953314"/>
              <a:ext cx="1060800" cy="1008300"/>
            </a:xfrm>
            <a:prstGeom prst="star5">
              <a:avLst>
                <a:gd fmla="val 19098" name="adj"/>
                <a:gd fmla="val 105146" name="hf"/>
                <a:gd fmla="val 110557" name="vf"/>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7"/>
            <p:cNvSpPr/>
            <p:nvPr/>
          </p:nvSpPr>
          <p:spPr>
            <a:xfrm>
              <a:off x="3340578" y="2953314"/>
              <a:ext cx="1060800" cy="1008300"/>
            </a:xfrm>
            <a:prstGeom prst="star5">
              <a:avLst>
                <a:gd fmla="val 19098" name="adj"/>
                <a:gd fmla="val 105146" name="hf"/>
                <a:gd fmla="val 110557" name="vf"/>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7"/>
            <p:cNvSpPr/>
            <p:nvPr/>
          </p:nvSpPr>
          <p:spPr>
            <a:xfrm>
              <a:off x="4497556" y="2953314"/>
              <a:ext cx="1060800" cy="1008300"/>
            </a:xfrm>
            <a:prstGeom prst="star5">
              <a:avLst>
                <a:gd fmla="val 19098" name="adj"/>
                <a:gd fmla="val 105146" name="hf"/>
                <a:gd fmla="val 110557" name="vf"/>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7"/>
            <p:cNvSpPr/>
            <p:nvPr/>
          </p:nvSpPr>
          <p:spPr>
            <a:xfrm>
              <a:off x="5654534" y="2953314"/>
              <a:ext cx="1060800" cy="1008300"/>
            </a:xfrm>
            <a:prstGeom prst="star5">
              <a:avLst>
                <a:gd fmla="val 19098" name="adj"/>
                <a:gd fmla="val 105146" name="hf"/>
                <a:gd fmla="val 110557" name="vf"/>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3" name="Shape 33"/>
        <p:cNvGrpSpPr/>
        <p:nvPr/>
      </p:nvGrpSpPr>
      <p:grpSpPr>
        <a:xfrm>
          <a:off x="0" y="0"/>
          <a:ext cx="0" cy="0"/>
          <a:chOff x="0" y="0"/>
          <a:chExt cx="0" cy="0"/>
        </a:xfrm>
      </p:grpSpPr>
      <p:grpSp>
        <p:nvGrpSpPr>
          <p:cNvPr id="34" name="Google Shape;34;p8"/>
          <p:cNvGrpSpPr/>
          <p:nvPr/>
        </p:nvGrpSpPr>
        <p:grpSpPr>
          <a:xfrm flipH="1">
            <a:off x="490871" y="1078975"/>
            <a:ext cx="4479425" cy="3051604"/>
            <a:chOff x="4109736" y="1499802"/>
            <a:chExt cx="3922782" cy="2672392"/>
          </a:xfrm>
        </p:grpSpPr>
        <p:sp>
          <p:nvSpPr>
            <p:cNvPr id="35" name="Google Shape;35;p8"/>
            <p:cNvSpPr/>
            <p:nvPr/>
          </p:nvSpPr>
          <p:spPr>
            <a:xfrm>
              <a:off x="4109736" y="1504509"/>
              <a:ext cx="3912250" cy="2453025"/>
            </a:xfrm>
            <a:custGeom>
              <a:rect b="b" l="l" r="r" t="t"/>
              <a:pathLst>
                <a:path extrusionOk="0" h="98121" w="156490">
                  <a:moveTo>
                    <a:pt x="3195" y="4448"/>
                  </a:moveTo>
                  <a:lnTo>
                    <a:pt x="147792" y="0"/>
                  </a:lnTo>
                  <a:lnTo>
                    <a:pt x="156490" y="98121"/>
                  </a:lnTo>
                  <a:lnTo>
                    <a:pt x="0" y="93923"/>
                  </a:lnTo>
                  <a:close/>
                </a:path>
              </a:pathLst>
            </a:custGeom>
            <a:solidFill>
              <a:schemeClr val="accent3"/>
            </a:solidFill>
            <a:ln>
              <a:noFill/>
            </a:ln>
          </p:spPr>
        </p:sp>
        <p:sp>
          <p:nvSpPr>
            <p:cNvPr id="36" name="Google Shape;36;p8"/>
            <p:cNvSpPr/>
            <p:nvPr/>
          </p:nvSpPr>
          <p:spPr>
            <a:xfrm>
              <a:off x="7862810" y="1499802"/>
              <a:ext cx="119300" cy="1403200"/>
            </a:xfrm>
            <a:custGeom>
              <a:rect b="b" l="l" r="r" t="t"/>
              <a:pathLst>
                <a:path extrusionOk="0" h="56128" w="4772">
                  <a:moveTo>
                    <a:pt x="4772" y="56128"/>
                  </a:moveTo>
                  <a:lnTo>
                    <a:pt x="0" y="94"/>
                  </a:lnTo>
                  <a:lnTo>
                    <a:pt x="4136" y="0"/>
                  </a:lnTo>
                  <a:close/>
                </a:path>
              </a:pathLst>
            </a:custGeom>
            <a:solidFill>
              <a:schemeClr val="accent1"/>
            </a:solidFill>
            <a:ln>
              <a:noFill/>
            </a:ln>
          </p:spPr>
        </p:sp>
        <p:sp>
          <p:nvSpPr>
            <p:cNvPr id="37" name="Google Shape;37;p8"/>
            <p:cNvSpPr/>
            <p:nvPr/>
          </p:nvSpPr>
          <p:spPr>
            <a:xfrm>
              <a:off x="7170468" y="3993519"/>
              <a:ext cx="862050" cy="178675"/>
            </a:xfrm>
            <a:custGeom>
              <a:rect b="b" l="l" r="r" t="t"/>
              <a:pathLst>
                <a:path extrusionOk="0" h="7147" w="34482">
                  <a:moveTo>
                    <a:pt x="34482" y="505"/>
                  </a:moveTo>
                  <a:lnTo>
                    <a:pt x="0" y="7147"/>
                  </a:lnTo>
                  <a:lnTo>
                    <a:pt x="2256" y="0"/>
                  </a:lnTo>
                  <a:close/>
                </a:path>
              </a:pathLst>
            </a:custGeom>
            <a:solidFill>
              <a:schemeClr val="accent1"/>
            </a:solidFill>
            <a:ln>
              <a:noFill/>
            </a:ln>
          </p:spPr>
        </p:sp>
      </p:grpSp>
      <p:sp>
        <p:nvSpPr>
          <p:cNvPr id="38" name="Google Shape;38;p8"/>
          <p:cNvSpPr txBox="1"/>
          <p:nvPr>
            <p:ph type="ctrTitle"/>
          </p:nvPr>
        </p:nvSpPr>
        <p:spPr>
          <a:xfrm flipH="1">
            <a:off x="951250" y="4283550"/>
            <a:ext cx="3390900" cy="496500"/>
          </a:xfrm>
          <a:prstGeom prst="rect">
            <a:avLst/>
          </a:prstGeom>
          <a:ln>
            <a:noFill/>
          </a:ln>
        </p:spPr>
        <p:txBody>
          <a:bodyPr anchorCtr="0" anchor="ctr" bIns="91425" lIns="91425" spcFirstLastPara="1" rIns="91425" wrap="square" tIns="91425">
            <a:noAutofit/>
          </a:bodyPr>
          <a:lstStyle>
            <a:lvl1pPr lvl="0" rtl="0">
              <a:lnSpc>
                <a:spcPct val="100000"/>
              </a:lnSpc>
              <a:spcBef>
                <a:spcPts val="0"/>
              </a:spcBef>
              <a:spcAft>
                <a:spcPts val="0"/>
              </a:spcAft>
              <a:buClr>
                <a:schemeClr val="dk1"/>
              </a:buClr>
              <a:buSzPts val="1600"/>
              <a:buFont typeface="Open Sans"/>
              <a:buNone/>
              <a:defRPr sz="1600">
                <a:solidFill>
                  <a:schemeClr val="dk1"/>
                </a:solidFill>
                <a:latin typeface="Open Sans"/>
                <a:ea typeface="Open Sans"/>
                <a:cs typeface="Open Sans"/>
                <a:sym typeface="Open Sans"/>
              </a:defRPr>
            </a:lvl1pPr>
            <a:lvl2pPr lvl="1" rtl="0" algn="ctr">
              <a:lnSpc>
                <a:spcPct val="80000"/>
              </a:lnSpc>
              <a:spcBef>
                <a:spcPts val="0"/>
              </a:spcBef>
              <a:spcAft>
                <a:spcPts val="0"/>
              </a:spcAft>
              <a:buSzPts val="7000"/>
              <a:buNone/>
              <a:defRPr sz="7000"/>
            </a:lvl2pPr>
            <a:lvl3pPr lvl="2" rtl="0" algn="ctr">
              <a:lnSpc>
                <a:spcPct val="80000"/>
              </a:lnSpc>
              <a:spcBef>
                <a:spcPts val="0"/>
              </a:spcBef>
              <a:spcAft>
                <a:spcPts val="0"/>
              </a:spcAft>
              <a:buSzPts val="7000"/>
              <a:buNone/>
              <a:defRPr sz="7000"/>
            </a:lvl3pPr>
            <a:lvl4pPr lvl="3" rtl="0" algn="ctr">
              <a:lnSpc>
                <a:spcPct val="80000"/>
              </a:lnSpc>
              <a:spcBef>
                <a:spcPts val="0"/>
              </a:spcBef>
              <a:spcAft>
                <a:spcPts val="0"/>
              </a:spcAft>
              <a:buSzPts val="7000"/>
              <a:buNone/>
              <a:defRPr sz="7000"/>
            </a:lvl4pPr>
            <a:lvl5pPr lvl="4" rtl="0" algn="ctr">
              <a:lnSpc>
                <a:spcPct val="80000"/>
              </a:lnSpc>
              <a:spcBef>
                <a:spcPts val="0"/>
              </a:spcBef>
              <a:spcAft>
                <a:spcPts val="0"/>
              </a:spcAft>
              <a:buSzPts val="7000"/>
              <a:buNone/>
              <a:defRPr sz="7000"/>
            </a:lvl5pPr>
            <a:lvl6pPr lvl="5" rtl="0" algn="ctr">
              <a:lnSpc>
                <a:spcPct val="80000"/>
              </a:lnSpc>
              <a:spcBef>
                <a:spcPts val="0"/>
              </a:spcBef>
              <a:spcAft>
                <a:spcPts val="0"/>
              </a:spcAft>
              <a:buSzPts val="7000"/>
              <a:buNone/>
              <a:defRPr sz="7000"/>
            </a:lvl6pPr>
            <a:lvl7pPr lvl="6" rtl="0" algn="ctr">
              <a:lnSpc>
                <a:spcPct val="80000"/>
              </a:lnSpc>
              <a:spcBef>
                <a:spcPts val="0"/>
              </a:spcBef>
              <a:spcAft>
                <a:spcPts val="0"/>
              </a:spcAft>
              <a:buSzPts val="7000"/>
              <a:buNone/>
              <a:defRPr sz="7000"/>
            </a:lvl7pPr>
            <a:lvl8pPr lvl="7" rtl="0" algn="ctr">
              <a:lnSpc>
                <a:spcPct val="80000"/>
              </a:lnSpc>
              <a:spcBef>
                <a:spcPts val="0"/>
              </a:spcBef>
              <a:spcAft>
                <a:spcPts val="0"/>
              </a:spcAft>
              <a:buSzPts val="7000"/>
              <a:buNone/>
              <a:defRPr sz="7000"/>
            </a:lvl8pPr>
            <a:lvl9pPr lvl="8" rtl="0" algn="ctr">
              <a:lnSpc>
                <a:spcPct val="80000"/>
              </a:lnSpc>
              <a:spcBef>
                <a:spcPts val="0"/>
              </a:spcBef>
              <a:spcAft>
                <a:spcPts val="0"/>
              </a:spcAft>
              <a:buSzPts val="7000"/>
              <a:buNone/>
              <a:defRPr sz="7000"/>
            </a:lvl9pPr>
          </a:lstStyle>
          <a:p/>
        </p:txBody>
      </p:sp>
      <p:sp>
        <p:nvSpPr>
          <p:cNvPr id="39" name="Google Shape;39;p8"/>
          <p:cNvSpPr txBox="1"/>
          <p:nvPr>
            <p:ph idx="1" type="subTitle"/>
          </p:nvPr>
        </p:nvSpPr>
        <p:spPr>
          <a:xfrm flipH="1">
            <a:off x="951250" y="1284350"/>
            <a:ext cx="3390900" cy="2358900"/>
          </a:xfrm>
          <a:prstGeom prst="rect">
            <a:avLst/>
          </a:prstGeom>
          <a:noFill/>
        </p:spPr>
        <p:txBody>
          <a:bodyPr anchorCtr="0" anchor="ctr" bIns="91425" lIns="91425" spcFirstLastPara="1" rIns="91425" wrap="square" tIns="91425">
            <a:noAutofit/>
          </a:bodyPr>
          <a:lstStyle>
            <a:lvl1pPr lvl="0" rtl="0">
              <a:lnSpc>
                <a:spcPct val="100000"/>
              </a:lnSpc>
              <a:spcBef>
                <a:spcPts val="0"/>
              </a:spcBef>
              <a:spcAft>
                <a:spcPts val="0"/>
              </a:spcAft>
              <a:buSzPts val="2200"/>
              <a:buFont typeface="Carter One"/>
              <a:buNone/>
              <a:defRPr sz="2200">
                <a:latin typeface="Carter One"/>
                <a:ea typeface="Carter One"/>
                <a:cs typeface="Carter One"/>
                <a:sym typeface="Carter One"/>
              </a:defRPr>
            </a:lvl1pPr>
            <a:lvl2pPr lvl="1" rtl="0" algn="ctr">
              <a:lnSpc>
                <a:spcPct val="100000"/>
              </a:lnSpc>
              <a:spcBef>
                <a:spcPts val="0"/>
              </a:spcBef>
              <a:spcAft>
                <a:spcPts val="0"/>
              </a:spcAft>
              <a:buClr>
                <a:schemeClr val="dk2"/>
              </a:buClr>
              <a:buSzPts val="2200"/>
              <a:buFont typeface="Alfa Slab One"/>
              <a:buNone/>
              <a:defRPr sz="2200">
                <a:solidFill>
                  <a:schemeClr val="dk2"/>
                </a:solidFill>
                <a:latin typeface="Alfa Slab One"/>
                <a:ea typeface="Alfa Slab One"/>
                <a:cs typeface="Alfa Slab One"/>
                <a:sym typeface="Alfa Slab One"/>
              </a:defRPr>
            </a:lvl2pPr>
            <a:lvl3pPr lvl="2" rtl="0" algn="ctr">
              <a:lnSpc>
                <a:spcPct val="100000"/>
              </a:lnSpc>
              <a:spcBef>
                <a:spcPts val="0"/>
              </a:spcBef>
              <a:spcAft>
                <a:spcPts val="0"/>
              </a:spcAft>
              <a:buClr>
                <a:schemeClr val="dk2"/>
              </a:buClr>
              <a:buSzPts val="2200"/>
              <a:buFont typeface="Alfa Slab One"/>
              <a:buNone/>
              <a:defRPr sz="2200">
                <a:solidFill>
                  <a:schemeClr val="dk2"/>
                </a:solidFill>
                <a:latin typeface="Alfa Slab One"/>
                <a:ea typeface="Alfa Slab One"/>
                <a:cs typeface="Alfa Slab One"/>
                <a:sym typeface="Alfa Slab One"/>
              </a:defRPr>
            </a:lvl3pPr>
            <a:lvl4pPr lvl="3" rtl="0" algn="ctr">
              <a:lnSpc>
                <a:spcPct val="100000"/>
              </a:lnSpc>
              <a:spcBef>
                <a:spcPts val="0"/>
              </a:spcBef>
              <a:spcAft>
                <a:spcPts val="0"/>
              </a:spcAft>
              <a:buClr>
                <a:schemeClr val="dk2"/>
              </a:buClr>
              <a:buSzPts val="2200"/>
              <a:buFont typeface="Alfa Slab One"/>
              <a:buNone/>
              <a:defRPr sz="2200">
                <a:solidFill>
                  <a:schemeClr val="dk2"/>
                </a:solidFill>
                <a:latin typeface="Alfa Slab One"/>
                <a:ea typeface="Alfa Slab One"/>
                <a:cs typeface="Alfa Slab One"/>
                <a:sym typeface="Alfa Slab One"/>
              </a:defRPr>
            </a:lvl4pPr>
            <a:lvl5pPr lvl="4" rtl="0" algn="ctr">
              <a:lnSpc>
                <a:spcPct val="100000"/>
              </a:lnSpc>
              <a:spcBef>
                <a:spcPts val="0"/>
              </a:spcBef>
              <a:spcAft>
                <a:spcPts val="0"/>
              </a:spcAft>
              <a:buClr>
                <a:schemeClr val="dk2"/>
              </a:buClr>
              <a:buSzPts val="2200"/>
              <a:buFont typeface="Alfa Slab One"/>
              <a:buNone/>
              <a:defRPr sz="2200">
                <a:solidFill>
                  <a:schemeClr val="dk2"/>
                </a:solidFill>
                <a:latin typeface="Alfa Slab One"/>
                <a:ea typeface="Alfa Slab One"/>
                <a:cs typeface="Alfa Slab One"/>
                <a:sym typeface="Alfa Slab One"/>
              </a:defRPr>
            </a:lvl5pPr>
            <a:lvl6pPr lvl="5" rtl="0" algn="ctr">
              <a:lnSpc>
                <a:spcPct val="100000"/>
              </a:lnSpc>
              <a:spcBef>
                <a:spcPts val="0"/>
              </a:spcBef>
              <a:spcAft>
                <a:spcPts val="0"/>
              </a:spcAft>
              <a:buClr>
                <a:schemeClr val="dk2"/>
              </a:buClr>
              <a:buSzPts val="2200"/>
              <a:buFont typeface="Alfa Slab One"/>
              <a:buNone/>
              <a:defRPr sz="2200">
                <a:solidFill>
                  <a:schemeClr val="dk2"/>
                </a:solidFill>
                <a:latin typeface="Alfa Slab One"/>
                <a:ea typeface="Alfa Slab One"/>
                <a:cs typeface="Alfa Slab One"/>
                <a:sym typeface="Alfa Slab One"/>
              </a:defRPr>
            </a:lvl6pPr>
            <a:lvl7pPr lvl="6" rtl="0" algn="ctr">
              <a:lnSpc>
                <a:spcPct val="100000"/>
              </a:lnSpc>
              <a:spcBef>
                <a:spcPts val="0"/>
              </a:spcBef>
              <a:spcAft>
                <a:spcPts val="0"/>
              </a:spcAft>
              <a:buClr>
                <a:schemeClr val="dk2"/>
              </a:buClr>
              <a:buSzPts val="2200"/>
              <a:buFont typeface="Alfa Slab One"/>
              <a:buNone/>
              <a:defRPr sz="2200">
                <a:solidFill>
                  <a:schemeClr val="dk2"/>
                </a:solidFill>
                <a:latin typeface="Alfa Slab One"/>
                <a:ea typeface="Alfa Slab One"/>
                <a:cs typeface="Alfa Slab One"/>
                <a:sym typeface="Alfa Slab One"/>
              </a:defRPr>
            </a:lvl7pPr>
            <a:lvl8pPr lvl="7" rtl="0" algn="ctr">
              <a:lnSpc>
                <a:spcPct val="100000"/>
              </a:lnSpc>
              <a:spcBef>
                <a:spcPts val="0"/>
              </a:spcBef>
              <a:spcAft>
                <a:spcPts val="0"/>
              </a:spcAft>
              <a:buClr>
                <a:schemeClr val="dk2"/>
              </a:buClr>
              <a:buSzPts val="2200"/>
              <a:buFont typeface="Alfa Slab One"/>
              <a:buNone/>
              <a:defRPr sz="2200">
                <a:solidFill>
                  <a:schemeClr val="dk2"/>
                </a:solidFill>
                <a:latin typeface="Alfa Slab One"/>
                <a:ea typeface="Alfa Slab One"/>
                <a:cs typeface="Alfa Slab One"/>
                <a:sym typeface="Alfa Slab One"/>
              </a:defRPr>
            </a:lvl8pPr>
            <a:lvl9pPr lvl="8" rtl="0" algn="ctr">
              <a:lnSpc>
                <a:spcPct val="100000"/>
              </a:lnSpc>
              <a:spcBef>
                <a:spcPts val="0"/>
              </a:spcBef>
              <a:spcAft>
                <a:spcPts val="0"/>
              </a:spcAft>
              <a:buClr>
                <a:schemeClr val="dk2"/>
              </a:buClr>
              <a:buSzPts val="2200"/>
              <a:buFont typeface="Alfa Slab One"/>
              <a:buNone/>
              <a:defRPr sz="2200">
                <a:solidFill>
                  <a:schemeClr val="dk2"/>
                </a:solidFill>
                <a:latin typeface="Alfa Slab One"/>
                <a:ea typeface="Alfa Slab One"/>
                <a:cs typeface="Alfa Slab One"/>
                <a:sym typeface="Alfa Slab 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0" name="Shape 40"/>
        <p:cNvGrpSpPr/>
        <p:nvPr/>
      </p:nvGrpSpPr>
      <p:grpSpPr>
        <a:xfrm>
          <a:off x="0" y="0"/>
          <a:ext cx="0" cy="0"/>
          <a:chOff x="0" y="0"/>
          <a:chExt cx="0" cy="0"/>
        </a:xfrm>
      </p:grpSpPr>
      <p:grpSp>
        <p:nvGrpSpPr>
          <p:cNvPr id="41" name="Google Shape;41;p9"/>
          <p:cNvGrpSpPr/>
          <p:nvPr/>
        </p:nvGrpSpPr>
        <p:grpSpPr>
          <a:xfrm>
            <a:off x="-245023" y="-91675"/>
            <a:ext cx="4817022" cy="5326850"/>
            <a:chOff x="-245023" y="-94025"/>
            <a:chExt cx="4817022" cy="5326850"/>
          </a:xfrm>
        </p:grpSpPr>
        <p:sp>
          <p:nvSpPr>
            <p:cNvPr id="42" name="Google Shape;42;p9"/>
            <p:cNvSpPr/>
            <p:nvPr/>
          </p:nvSpPr>
          <p:spPr>
            <a:xfrm flipH="1">
              <a:off x="-245023" y="-89325"/>
              <a:ext cx="4817022" cy="5322150"/>
            </a:xfrm>
            <a:custGeom>
              <a:rect b="b" l="l" r="r" t="t"/>
              <a:pathLst>
                <a:path extrusionOk="0" h="212886" w="200772">
                  <a:moveTo>
                    <a:pt x="198515" y="0"/>
                  </a:moveTo>
                  <a:lnTo>
                    <a:pt x="20232" y="0"/>
                  </a:lnTo>
                  <a:lnTo>
                    <a:pt x="0" y="212134"/>
                  </a:lnTo>
                  <a:lnTo>
                    <a:pt x="200772" y="212886"/>
                  </a:lnTo>
                  <a:close/>
                </a:path>
              </a:pathLst>
            </a:custGeom>
            <a:solidFill>
              <a:schemeClr val="lt2"/>
            </a:solidFill>
            <a:ln>
              <a:noFill/>
            </a:ln>
          </p:spPr>
        </p:sp>
        <p:sp>
          <p:nvSpPr>
            <p:cNvPr id="43" name="Google Shape;43;p9"/>
            <p:cNvSpPr/>
            <p:nvPr/>
          </p:nvSpPr>
          <p:spPr>
            <a:xfrm>
              <a:off x="4162800" y="-94025"/>
              <a:ext cx="261375" cy="2045175"/>
            </a:xfrm>
            <a:custGeom>
              <a:rect b="b" l="l" r="r" t="t"/>
              <a:pathLst>
                <a:path extrusionOk="0" h="81807" w="10455">
                  <a:moveTo>
                    <a:pt x="6505" y="81807"/>
                  </a:moveTo>
                  <a:lnTo>
                    <a:pt x="10455" y="0"/>
                  </a:lnTo>
                  <a:lnTo>
                    <a:pt x="0" y="188"/>
                  </a:lnTo>
                  <a:close/>
                </a:path>
              </a:pathLst>
            </a:custGeom>
            <a:solidFill>
              <a:schemeClr val="accent2"/>
            </a:solidFill>
            <a:ln>
              <a:noFill/>
            </a:ln>
          </p:spPr>
        </p:sp>
      </p:grpSp>
      <p:sp>
        <p:nvSpPr>
          <p:cNvPr id="44" name="Google Shape;44;p9"/>
          <p:cNvSpPr txBox="1"/>
          <p:nvPr>
            <p:ph type="title"/>
          </p:nvPr>
        </p:nvSpPr>
        <p:spPr>
          <a:xfrm>
            <a:off x="4965575" y="1763700"/>
            <a:ext cx="3069900" cy="5817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400"/>
              <a:buNone/>
              <a:defRPr/>
            </a:lvl1pPr>
            <a:lvl2pPr lvl="1" rtl="0" algn="ctr">
              <a:spcBef>
                <a:spcPts val="0"/>
              </a:spcBef>
              <a:spcAft>
                <a:spcPts val="0"/>
              </a:spcAft>
              <a:buClr>
                <a:schemeClr val="dk2"/>
              </a:buClr>
              <a:buSzPts val="2400"/>
              <a:buNone/>
              <a:defRPr sz="2400">
                <a:solidFill>
                  <a:schemeClr val="dk2"/>
                </a:solidFill>
              </a:defRPr>
            </a:lvl2pPr>
            <a:lvl3pPr lvl="2" rtl="0" algn="ctr">
              <a:spcBef>
                <a:spcPts val="0"/>
              </a:spcBef>
              <a:spcAft>
                <a:spcPts val="0"/>
              </a:spcAft>
              <a:buClr>
                <a:schemeClr val="dk2"/>
              </a:buClr>
              <a:buSzPts val="2400"/>
              <a:buNone/>
              <a:defRPr sz="2400">
                <a:solidFill>
                  <a:schemeClr val="dk2"/>
                </a:solidFill>
              </a:defRPr>
            </a:lvl3pPr>
            <a:lvl4pPr lvl="3" rtl="0" algn="ctr">
              <a:spcBef>
                <a:spcPts val="0"/>
              </a:spcBef>
              <a:spcAft>
                <a:spcPts val="0"/>
              </a:spcAft>
              <a:buClr>
                <a:schemeClr val="dk2"/>
              </a:buClr>
              <a:buSzPts val="2400"/>
              <a:buNone/>
              <a:defRPr sz="2400">
                <a:solidFill>
                  <a:schemeClr val="dk2"/>
                </a:solidFill>
              </a:defRPr>
            </a:lvl4pPr>
            <a:lvl5pPr lvl="4" rtl="0" algn="ctr">
              <a:spcBef>
                <a:spcPts val="0"/>
              </a:spcBef>
              <a:spcAft>
                <a:spcPts val="0"/>
              </a:spcAft>
              <a:buClr>
                <a:schemeClr val="dk2"/>
              </a:buClr>
              <a:buSzPts val="2400"/>
              <a:buNone/>
              <a:defRPr sz="2400">
                <a:solidFill>
                  <a:schemeClr val="dk2"/>
                </a:solidFill>
              </a:defRPr>
            </a:lvl5pPr>
            <a:lvl6pPr lvl="5" rtl="0" algn="ctr">
              <a:spcBef>
                <a:spcPts val="0"/>
              </a:spcBef>
              <a:spcAft>
                <a:spcPts val="0"/>
              </a:spcAft>
              <a:buClr>
                <a:schemeClr val="dk2"/>
              </a:buClr>
              <a:buSzPts val="2400"/>
              <a:buNone/>
              <a:defRPr sz="2400">
                <a:solidFill>
                  <a:schemeClr val="dk2"/>
                </a:solidFill>
              </a:defRPr>
            </a:lvl6pPr>
            <a:lvl7pPr lvl="6" rtl="0" algn="ctr">
              <a:spcBef>
                <a:spcPts val="0"/>
              </a:spcBef>
              <a:spcAft>
                <a:spcPts val="0"/>
              </a:spcAft>
              <a:buClr>
                <a:schemeClr val="dk2"/>
              </a:buClr>
              <a:buSzPts val="2400"/>
              <a:buNone/>
              <a:defRPr sz="2400">
                <a:solidFill>
                  <a:schemeClr val="dk2"/>
                </a:solidFill>
              </a:defRPr>
            </a:lvl7pPr>
            <a:lvl8pPr lvl="7" rtl="0" algn="ctr">
              <a:spcBef>
                <a:spcPts val="0"/>
              </a:spcBef>
              <a:spcAft>
                <a:spcPts val="0"/>
              </a:spcAft>
              <a:buClr>
                <a:schemeClr val="dk2"/>
              </a:buClr>
              <a:buSzPts val="2400"/>
              <a:buNone/>
              <a:defRPr sz="2400">
                <a:solidFill>
                  <a:schemeClr val="dk2"/>
                </a:solidFill>
              </a:defRPr>
            </a:lvl8pPr>
            <a:lvl9pPr lvl="8" rtl="0" algn="ctr">
              <a:spcBef>
                <a:spcPts val="0"/>
              </a:spcBef>
              <a:spcAft>
                <a:spcPts val="0"/>
              </a:spcAft>
              <a:buClr>
                <a:schemeClr val="dk2"/>
              </a:buClr>
              <a:buSzPts val="2400"/>
              <a:buNone/>
              <a:defRPr sz="2400">
                <a:solidFill>
                  <a:schemeClr val="dk2"/>
                </a:solidFill>
              </a:defRPr>
            </a:lvl9pPr>
          </a:lstStyle>
          <a:p/>
        </p:txBody>
      </p:sp>
      <p:sp>
        <p:nvSpPr>
          <p:cNvPr id="45" name="Google Shape;45;p9"/>
          <p:cNvSpPr txBox="1"/>
          <p:nvPr>
            <p:ph idx="1" type="subTitle"/>
          </p:nvPr>
        </p:nvSpPr>
        <p:spPr>
          <a:xfrm>
            <a:off x="4965575" y="2292800"/>
            <a:ext cx="3069900" cy="1153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sz="1600"/>
            </a:lvl1pPr>
            <a:lvl2pPr lvl="1" rtl="0" algn="ctr">
              <a:lnSpc>
                <a:spcPct val="100000"/>
              </a:lnSpc>
              <a:spcBef>
                <a:spcPts val="0"/>
              </a:spcBef>
              <a:spcAft>
                <a:spcPts val="0"/>
              </a:spcAft>
              <a:buNone/>
              <a:defRPr sz="1600">
                <a:solidFill>
                  <a:schemeClr val="dk2"/>
                </a:solidFill>
              </a:defRPr>
            </a:lvl2pPr>
            <a:lvl3pPr lvl="2" rtl="0" algn="ctr">
              <a:lnSpc>
                <a:spcPct val="100000"/>
              </a:lnSpc>
              <a:spcBef>
                <a:spcPts val="0"/>
              </a:spcBef>
              <a:spcAft>
                <a:spcPts val="0"/>
              </a:spcAft>
              <a:buNone/>
              <a:defRPr sz="1600">
                <a:solidFill>
                  <a:schemeClr val="dk2"/>
                </a:solidFill>
              </a:defRPr>
            </a:lvl3pPr>
            <a:lvl4pPr lvl="3" rtl="0" algn="ctr">
              <a:lnSpc>
                <a:spcPct val="100000"/>
              </a:lnSpc>
              <a:spcBef>
                <a:spcPts val="0"/>
              </a:spcBef>
              <a:spcAft>
                <a:spcPts val="0"/>
              </a:spcAft>
              <a:buNone/>
              <a:defRPr sz="1600">
                <a:solidFill>
                  <a:schemeClr val="dk2"/>
                </a:solidFill>
              </a:defRPr>
            </a:lvl4pPr>
            <a:lvl5pPr lvl="4" rtl="0" algn="ctr">
              <a:lnSpc>
                <a:spcPct val="100000"/>
              </a:lnSpc>
              <a:spcBef>
                <a:spcPts val="0"/>
              </a:spcBef>
              <a:spcAft>
                <a:spcPts val="0"/>
              </a:spcAft>
              <a:buNone/>
              <a:defRPr sz="1600">
                <a:solidFill>
                  <a:schemeClr val="dk2"/>
                </a:solidFill>
              </a:defRPr>
            </a:lvl5pPr>
            <a:lvl6pPr lvl="5" rtl="0" algn="ctr">
              <a:lnSpc>
                <a:spcPct val="100000"/>
              </a:lnSpc>
              <a:spcBef>
                <a:spcPts val="0"/>
              </a:spcBef>
              <a:spcAft>
                <a:spcPts val="0"/>
              </a:spcAft>
              <a:buNone/>
              <a:defRPr sz="1600">
                <a:solidFill>
                  <a:schemeClr val="dk2"/>
                </a:solidFill>
              </a:defRPr>
            </a:lvl6pPr>
            <a:lvl7pPr lvl="6" rtl="0" algn="ctr">
              <a:lnSpc>
                <a:spcPct val="100000"/>
              </a:lnSpc>
              <a:spcBef>
                <a:spcPts val="0"/>
              </a:spcBef>
              <a:spcAft>
                <a:spcPts val="0"/>
              </a:spcAft>
              <a:buNone/>
              <a:defRPr sz="1600">
                <a:solidFill>
                  <a:schemeClr val="dk2"/>
                </a:solidFill>
              </a:defRPr>
            </a:lvl7pPr>
            <a:lvl8pPr lvl="7" rtl="0" algn="ctr">
              <a:lnSpc>
                <a:spcPct val="100000"/>
              </a:lnSpc>
              <a:spcBef>
                <a:spcPts val="0"/>
              </a:spcBef>
              <a:spcAft>
                <a:spcPts val="0"/>
              </a:spcAft>
              <a:buNone/>
              <a:defRPr sz="1600">
                <a:solidFill>
                  <a:schemeClr val="dk2"/>
                </a:solidFill>
              </a:defRPr>
            </a:lvl8pPr>
            <a:lvl9pPr lvl="8" rtl="0" algn="ctr">
              <a:lnSpc>
                <a:spcPct val="100000"/>
              </a:lnSpc>
              <a:spcBef>
                <a:spcPts val="0"/>
              </a:spcBef>
              <a:spcAft>
                <a:spcPts val="0"/>
              </a:spcAft>
              <a:buNone/>
              <a:defRPr sz="1600">
                <a:solidFill>
                  <a:schemeClr val="dk2"/>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6" name="Shape 46"/>
        <p:cNvGrpSpPr/>
        <p:nvPr/>
      </p:nvGrpSpPr>
      <p:grpSpPr>
        <a:xfrm>
          <a:off x="0" y="0"/>
          <a:ext cx="0" cy="0"/>
          <a:chOff x="0" y="0"/>
          <a:chExt cx="0" cy="0"/>
        </a:xfrm>
      </p:grpSpPr>
      <p:sp>
        <p:nvSpPr>
          <p:cNvPr id="47" name="Google Shape;47;p10"/>
          <p:cNvSpPr/>
          <p:nvPr/>
        </p:nvSpPr>
        <p:spPr>
          <a:xfrm>
            <a:off x="5259139" y="456758"/>
            <a:ext cx="4467398" cy="2801109"/>
          </a:xfrm>
          <a:custGeom>
            <a:rect b="b" l="l" r="r" t="t"/>
            <a:pathLst>
              <a:path extrusionOk="0" h="98121" w="156490">
                <a:moveTo>
                  <a:pt x="12012" y="3760"/>
                </a:moveTo>
                <a:lnTo>
                  <a:pt x="147792" y="0"/>
                </a:lnTo>
                <a:lnTo>
                  <a:pt x="156490" y="98121"/>
                </a:lnTo>
                <a:lnTo>
                  <a:pt x="0" y="93923"/>
                </a:lnTo>
                <a:close/>
              </a:path>
            </a:pathLst>
          </a:custGeom>
          <a:solidFill>
            <a:schemeClr val="accent4"/>
          </a:solidFill>
          <a:ln>
            <a:noFill/>
          </a:ln>
        </p:spPr>
      </p:sp>
      <p:sp>
        <p:nvSpPr>
          <p:cNvPr id="48" name="Google Shape;48;p10"/>
          <p:cNvSpPr txBox="1"/>
          <p:nvPr>
            <p:ph type="title"/>
          </p:nvPr>
        </p:nvSpPr>
        <p:spPr>
          <a:xfrm flipH="1">
            <a:off x="5541600" y="1540525"/>
            <a:ext cx="2882400" cy="1161000"/>
          </a:xfrm>
          <a:prstGeom prst="rect">
            <a:avLst/>
          </a:prstGeom>
          <a:noFill/>
        </p:spPr>
        <p:txBody>
          <a:bodyPr anchorCtr="0" anchor="ctr" bIns="91425" lIns="91425" spcFirstLastPara="1" rIns="91425" wrap="square" tIns="91425">
            <a:noAutofit/>
          </a:bodyPr>
          <a:lstStyle>
            <a:lvl1pPr lvl="0" rtl="0" algn="r">
              <a:lnSpc>
                <a:spcPct val="90000"/>
              </a:lnSpc>
              <a:spcBef>
                <a:spcPts val="0"/>
              </a:spcBef>
              <a:spcAft>
                <a:spcPts val="0"/>
              </a:spcAft>
              <a:buNone/>
              <a:defRPr sz="2800"/>
            </a:lvl1pPr>
            <a:lvl2pPr lvl="1" rtl="0" algn="r">
              <a:lnSpc>
                <a:spcPct val="80000"/>
              </a:lnSpc>
              <a:spcBef>
                <a:spcPts val="0"/>
              </a:spcBef>
              <a:spcAft>
                <a:spcPts val="0"/>
              </a:spcAft>
              <a:buNone/>
              <a:defRPr sz="2800">
                <a:solidFill>
                  <a:schemeClr val="dk2"/>
                </a:solidFill>
                <a:latin typeface="Roboto"/>
                <a:ea typeface="Roboto"/>
                <a:cs typeface="Roboto"/>
                <a:sym typeface="Roboto"/>
              </a:defRPr>
            </a:lvl2pPr>
            <a:lvl3pPr lvl="2" rtl="0" algn="r">
              <a:lnSpc>
                <a:spcPct val="80000"/>
              </a:lnSpc>
              <a:spcBef>
                <a:spcPts val="0"/>
              </a:spcBef>
              <a:spcAft>
                <a:spcPts val="0"/>
              </a:spcAft>
              <a:buNone/>
              <a:defRPr sz="2800">
                <a:solidFill>
                  <a:schemeClr val="dk2"/>
                </a:solidFill>
                <a:latin typeface="Roboto"/>
                <a:ea typeface="Roboto"/>
                <a:cs typeface="Roboto"/>
                <a:sym typeface="Roboto"/>
              </a:defRPr>
            </a:lvl3pPr>
            <a:lvl4pPr lvl="3" rtl="0" algn="r">
              <a:lnSpc>
                <a:spcPct val="80000"/>
              </a:lnSpc>
              <a:spcBef>
                <a:spcPts val="0"/>
              </a:spcBef>
              <a:spcAft>
                <a:spcPts val="0"/>
              </a:spcAft>
              <a:buNone/>
              <a:defRPr sz="2800">
                <a:solidFill>
                  <a:schemeClr val="dk2"/>
                </a:solidFill>
                <a:latin typeface="Roboto"/>
                <a:ea typeface="Roboto"/>
                <a:cs typeface="Roboto"/>
                <a:sym typeface="Roboto"/>
              </a:defRPr>
            </a:lvl4pPr>
            <a:lvl5pPr lvl="4" rtl="0" algn="r">
              <a:lnSpc>
                <a:spcPct val="80000"/>
              </a:lnSpc>
              <a:spcBef>
                <a:spcPts val="0"/>
              </a:spcBef>
              <a:spcAft>
                <a:spcPts val="0"/>
              </a:spcAft>
              <a:buNone/>
              <a:defRPr sz="2800">
                <a:solidFill>
                  <a:schemeClr val="dk2"/>
                </a:solidFill>
                <a:latin typeface="Roboto"/>
                <a:ea typeface="Roboto"/>
                <a:cs typeface="Roboto"/>
                <a:sym typeface="Roboto"/>
              </a:defRPr>
            </a:lvl5pPr>
            <a:lvl6pPr lvl="5" rtl="0" algn="r">
              <a:lnSpc>
                <a:spcPct val="80000"/>
              </a:lnSpc>
              <a:spcBef>
                <a:spcPts val="0"/>
              </a:spcBef>
              <a:spcAft>
                <a:spcPts val="0"/>
              </a:spcAft>
              <a:buNone/>
              <a:defRPr sz="2800">
                <a:solidFill>
                  <a:schemeClr val="dk2"/>
                </a:solidFill>
                <a:latin typeface="Roboto"/>
                <a:ea typeface="Roboto"/>
                <a:cs typeface="Roboto"/>
                <a:sym typeface="Roboto"/>
              </a:defRPr>
            </a:lvl6pPr>
            <a:lvl7pPr lvl="6" rtl="0" algn="r">
              <a:lnSpc>
                <a:spcPct val="80000"/>
              </a:lnSpc>
              <a:spcBef>
                <a:spcPts val="0"/>
              </a:spcBef>
              <a:spcAft>
                <a:spcPts val="0"/>
              </a:spcAft>
              <a:buNone/>
              <a:defRPr sz="2800">
                <a:solidFill>
                  <a:schemeClr val="dk2"/>
                </a:solidFill>
                <a:latin typeface="Roboto"/>
                <a:ea typeface="Roboto"/>
                <a:cs typeface="Roboto"/>
                <a:sym typeface="Roboto"/>
              </a:defRPr>
            </a:lvl7pPr>
            <a:lvl8pPr lvl="7" rtl="0" algn="r">
              <a:lnSpc>
                <a:spcPct val="80000"/>
              </a:lnSpc>
              <a:spcBef>
                <a:spcPts val="0"/>
              </a:spcBef>
              <a:spcAft>
                <a:spcPts val="0"/>
              </a:spcAft>
              <a:buNone/>
              <a:defRPr sz="2800">
                <a:solidFill>
                  <a:schemeClr val="dk2"/>
                </a:solidFill>
                <a:latin typeface="Roboto"/>
                <a:ea typeface="Roboto"/>
                <a:cs typeface="Roboto"/>
                <a:sym typeface="Roboto"/>
              </a:defRPr>
            </a:lvl8pPr>
            <a:lvl9pPr lvl="8" rtl="0" algn="r">
              <a:lnSpc>
                <a:spcPct val="80000"/>
              </a:lnSpc>
              <a:spcBef>
                <a:spcPts val="0"/>
              </a:spcBef>
              <a:spcAft>
                <a:spcPts val="0"/>
              </a:spcAft>
              <a:buNone/>
              <a:defRPr sz="2800">
                <a:solidFill>
                  <a:schemeClr val="dk2"/>
                </a:solidFill>
                <a:latin typeface="Roboto"/>
                <a:ea typeface="Roboto"/>
                <a:cs typeface="Roboto"/>
                <a:sym typeface="Roboto"/>
              </a:defRPr>
            </a:lvl9pPr>
          </a:lstStyle>
          <a:p/>
        </p:txBody>
      </p:sp>
      <p:grpSp>
        <p:nvGrpSpPr>
          <p:cNvPr id="49" name="Google Shape;49;p10"/>
          <p:cNvGrpSpPr/>
          <p:nvPr/>
        </p:nvGrpSpPr>
        <p:grpSpPr>
          <a:xfrm>
            <a:off x="7230637" y="781196"/>
            <a:ext cx="1198043" cy="210331"/>
            <a:chOff x="1026623" y="2953314"/>
            <a:chExt cx="5688711" cy="1008300"/>
          </a:xfrm>
        </p:grpSpPr>
        <p:sp>
          <p:nvSpPr>
            <p:cNvPr id="50" name="Google Shape;50;p10"/>
            <p:cNvSpPr/>
            <p:nvPr/>
          </p:nvSpPr>
          <p:spPr>
            <a:xfrm>
              <a:off x="1026623" y="2953314"/>
              <a:ext cx="1060800" cy="1008300"/>
            </a:xfrm>
            <a:prstGeom prst="star5">
              <a:avLst>
                <a:gd fmla="val 19098" name="adj"/>
                <a:gd fmla="val 105146" name="hf"/>
                <a:gd fmla="val 110557" name="vf"/>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10"/>
            <p:cNvSpPr/>
            <p:nvPr/>
          </p:nvSpPr>
          <p:spPr>
            <a:xfrm>
              <a:off x="2183600" y="2953314"/>
              <a:ext cx="1060800" cy="1008300"/>
            </a:xfrm>
            <a:prstGeom prst="star5">
              <a:avLst>
                <a:gd fmla="val 19098" name="adj"/>
                <a:gd fmla="val 105146" name="hf"/>
                <a:gd fmla="val 110557" name="vf"/>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10"/>
            <p:cNvSpPr/>
            <p:nvPr/>
          </p:nvSpPr>
          <p:spPr>
            <a:xfrm>
              <a:off x="3340578" y="2953314"/>
              <a:ext cx="1060800" cy="1008300"/>
            </a:xfrm>
            <a:prstGeom prst="star5">
              <a:avLst>
                <a:gd fmla="val 19098" name="adj"/>
                <a:gd fmla="val 105146" name="hf"/>
                <a:gd fmla="val 110557" name="vf"/>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10"/>
            <p:cNvSpPr/>
            <p:nvPr/>
          </p:nvSpPr>
          <p:spPr>
            <a:xfrm>
              <a:off x="4497556" y="2953314"/>
              <a:ext cx="1060800" cy="1008300"/>
            </a:xfrm>
            <a:prstGeom prst="star5">
              <a:avLst>
                <a:gd fmla="val 19098" name="adj"/>
                <a:gd fmla="val 105146" name="hf"/>
                <a:gd fmla="val 110557" name="vf"/>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10"/>
            <p:cNvSpPr/>
            <p:nvPr/>
          </p:nvSpPr>
          <p:spPr>
            <a:xfrm>
              <a:off x="5654534" y="2953314"/>
              <a:ext cx="1060800" cy="1008300"/>
            </a:xfrm>
            <a:prstGeom prst="star5">
              <a:avLst>
                <a:gd fmla="val 19098" name="adj"/>
                <a:gd fmla="val 105146" name="hf"/>
                <a:gd fmla="val 110557" name="vf"/>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5" name="Google Shape;55;p10"/>
          <p:cNvSpPr/>
          <p:nvPr/>
        </p:nvSpPr>
        <p:spPr>
          <a:xfrm>
            <a:off x="5227350" y="3196050"/>
            <a:ext cx="1097200" cy="184025"/>
          </a:xfrm>
          <a:custGeom>
            <a:rect b="b" l="l" r="r" t="t"/>
            <a:pathLst>
              <a:path extrusionOk="0" h="7361" w="43888">
                <a:moveTo>
                  <a:pt x="0" y="7361"/>
                </a:moveTo>
                <a:lnTo>
                  <a:pt x="1026" y="0"/>
                </a:lnTo>
                <a:lnTo>
                  <a:pt x="43888" y="1211"/>
                </a:lnTo>
                <a:close/>
              </a:path>
            </a:pathLst>
          </a:custGeom>
          <a:solidFill>
            <a:srgbClr val="FFFAF5"/>
          </a:solidFill>
          <a:ln>
            <a:noFill/>
          </a:ln>
        </p:spPr>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dk2"/>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713226" y="539500"/>
            <a:ext cx="77175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3000"/>
              <a:buFont typeface="Carter One"/>
              <a:buNone/>
              <a:defRPr sz="3000">
                <a:solidFill>
                  <a:schemeClr val="dk1"/>
                </a:solidFill>
                <a:latin typeface="Carter One"/>
                <a:ea typeface="Carter One"/>
                <a:cs typeface="Carter One"/>
                <a:sym typeface="Carter One"/>
              </a:defRPr>
            </a:lvl1pPr>
            <a:lvl2pPr lvl="1">
              <a:spcBef>
                <a:spcPts val="0"/>
              </a:spcBef>
              <a:spcAft>
                <a:spcPts val="0"/>
              </a:spcAft>
              <a:buClr>
                <a:schemeClr val="dk1"/>
              </a:buClr>
              <a:buSzPts val="3000"/>
              <a:buFont typeface="Carter One"/>
              <a:buNone/>
              <a:defRPr b="1" sz="3000">
                <a:solidFill>
                  <a:schemeClr val="dk1"/>
                </a:solidFill>
                <a:latin typeface="Carter One"/>
                <a:ea typeface="Carter One"/>
                <a:cs typeface="Carter One"/>
                <a:sym typeface="Carter One"/>
              </a:defRPr>
            </a:lvl2pPr>
            <a:lvl3pPr lvl="2">
              <a:spcBef>
                <a:spcPts val="0"/>
              </a:spcBef>
              <a:spcAft>
                <a:spcPts val="0"/>
              </a:spcAft>
              <a:buClr>
                <a:schemeClr val="dk1"/>
              </a:buClr>
              <a:buSzPts val="3000"/>
              <a:buFont typeface="Carter One"/>
              <a:buNone/>
              <a:defRPr b="1" sz="3000">
                <a:solidFill>
                  <a:schemeClr val="dk1"/>
                </a:solidFill>
                <a:latin typeface="Carter One"/>
                <a:ea typeface="Carter One"/>
                <a:cs typeface="Carter One"/>
                <a:sym typeface="Carter One"/>
              </a:defRPr>
            </a:lvl3pPr>
            <a:lvl4pPr lvl="3">
              <a:spcBef>
                <a:spcPts val="0"/>
              </a:spcBef>
              <a:spcAft>
                <a:spcPts val="0"/>
              </a:spcAft>
              <a:buClr>
                <a:schemeClr val="dk1"/>
              </a:buClr>
              <a:buSzPts val="3000"/>
              <a:buFont typeface="Carter One"/>
              <a:buNone/>
              <a:defRPr b="1" sz="3000">
                <a:solidFill>
                  <a:schemeClr val="dk1"/>
                </a:solidFill>
                <a:latin typeface="Carter One"/>
                <a:ea typeface="Carter One"/>
                <a:cs typeface="Carter One"/>
                <a:sym typeface="Carter One"/>
              </a:defRPr>
            </a:lvl4pPr>
            <a:lvl5pPr lvl="4">
              <a:spcBef>
                <a:spcPts val="0"/>
              </a:spcBef>
              <a:spcAft>
                <a:spcPts val="0"/>
              </a:spcAft>
              <a:buClr>
                <a:schemeClr val="dk1"/>
              </a:buClr>
              <a:buSzPts val="3000"/>
              <a:buFont typeface="Carter One"/>
              <a:buNone/>
              <a:defRPr b="1" sz="3000">
                <a:solidFill>
                  <a:schemeClr val="dk1"/>
                </a:solidFill>
                <a:latin typeface="Carter One"/>
                <a:ea typeface="Carter One"/>
                <a:cs typeface="Carter One"/>
                <a:sym typeface="Carter One"/>
              </a:defRPr>
            </a:lvl5pPr>
            <a:lvl6pPr lvl="5">
              <a:spcBef>
                <a:spcPts val="0"/>
              </a:spcBef>
              <a:spcAft>
                <a:spcPts val="0"/>
              </a:spcAft>
              <a:buClr>
                <a:schemeClr val="dk1"/>
              </a:buClr>
              <a:buSzPts val="3000"/>
              <a:buFont typeface="Carter One"/>
              <a:buNone/>
              <a:defRPr b="1" sz="3000">
                <a:solidFill>
                  <a:schemeClr val="dk1"/>
                </a:solidFill>
                <a:latin typeface="Carter One"/>
                <a:ea typeface="Carter One"/>
                <a:cs typeface="Carter One"/>
                <a:sym typeface="Carter One"/>
              </a:defRPr>
            </a:lvl6pPr>
            <a:lvl7pPr lvl="6">
              <a:spcBef>
                <a:spcPts val="0"/>
              </a:spcBef>
              <a:spcAft>
                <a:spcPts val="0"/>
              </a:spcAft>
              <a:buClr>
                <a:schemeClr val="dk1"/>
              </a:buClr>
              <a:buSzPts val="3000"/>
              <a:buFont typeface="Carter One"/>
              <a:buNone/>
              <a:defRPr b="1" sz="3000">
                <a:solidFill>
                  <a:schemeClr val="dk1"/>
                </a:solidFill>
                <a:latin typeface="Carter One"/>
                <a:ea typeface="Carter One"/>
                <a:cs typeface="Carter One"/>
                <a:sym typeface="Carter One"/>
              </a:defRPr>
            </a:lvl7pPr>
            <a:lvl8pPr lvl="7">
              <a:spcBef>
                <a:spcPts val="0"/>
              </a:spcBef>
              <a:spcAft>
                <a:spcPts val="0"/>
              </a:spcAft>
              <a:buClr>
                <a:schemeClr val="dk1"/>
              </a:buClr>
              <a:buSzPts val="3000"/>
              <a:buFont typeface="Carter One"/>
              <a:buNone/>
              <a:defRPr b="1" sz="3000">
                <a:solidFill>
                  <a:schemeClr val="dk1"/>
                </a:solidFill>
                <a:latin typeface="Carter One"/>
                <a:ea typeface="Carter One"/>
                <a:cs typeface="Carter One"/>
                <a:sym typeface="Carter One"/>
              </a:defRPr>
            </a:lvl8pPr>
            <a:lvl9pPr lvl="8">
              <a:spcBef>
                <a:spcPts val="0"/>
              </a:spcBef>
              <a:spcAft>
                <a:spcPts val="0"/>
              </a:spcAft>
              <a:buClr>
                <a:schemeClr val="dk1"/>
              </a:buClr>
              <a:buSzPts val="3000"/>
              <a:buFont typeface="Carter One"/>
              <a:buNone/>
              <a:defRPr b="1" sz="3000">
                <a:solidFill>
                  <a:schemeClr val="dk1"/>
                </a:solidFill>
                <a:latin typeface="Carter One"/>
                <a:ea typeface="Carter One"/>
                <a:cs typeface="Carter One"/>
                <a:sym typeface="Carter One"/>
              </a:defRPr>
            </a:lvl9pPr>
          </a:lstStyle>
          <a:p/>
        </p:txBody>
      </p:sp>
      <p:sp>
        <p:nvSpPr>
          <p:cNvPr id="7" name="Google Shape;7;p1"/>
          <p:cNvSpPr txBox="1"/>
          <p:nvPr>
            <p:ph idx="1" type="body"/>
          </p:nvPr>
        </p:nvSpPr>
        <p:spPr>
          <a:xfrm>
            <a:off x="713225" y="1480575"/>
            <a:ext cx="7717500" cy="3123300"/>
          </a:xfrm>
          <a:prstGeom prst="rect">
            <a:avLst/>
          </a:prstGeom>
          <a:noFill/>
          <a:ln>
            <a:noFill/>
          </a:ln>
        </p:spPr>
        <p:txBody>
          <a:bodyPr anchorCtr="0" anchor="t" bIns="91425" lIns="91425" spcFirstLastPara="1" rIns="91425" wrap="square" tIns="91425">
            <a:noAutofit/>
          </a:bodyPr>
          <a:lstStyle>
            <a:lvl1pPr indent="-330200" lvl="0" marL="457200">
              <a:lnSpc>
                <a:spcPct val="100000"/>
              </a:lnSpc>
              <a:spcBef>
                <a:spcPts val="0"/>
              </a:spcBef>
              <a:spcAft>
                <a:spcPts val="0"/>
              </a:spcAft>
              <a:buClr>
                <a:schemeClr val="dk1"/>
              </a:buClr>
              <a:buSzPts val="1600"/>
              <a:buFont typeface="Livvic"/>
              <a:buChar char="●"/>
              <a:defRPr sz="1600">
                <a:solidFill>
                  <a:schemeClr val="dk1"/>
                </a:solidFill>
                <a:latin typeface="Livvic"/>
                <a:ea typeface="Livvic"/>
                <a:cs typeface="Livvic"/>
                <a:sym typeface="Livvic"/>
              </a:defRPr>
            </a:lvl1pPr>
            <a:lvl2pPr indent="-330200" lvl="1" marL="914400">
              <a:lnSpc>
                <a:spcPct val="100000"/>
              </a:lnSpc>
              <a:spcBef>
                <a:spcPts val="0"/>
              </a:spcBef>
              <a:spcAft>
                <a:spcPts val="0"/>
              </a:spcAft>
              <a:buClr>
                <a:schemeClr val="dk1"/>
              </a:buClr>
              <a:buSzPts val="1600"/>
              <a:buFont typeface="Livvic"/>
              <a:buChar char="○"/>
              <a:defRPr sz="1600">
                <a:solidFill>
                  <a:schemeClr val="dk1"/>
                </a:solidFill>
                <a:latin typeface="Livvic"/>
                <a:ea typeface="Livvic"/>
                <a:cs typeface="Livvic"/>
                <a:sym typeface="Livvic"/>
              </a:defRPr>
            </a:lvl2pPr>
            <a:lvl3pPr indent="-330200" lvl="2" marL="1371600">
              <a:lnSpc>
                <a:spcPct val="100000"/>
              </a:lnSpc>
              <a:spcBef>
                <a:spcPts val="0"/>
              </a:spcBef>
              <a:spcAft>
                <a:spcPts val="0"/>
              </a:spcAft>
              <a:buClr>
                <a:schemeClr val="dk1"/>
              </a:buClr>
              <a:buSzPts val="1600"/>
              <a:buFont typeface="Livvic"/>
              <a:buChar char="■"/>
              <a:defRPr sz="1600">
                <a:solidFill>
                  <a:schemeClr val="dk1"/>
                </a:solidFill>
                <a:latin typeface="Livvic"/>
                <a:ea typeface="Livvic"/>
                <a:cs typeface="Livvic"/>
                <a:sym typeface="Livvic"/>
              </a:defRPr>
            </a:lvl3pPr>
            <a:lvl4pPr indent="-330200" lvl="3" marL="1828800">
              <a:lnSpc>
                <a:spcPct val="100000"/>
              </a:lnSpc>
              <a:spcBef>
                <a:spcPts val="0"/>
              </a:spcBef>
              <a:spcAft>
                <a:spcPts val="0"/>
              </a:spcAft>
              <a:buClr>
                <a:schemeClr val="dk1"/>
              </a:buClr>
              <a:buSzPts val="1600"/>
              <a:buFont typeface="Livvic"/>
              <a:buChar char="●"/>
              <a:defRPr sz="1600">
                <a:solidFill>
                  <a:schemeClr val="dk1"/>
                </a:solidFill>
                <a:latin typeface="Livvic"/>
                <a:ea typeface="Livvic"/>
                <a:cs typeface="Livvic"/>
                <a:sym typeface="Livvic"/>
              </a:defRPr>
            </a:lvl4pPr>
            <a:lvl5pPr indent="-330200" lvl="4" marL="2286000">
              <a:lnSpc>
                <a:spcPct val="100000"/>
              </a:lnSpc>
              <a:spcBef>
                <a:spcPts val="0"/>
              </a:spcBef>
              <a:spcAft>
                <a:spcPts val="0"/>
              </a:spcAft>
              <a:buClr>
                <a:schemeClr val="dk1"/>
              </a:buClr>
              <a:buSzPts val="1600"/>
              <a:buFont typeface="Livvic"/>
              <a:buChar char="○"/>
              <a:defRPr sz="1600">
                <a:solidFill>
                  <a:schemeClr val="dk1"/>
                </a:solidFill>
                <a:latin typeface="Livvic"/>
                <a:ea typeface="Livvic"/>
                <a:cs typeface="Livvic"/>
                <a:sym typeface="Livvic"/>
              </a:defRPr>
            </a:lvl5pPr>
            <a:lvl6pPr indent="-330200" lvl="5" marL="2743200">
              <a:lnSpc>
                <a:spcPct val="100000"/>
              </a:lnSpc>
              <a:spcBef>
                <a:spcPts val="0"/>
              </a:spcBef>
              <a:spcAft>
                <a:spcPts val="0"/>
              </a:spcAft>
              <a:buClr>
                <a:schemeClr val="dk1"/>
              </a:buClr>
              <a:buSzPts val="1600"/>
              <a:buFont typeface="Livvic"/>
              <a:buChar char="■"/>
              <a:defRPr sz="1600">
                <a:solidFill>
                  <a:schemeClr val="dk1"/>
                </a:solidFill>
                <a:latin typeface="Livvic"/>
                <a:ea typeface="Livvic"/>
                <a:cs typeface="Livvic"/>
                <a:sym typeface="Livvic"/>
              </a:defRPr>
            </a:lvl6pPr>
            <a:lvl7pPr indent="-330200" lvl="6" marL="3200400">
              <a:lnSpc>
                <a:spcPct val="100000"/>
              </a:lnSpc>
              <a:spcBef>
                <a:spcPts val="0"/>
              </a:spcBef>
              <a:spcAft>
                <a:spcPts val="0"/>
              </a:spcAft>
              <a:buClr>
                <a:schemeClr val="dk1"/>
              </a:buClr>
              <a:buSzPts val="1600"/>
              <a:buFont typeface="Livvic"/>
              <a:buChar char="●"/>
              <a:defRPr sz="1600">
                <a:solidFill>
                  <a:schemeClr val="dk1"/>
                </a:solidFill>
                <a:latin typeface="Livvic"/>
                <a:ea typeface="Livvic"/>
                <a:cs typeface="Livvic"/>
                <a:sym typeface="Livvic"/>
              </a:defRPr>
            </a:lvl7pPr>
            <a:lvl8pPr indent="-330200" lvl="7" marL="3657600">
              <a:lnSpc>
                <a:spcPct val="100000"/>
              </a:lnSpc>
              <a:spcBef>
                <a:spcPts val="0"/>
              </a:spcBef>
              <a:spcAft>
                <a:spcPts val="0"/>
              </a:spcAft>
              <a:buClr>
                <a:schemeClr val="dk1"/>
              </a:buClr>
              <a:buSzPts val="1600"/>
              <a:buFont typeface="Livvic"/>
              <a:buChar char="○"/>
              <a:defRPr sz="1600">
                <a:solidFill>
                  <a:schemeClr val="dk1"/>
                </a:solidFill>
                <a:latin typeface="Livvic"/>
                <a:ea typeface="Livvic"/>
                <a:cs typeface="Livvic"/>
                <a:sym typeface="Livvic"/>
              </a:defRPr>
            </a:lvl8pPr>
            <a:lvl9pPr indent="-330200" lvl="8" marL="4114800">
              <a:lnSpc>
                <a:spcPct val="100000"/>
              </a:lnSpc>
              <a:spcBef>
                <a:spcPts val="0"/>
              </a:spcBef>
              <a:spcAft>
                <a:spcPts val="0"/>
              </a:spcAft>
              <a:buClr>
                <a:schemeClr val="dk1"/>
              </a:buClr>
              <a:buSzPts val="1600"/>
              <a:buFont typeface="Livvic"/>
              <a:buChar char="■"/>
              <a:defRPr sz="1600">
                <a:solidFill>
                  <a:schemeClr val="dk1"/>
                </a:solidFill>
                <a:latin typeface="Livvic"/>
                <a:ea typeface="Livvic"/>
                <a:cs typeface="Livvic"/>
                <a:sym typeface="Livvic"/>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0E2A47"/>
        </a:solidFill>
      </p:bgPr>
    </p:bg>
    <p:spTree>
      <p:nvGrpSpPr>
        <p:cNvPr id="63" name="Shape 63"/>
        <p:cNvGrpSpPr/>
        <p:nvPr/>
      </p:nvGrpSpPr>
      <p:grpSpPr>
        <a:xfrm>
          <a:off x="0" y="0"/>
          <a:ext cx="0" cy="0"/>
          <a:chOff x="0" y="0"/>
          <a:chExt cx="0" cy="0"/>
        </a:xfrm>
      </p:grpSpPr>
      <p:sp>
        <p:nvSpPr>
          <p:cNvPr id="64" name="Google Shape;64;p13"/>
          <p:cNvSpPr txBox="1"/>
          <p:nvPr>
            <p:ph type="title"/>
          </p:nvPr>
        </p:nvSpPr>
        <p:spPr>
          <a:xfrm>
            <a:off x="1068100" y="933450"/>
            <a:ext cx="7047300" cy="4824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rtl="0" algn="ctr">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rtl="0" algn="ctr">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rtl="0" algn="ctr">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rtl="0" algn="ctr">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rtl="0" algn="ctr">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rtl="0" algn="ctr">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rtl="0" algn="ctr">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rtl="0" algn="ctr">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p:txBody>
      </p:sp>
      <p:sp>
        <p:nvSpPr>
          <p:cNvPr id="65" name="Google Shape;65;p13"/>
          <p:cNvSpPr txBox="1"/>
          <p:nvPr>
            <p:ph idx="1" type="body"/>
          </p:nvPr>
        </p:nvSpPr>
        <p:spPr>
          <a:xfrm>
            <a:off x="1068100" y="1695450"/>
            <a:ext cx="7047300" cy="2502000"/>
          </a:xfrm>
          <a:prstGeom prst="rect">
            <a:avLst/>
          </a:prstGeom>
          <a:noFill/>
          <a:ln>
            <a:noFill/>
          </a:ln>
        </p:spPr>
        <p:txBody>
          <a:bodyPr anchorCtr="0" anchor="t" bIns="91425" lIns="91425" spcFirstLastPara="1" rIns="91425" wrap="square" tIns="91425">
            <a:noAutofit/>
          </a:bodyPr>
          <a:lstStyle>
            <a:lvl1pPr indent="-298450" lvl="0" marL="4572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indent="-298450" lvl="1" marL="9144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indent="-298450" lvl="2" marL="13716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indent="-298450" lvl="3" marL="18288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indent="-298450" lvl="4" marL="22860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indent="-298450" lvl="5" marL="27432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indent="-298450" lvl="6" marL="32004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indent="-298450" lvl="7" marL="36576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indent="-298450" lvl="8" marL="41148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p:txBody>
      </p:sp>
    </p:spTree>
  </p:cSld>
  <p:clrMap accent1="accent1" accent2="accent2" accent3="accent3" accent4="accent4" accent5="accent5" accent6="accent6" bg1="lt1" bg2="dk2" tx1="dk1" tx2="lt2" folHlink="folHlink" hlink="hlink"/>
  <p:sldLayoutIdLst>
    <p:sldLayoutId id="2147483659"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s://slidesgo.com/theme/hotel-business-plan#search-hotel+business+plan/?utm_source=slidesgo_template_infographics&amp;utm_medium=referral-link&amp;utm_campaign=sg_credits&amp;utm_content=templat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7.xml"/><Relationship Id="rId3" Type="http://schemas.openxmlformats.org/officeDocument/2006/relationships/hyperlink" Target="https://slidesgo.com/slidesgo-school/presentation-tips/how-to-modify-a-graph-in-our-templates?utm_source=slidesgo_template&amp;utm_medium=referral-link&amp;utm_campaign=how-to-modify-a-graph-in-our-templates&amp;utm_term=slidesgo-school&amp;utm_content=how-to-modify-a-graph-in-our-templates" TargetMode="External"/><Relationship Id="rId4" Type="http://schemas.openxmlformats.org/officeDocument/2006/relationships/hyperlink" Target="https://docs.google.com/spreadsheets/d/1EC81tzDa8HYocjsMSalSnQzyuA_CG2-vqdLTCeaUGUk/copy" TargetMode="External"/><Relationship Id="rId5" Type="http://schemas.openxmlformats.org/officeDocument/2006/relationships/image" Target="../media/image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8.xml"/><Relationship Id="rId3" Type="http://schemas.openxmlformats.org/officeDocument/2006/relationships/hyperlink" Target="https://slidesgo.com/slidesgo-school/presentation-tips/how-to-modify-a-graph-in-our-templates?utm_source=slidesgo_template&amp;utm_medium=referral-link&amp;utm_campaign=how-to-modify-a-graph-in-our-templates&amp;utm_term=slidesgo-school&amp;utm_content=how-to-modify-a-graph-in-our-templates" TargetMode="External"/><Relationship Id="rId4" Type="http://schemas.openxmlformats.org/officeDocument/2006/relationships/hyperlink" Target="https://docs.google.com/spreadsheets/d/1EC81tzDa8HYocjsMSalSnQzyuA_CG2-vqdLTCeaUGUk/copy" TargetMode="External"/><Relationship Id="rId5" Type="http://schemas.openxmlformats.org/officeDocument/2006/relationships/image" Target="../media/image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9.xml"/><Relationship Id="rId3" Type="http://schemas.openxmlformats.org/officeDocument/2006/relationships/hyperlink" Target="https://slidesgo.com/slidesgo-school/presentation-tips/how-to-modify-a-graph-in-our-templates?utm_source=slidesgo_template&amp;utm_medium=referral-link&amp;utm_campaign=how-to-modify-a-graph-in-our-templates&amp;utm_term=slidesgo-school&amp;utm_content=how-to-modify-a-graph-in-our-templates" TargetMode="External"/><Relationship Id="rId4" Type="http://schemas.openxmlformats.org/officeDocument/2006/relationships/hyperlink" Target="https://docs.google.com/spreadsheets/d/1EC81tzDa8HYocjsMSalSnQzyuA_CG2-vqdLTCeaUGUk/copy" TargetMode="External"/><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0.xml"/><Relationship Id="rId3" Type="http://schemas.openxmlformats.org/officeDocument/2006/relationships/hyperlink" Target="https://slidesgo.com/slidesgo-school/presentation-tips/how-to-modify-a-graph-in-our-templates?utm_source=slidesgo_template&amp;utm_medium=referral-link&amp;utm_campaign=how-to-modify-a-graph-in-our-templates&amp;utm_term=slidesgo-school&amp;utm_content=how-to-modify-a-graph-in-our-templates" TargetMode="External"/><Relationship Id="rId4" Type="http://schemas.openxmlformats.org/officeDocument/2006/relationships/hyperlink" Target="https://docs.google.com/spreadsheets/d/1EC81tzDa8HYocjsMSalSnQzyuA_CG2-vqdLTCeaUGUk/copy" TargetMode="External"/><Relationship Id="rId5" Type="http://schemas.openxmlformats.org/officeDocument/2006/relationships/image" Target="../media/image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3.xml"/><Relationship Id="rId3" Type="http://schemas.openxmlformats.org/officeDocument/2006/relationships/hyperlink" Target="http://bit.ly/33VAFh3" TargetMode="External"/><Relationship Id="rId4" Type="http://schemas.openxmlformats.org/officeDocument/2006/relationships/hyperlink" Target="http://bit.ly/30B07Gq" TargetMode="External"/><Relationship Id="rId5" Type="http://schemas.openxmlformats.org/officeDocument/2006/relationships/hyperlink" Target="http://bit.ly/2PfT4lq"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4.xml"/><Relationship Id="rId3" Type="http://schemas.openxmlformats.org/officeDocument/2006/relationships/hyperlink" Target="http://bit.ly/2PfT4lq" TargetMode="External"/><Relationship Id="rId4" Type="http://schemas.openxmlformats.org/officeDocument/2006/relationships/hyperlink" Target="http://bit.ly/33VAFh3" TargetMode="External"/><Relationship Id="rId5" Type="http://schemas.openxmlformats.org/officeDocument/2006/relationships/hyperlink" Target="http://bit.ly/30B07Gq"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5.xml"/><Relationship Id="rId3" Type="http://schemas.openxmlformats.org/officeDocument/2006/relationships/hyperlink" Target="https://bit.ly/2ZjL1pd" TargetMode="External"/><Relationship Id="rId4" Type="http://schemas.openxmlformats.org/officeDocument/2006/relationships/hyperlink" Target="https://bit.ly/2ZjL1pd" TargetMode="External"/><Relationship Id="rId5" Type="http://schemas.openxmlformats.org/officeDocument/2006/relationships/hyperlink" Target="http://bit.ly/30B07Gq"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5"/>
          <p:cNvSpPr/>
          <p:nvPr/>
        </p:nvSpPr>
        <p:spPr>
          <a:xfrm flipH="1">
            <a:off x="643250" y="307218"/>
            <a:ext cx="1647300" cy="117700"/>
          </a:xfrm>
          <a:custGeom>
            <a:rect b="b" l="l" r="r" t="t"/>
            <a:pathLst>
              <a:path extrusionOk="0" h="4708" w="65892">
                <a:moveTo>
                  <a:pt x="0" y="2143"/>
                </a:moveTo>
                <a:lnTo>
                  <a:pt x="65892" y="0"/>
                </a:lnTo>
                <a:lnTo>
                  <a:pt x="65501" y="4708"/>
                </a:lnTo>
                <a:close/>
              </a:path>
            </a:pathLst>
          </a:custGeom>
          <a:solidFill>
            <a:schemeClr val="lt2"/>
          </a:solidFill>
          <a:ln>
            <a:noFill/>
          </a:ln>
        </p:spPr>
      </p:sp>
      <p:pic>
        <p:nvPicPr>
          <p:cNvPr id="72" name="Google Shape;72;p15"/>
          <p:cNvPicPr preferRelativeResize="0"/>
          <p:nvPr/>
        </p:nvPicPr>
        <p:blipFill rotWithShape="1">
          <a:blip r:embed="rId3">
            <a:alphaModFix/>
          </a:blip>
          <a:srcRect b="-117" l="15353" r="3239" t="9562"/>
          <a:stretch/>
        </p:blipFill>
        <p:spPr>
          <a:xfrm rot="-152659">
            <a:off x="-471535" y="397757"/>
            <a:ext cx="5814395" cy="4311887"/>
          </a:xfrm>
          <a:prstGeom prst="rect">
            <a:avLst/>
          </a:prstGeom>
          <a:noFill/>
          <a:ln>
            <a:noFill/>
          </a:ln>
        </p:spPr>
      </p:pic>
      <p:grpSp>
        <p:nvGrpSpPr>
          <p:cNvPr id="73" name="Google Shape;73;p15"/>
          <p:cNvGrpSpPr/>
          <p:nvPr/>
        </p:nvGrpSpPr>
        <p:grpSpPr>
          <a:xfrm flipH="1">
            <a:off x="3862082" y="865280"/>
            <a:ext cx="4711051" cy="3412937"/>
            <a:chOff x="3958700" y="1446124"/>
            <a:chExt cx="4125625" cy="2988823"/>
          </a:xfrm>
        </p:grpSpPr>
        <p:sp>
          <p:nvSpPr>
            <p:cNvPr id="74" name="Google Shape;74;p15"/>
            <p:cNvSpPr/>
            <p:nvPr/>
          </p:nvSpPr>
          <p:spPr>
            <a:xfrm>
              <a:off x="3996300" y="1504500"/>
              <a:ext cx="4080950" cy="2849150"/>
            </a:xfrm>
            <a:custGeom>
              <a:rect b="b" l="l" r="r" t="t"/>
              <a:pathLst>
                <a:path extrusionOk="0" h="113966" w="163238">
                  <a:moveTo>
                    <a:pt x="16550" y="3761"/>
                  </a:moveTo>
                  <a:lnTo>
                    <a:pt x="152330" y="0"/>
                  </a:lnTo>
                  <a:lnTo>
                    <a:pt x="163238" y="113966"/>
                  </a:lnTo>
                  <a:lnTo>
                    <a:pt x="0" y="84252"/>
                  </a:lnTo>
                  <a:close/>
                </a:path>
              </a:pathLst>
            </a:custGeom>
            <a:solidFill>
              <a:schemeClr val="accent3"/>
            </a:solidFill>
            <a:ln>
              <a:noFill/>
            </a:ln>
          </p:spPr>
        </p:sp>
        <p:sp>
          <p:nvSpPr>
            <p:cNvPr id="75" name="Google Shape;75;p15"/>
            <p:cNvSpPr/>
            <p:nvPr/>
          </p:nvSpPr>
          <p:spPr>
            <a:xfrm>
              <a:off x="3958700" y="1904125"/>
              <a:ext cx="332425" cy="1694925"/>
            </a:xfrm>
            <a:custGeom>
              <a:rect b="b" l="l" r="r" t="t"/>
              <a:pathLst>
                <a:path extrusionOk="0" h="67797" w="13297">
                  <a:moveTo>
                    <a:pt x="0" y="67797"/>
                  </a:moveTo>
                  <a:lnTo>
                    <a:pt x="6151" y="0"/>
                  </a:lnTo>
                  <a:lnTo>
                    <a:pt x="13297" y="1129"/>
                  </a:lnTo>
                  <a:close/>
                </a:path>
              </a:pathLst>
            </a:custGeom>
            <a:solidFill>
              <a:schemeClr val="accent1"/>
            </a:solidFill>
            <a:ln>
              <a:noFill/>
            </a:ln>
          </p:spPr>
        </p:sp>
        <p:sp>
          <p:nvSpPr>
            <p:cNvPr id="76" name="Google Shape;76;p15"/>
            <p:cNvSpPr/>
            <p:nvPr/>
          </p:nvSpPr>
          <p:spPr>
            <a:xfrm>
              <a:off x="4420426" y="1446124"/>
              <a:ext cx="1256700" cy="108150"/>
            </a:xfrm>
            <a:custGeom>
              <a:rect b="b" l="l" r="r" t="t"/>
              <a:pathLst>
                <a:path extrusionOk="0" h="4326" w="50268">
                  <a:moveTo>
                    <a:pt x="50268" y="3369"/>
                  </a:moveTo>
                  <a:lnTo>
                    <a:pt x="0" y="4326"/>
                  </a:lnTo>
                  <a:lnTo>
                    <a:pt x="940" y="0"/>
                  </a:lnTo>
                  <a:close/>
                </a:path>
              </a:pathLst>
            </a:custGeom>
            <a:solidFill>
              <a:schemeClr val="lt2"/>
            </a:solidFill>
            <a:ln>
              <a:noFill/>
            </a:ln>
          </p:spPr>
        </p:sp>
        <p:sp>
          <p:nvSpPr>
            <p:cNvPr id="77" name="Google Shape;77;p15"/>
            <p:cNvSpPr/>
            <p:nvPr/>
          </p:nvSpPr>
          <p:spPr>
            <a:xfrm>
              <a:off x="7846500" y="1499800"/>
              <a:ext cx="134400" cy="1403400"/>
            </a:xfrm>
            <a:custGeom>
              <a:rect b="b" l="l" r="r" t="t"/>
              <a:pathLst>
                <a:path extrusionOk="0" h="56136" w="5376">
                  <a:moveTo>
                    <a:pt x="5376" y="56136"/>
                  </a:moveTo>
                  <a:lnTo>
                    <a:pt x="0" y="94"/>
                  </a:lnTo>
                  <a:lnTo>
                    <a:pt x="4136" y="0"/>
                  </a:lnTo>
                  <a:close/>
                </a:path>
              </a:pathLst>
            </a:custGeom>
            <a:solidFill>
              <a:schemeClr val="accent2"/>
            </a:solidFill>
            <a:ln>
              <a:noFill/>
            </a:ln>
          </p:spPr>
        </p:sp>
        <p:sp>
          <p:nvSpPr>
            <p:cNvPr id="78" name="Google Shape;78;p15"/>
            <p:cNvSpPr/>
            <p:nvPr/>
          </p:nvSpPr>
          <p:spPr>
            <a:xfrm>
              <a:off x="7212175" y="4256272"/>
              <a:ext cx="872150" cy="178675"/>
            </a:xfrm>
            <a:custGeom>
              <a:rect b="b" l="l" r="r" t="t"/>
              <a:pathLst>
                <a:path extrusionOk="0" h="7147" w="34886">
                  <a:moveTo>
                    <a:pt x="34886" y="5681"/>
                  </a:moveTo>
                  <a:lnTo>
                    <a:pt x="0" y="7147"/>
                  </a:lnTo>
                  <a:lnTo>
                    <a:pt x="2256" y="0"/>
                  </a:lnTo>
                  <a:close/>
                </a:path>
              </a:pathLst>
            </a:custGeom>
            <a:solidFill>
              <a:schemeClr val="lt2"/>
            </a:solidFill>
            <a:ln>
              <a:noFill/>
            </a:ln>
          </p:spPr>
        </p:sp>
      </p:grpSp>
      <p:sp>
        <p:nvSpPr>
          <p:cNvPr id="79" name="Google Shape;79;p15"/>
          <p:cNvSpPr txBox="1"/>
          <p:nvPr>
            <p:ph type="ctrTitle"/>
          </p:nvPr>
        </p:nvSpPr>
        <p:spPr>
          <a:xfrm>
            <a:off x="4221558" y="1629192"/>
            <a:ext cx="3992100" cy="1791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b="0" lang="en" sz="7000">
                <a:latin typeface="Carter One"/>
                <a:ea typeface="Carter One"/>
                <a:cs typeface="Carter One"/>
                <a:sym typeface="Carter One"/>
              </a:rPr>
              <a:t>Hotel</a:t>
            </a:r>
            <a:r>
              <a:rPr lang="en"/>
              <a:t> </a:t>
            </a:r>
            <a:r>
              <a:rPr b="0" lang="en" sz="3500">
                <a:latin typeface="Carter One"/>
                <a:ea typeface="Carter One"/>
                <a:cs typeface="Carter One"/>
                <a:sym typeface="Carter One"/>
              </a:rPr>
              <a:t>Business Plan Infographics</a:t>
            </a:r>
            <a:endParaRPr b="0" sz="3500">
              <a:latin typeface="Carter One"/>
              <a:ea typeface="Carter One"/>
              <a:cs typeface="Carter One"/>
              <a:sym typeface="Carter One"/>
            </a:endParaRPr>
          </a:p>
        </p:txBody>
      </p:sp>
      <p:sp>
        <p:nvSpPr>
          <p:cNvPr id="80" name="Google Shape;80;p15"/>
          <p:cNvSpPr txBox="1"/>
          <p:nvPr>
            <p:ph idx="1" type="subTitle"/>
          </p:nvPr>
        </p:nvSpPr>
        <p:spPr>
          <a:xfrm>
            <a:off x="6180950" y="4034776"/>
            <a:ext cx="2242500" cy="5979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chemeClr val="dk1"/>
              </a:buClr>
              <a:buSzPts val="1100"/>
              <a:buFont typeface="Arial"/>
              <a:buNone/>
            </a:pPr>
            <a:r>
              <a:rPr lang="en"/>
              <a:t>H</a:t>
            </a:r>
            <a:r>
              <a:rPr lang="en"/>
              <a:t>ere is where your presentation begins</a:t>
            </a:r>
            <a:endParaRPr/>
          </a:p>
        </p:txBody>
      </p:sp>
      <p:grpSp>
        <p:nvGrpSpPr>
          <p:cNvPr id="81" name="Google Shape;81;p15"/>
          <p:cNvGrpSpPr/>
          <p:nvPr/>
        </p:nvGrpSpPr>
        <p:grpSpPr>
          <a:xfrm>
            <a:off x="5618600" y="1354896"/>
            <a:ext cx="1198043" cy="210331"/>
            <a:chOff x="1026623" y="2953314"/>
            <a:chExt cx="5688711" cy="1008300"/>
          </a:xfrm>
        </p:grpSpPr>
        <p:sp>
          <p:nvSpPr>
            <p:cNvPr id="82" name="Google Shape;82;p15"/>
            <p:cNvSpPr/>
            <p:nvPr/>
          </p:nvSpPr>
          <p:spPr>
            <a:xfrm>
              <a:off x="1026623" y="2953314"/>
              <a:ext cx="1060800" cy="1008300"/>
            </a:xfrm>
            <a:prstGeom prst="star5">
              <a:avLst>
                <a:gd fmla="val 19098" name="adj"/>
                <a:gd fmla="val 105146" name="hf"/>
                <a:gd fmla="val 110557" name="vf"/>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15"/>
            <p:cNvSpPr/>
            <p:nvPr/>
          </p:nvSpPr>
          <p:spPr>
            <a:xfrm>
              <a:off x="2183600" y="2953314"/>
              <a:ext cx="1060800" cy="1008300"/>
            </a:xfrm>
            <a:prstGeom prst="star5">
              <a:avLst>
                <a:gd fmla="val 19098" name="adj"/>
                <a:gd fmla="val 105146" name="hf"/>
                <a:gd fmla="val 110557" name="vf"/>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5"/>
            <p:cNvSpPr/>
            <p:nvPr/>
          </p:nvSpPr>
          <p:spPr>
            <a:xfrm>
              <a:off x="3340578" y="2953314"/>
              <a:ext cx="1060800" cy="1008300"/>
            </a:xfrm>
            <a:prstGeom prst="star5">
              <a:avLst>
                <a:gd fmla="val 19098" name="adj"/>
                <a:gd fmla="val 105146" name="hf"/>
                <a:gd fmla="val 110557" name="vf"/>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5"/>
            <p:cNvSpPr/>
            <p:nvPr/>
          </p:nvSpPr>
          <p:spPr>
            <a:xfrm>
              <a:off x="4497556" y="2953314"/>
              <a:ext cx="1060800" cy="1008300"/>
            </a:xfrm>
            <a:prstGeom prst="star5">
              <a:avLst>
                <a:gd fmla="val 19098" name="adj"/>
                <a:gd fmla="val 105146" name="hf"/>
                <a:gd fmla="val 110557" name="vf"/>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15"/>
            <p:cNvSpPr/>
            <p:nvPr/>
          </p:nvSpPr>
          <p:spPr>
            <a:xfrm>
              <a:off x="5654534" y="2953314"/>
              <a:ext cx="1060800" cy="1008300"/>
            </a:xfrm>
            <a:prstGeom prst="star5">
              <a:avLst>
                <a:gd fmla="val 19098" name="adj"/>
                <a:gd fmla="val 105146" name="hf"/>
                <a:gd fmla="val 110557" name="vf"/>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5" name="Shape 465"/>
        <p:cNvGrpSpPr/>
        <p:nvPr/>
      </p:nvGrpSpPr>
      <p:grpSpPr>
        <a:xfrm>
          <a:off x="0" y="0"/>
          <a:ext cx="0" cy="0"/>
          <a:chOff x="0" y="0"/>
          <a:chExt cx="0" cy="0"/>
        </a:xfrm>
      </p:grpSpPr>
      <p:sp>
        <p:nvSpPr>
          <p:cNvPr id="466" name="Google Shape;466;p24"/>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sp>
        <p:nvSpPr>
          <p:cNvPr id="467" name="Google Shape;467;p24"/>
          <p:cNvSpPr/>
          <p:nvPr/>
        </p:nvSpPr>
        <p:spPr>
          <a:xfrm>
            <a:off x="3253362" y="1626538"/>
            <a:ext cx="2636400" cy="2636400"/>
          </a:xfrm>
          <a:prstGeom prst="arc">
            <a:avLst>
              <a:gd fmla="val 19453207" name="adj1"/>
              <a:gd fmla="val 18244429" name="adj2"/>
            </a:avLst>
          </a:prstGeom>
          <a:noFill/>
          <a:ln cap="flat" cmpd="sng" w="28575">
            <a:solidFill>
              <a:schemeClr val="dk1"/>
            </a:solidFill>
            <a:prstDash val="solid"/>
            <a:round/>
            <a:headEnd len="sm" w="sm" type="none"/>
            <a:tailEnd len="sm" w="sm" type="triangl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68" name="Google Shape;468;p24"/>
          <p:cNvGrpSpPr/>
          <p:nvPr/>
        </p:nvGrpSpPr>
        <p:grpSpPr>
          <a:xfrm>
            <a:off x="719426" y="1508647"/>
            <a:ext cx="1627213" cy="1091396"/>
            <a:chOff x="719422" y="1661051"/>
            <a:chExt cx="1527900" cy="1091396"/>
          </a:xfrm>
        </p:grpSpPr>
        <p:sp>
          <p:nvSpPr>
            <p:cNvPr id="469" name="Google Shape;469;p24"/>
            <p:cNvSpPr txBox="1"/>
            <p:nvPr/>
          </p:nvSpPr>
          <p:spPr>
            <a:xfrm>
              <a:off x="719422" y="2016547"/>
              <a:ext cx="1527900" cy="73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Livvic"/>
                  <a:ea typeface="Livvic"/>
                  <a:cs typeface="Livvic"/>
                  <a:sym typeface="Livvic"/>
                </a:rPr>
                <a:t>Jupiter is the biggest planet in the Solar System</a:t>
              </a:r>
              <a:endParaRPr>
                <a:solidFill>
                  <a:schemeClr val="dk1"/>
                </a:solidFill>
                <a:latin typeface="Livvic"/>
                <a:ea typeface="Livvic"/>
                <a:cs typeface="Livvic"/>
                <a:sym typeface="Livvic"/>
              </a:endParaRPr>
            </a:p>
          </p:txBody>
        </p:sp>
        <p:sp>
          <p:nvSpPr>
            <p:cNvPr id="470" name="Google Shape;470;p24"/>
            <p:cNvSpPr txBox="1"/>
            <p:nvPr/>
          </p:nvSpPr>
          <p:spPr>
            <a:xfrm>
              <a:off x="719422" y="1661051"/>
              <a:ext cx="1527900" cy="43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Livvic"/>
                  <a:ea typeface="Livvic"/>
                  <a:cs typeface="Livvic"/>
                  <a:sym typeface="Livvic"/>
                </a:rPr>
                <a:t>Satisfaction</a:t>
              </a:r>
              <a:endParaRPr b="1" sz="1800">
                <a:solidFill>
                  <a:schemeClr val="dk1"/>
                </a:solidFill>
                <a:latin typeface="Livvic"/>
                <a:ea typeface="Livvic"/>
                <a:cs typeface="Livvic"/>
                <a:sym typeface="Livvic"/>
              </a:endParaRPr>
            </a:p>
          </p:txBody>
        </p:sp>
      </p:grpSp>
      <p:grpSp>
        <p:nvGrpSpPr>
          <p:cNvPr id="471" name="Google Shape;471;p24"/>
          <p:cNvGrpSpPr/>
          <p:nvPr/>
        </p:nvGrpSpPr>
        <p:grpSpPr>
          <a:xfrm>
            <a:off x="719422" y="3189997"/>
            <a:ext cx="1627214" cy="1091396"/>
            <a:chOff x="719418" y="3342401"/>
            <a:chExt cx="1527900" cy="1091396"/>
          </a:xfrm>
        </p:grpSpPr>
        <p:sp>
          <p:nvSpPr>
            <p:cNvPr id="472" name="Google Shape;472;p24"/>
            <p:cNvSpPr txBox="1"/>
            <p:nvPr/>
          </p:nvSpPr>
          <p:spPr>
            <a:xfrm>
              <a:off x="719418" y="3342401"/>
              <a:ext cx="1527900" cy="43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Livvic"/>
                  <a:ea typeface="Livvic"/>
                  <a:cs typeface="Livvic"/>
                  <a:sym typeface="Livvic"/>
                </a:rPr>
                <a:t>Experience</a:t>
              </a:r>
              <a:endParaRPr b="1" sz="1800">
                <a:solidFill>
                  <a:schemeClr val="dk1"/>
                </a:solidFill>
                <a:latin typeface="Livvic"/>
                <a:ea typeface="Livvic"/>
                <a:cs typeface="Livvic"/>
                <a:sym typeface="Livvic"/>
              </a:endParaRPr>
            </a:p>
          </p:txBody>
        </p:sp>
        <p:sp>
          <p:nvSpPr>
            <p:cNvPr id="473" name="Google Shape;473;p24"/>
            <p:cNvSpPr txBox="1"/>
            <p:nvPr/>
          </p:nvSpPr>
          <p:spPr>
            <a:xfrm>
              <a:off x="719418" y="3697897"/>
              <a:ext cx="1527900" cy="73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Livvic"/>
                  <a:ea typeface="Livvic"/>
                  <a:cs typeface="Livvic"/>
                  <a:sym typeface="Livvic"/>
                </a:rPr>
                <a:t>Mercury is the closest planet to the Sun</a:t>
              </a:r>
              <a:endParaRPr>
                <a:solidFill>
                  <a:schemeClr val="dk1"/>
                </a:solidFill>
                <a:latin typeface="Livvic"/>
                <a:ea typeface="Livvic"/>
                <a:cs typeface="Livvic"/>
                <a:sym typeface="Livvic"/>
              </a:endParaRPr>
            </a:p>
          </p:txBody>
        </p:sp>
      </p:grpSp>
      <p:grpSp>
        <p:nvGrpSpPr>
          <p:cNvPr id="474" name="Google Shape;474;p24"/>
          <p:cNvGrpSpPr/>
          <p:nvPr/>
        </p:nvGrpSpPr>
        <p:grpSpPr>
          <a:xfrm>
            <a:off x="6795862" y="3189997"/>
            <a:ext cx="1627213" cy="1091396"/>
            <a:chOff x="6895539" y="3342401"/>
            <a:chExt cx="1527900" cy="1091396"/>
          </a:xfrm>
        </p:grpSpPr>
        <p:sp>
          <p:nvSpPr>
            <p:cNvPr id="475" name="Google Shape;475;p24"/>
            <p:cNvSpPr txBox="1"/>
            <p:nvPr/>
          </p:nvSpPr>
          <p:spPr>
            <a:xfrm>
              <a:off x="6895539" y="3342401"/>
              <a:ext cx="1527900" cy="4317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n" sz="1800">
                  <a:solidFill>
                    <a:schemeClr val="dk1"/>
                  </a:solidFill>
                  <a:latin typeface="Livvic"/>
                  <a:ea typeface="Livvic"/>
                  <a:cs typeface="Livvic"/>
                  <a:sym typeface="Livvic"/>
                </a:rPr>
                <a:t>Reservations</a:t>
              </a:r>
              <a:endParaRPr b="1" sz="1800">
                <a:solidFill>
                  <a:schemeClr val="dk1"/>
                </a:solidFill>
                <a:latin typeface="Livvic"/>
                <a:ea typeface="Livvic"/>
                <a:cs typeface="Livvic"/>
                <a:sym typeface="Livvic"/>
              </a:endParaRPr>
            </a:p>
          </p:txBody>
        </p:sp>
        <p:sp>
          <p:nvSpPr>
            <p:cNvPr id="476" name="Google Shape;476;p24"/>
            <p:cNvSpPr txBox="1"/>
            <p:nvPr/>
          </p:nvSpPr>
          <p:spPr>
            <a:xfrm>
              <a:off x="6895539" y="3697897"/>
              <a:ext cx="1527900" cy="7359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a:solidFill>
                    <a:schemeClr val="dk1"/>
                  </a:solidFill>
                  <a:latin typeface="Livvic"/>
                  <a:ea typeface="Livvic"/>
                  <a:cs typeface="Livvic"/>
                  <a:sym typeface="Livvic"/>
                </a:rPr>
                <a:t>Venus has a nice name but is a very hot place</a:t>
              </a:r>
              <a:endParaRPr>
                <a:solidFill>
                  <a:schemeClr val="dk1"/>
                </a:solidFill>
                <a:latin typeface="Livvic"/>
                <a:ea typeface="Livvic"/>
                <a:cs typeface="Livvic"/>
                <a:sym typeface="Livvic"/>
              </a:endParaRPr>
            </a:p>
          </p:txBody>
        </p:sp>
      </p:grpSp>
      <p:grpSp>
        <p:nvGrpSpPr>
          <p:cNvPr id="477" name="Google Shape;477;p24"/>
          <p:cNvGrpSpPr/>
          <p:nvPr/>
        </p:nvGrpSpPr>
        <p:grpSpPr>
          <a:xfrm>
            <a:off x="6795884" y="1508647"/>
            <a:ext cx="1627214" cy="1091396"/>
            <a:chOff x="6895561" y="1661051"/>
            <a:chExt cx="1527900" cy="1091396"/>
          </a:xfrm>
        </p:grpSpPr>
        <p:sp>
          <p:nvSpPr>
            <p:cNvPr id="478" name="Google Shape;478;p24"/>
            <p:cNvSpPr txBox="1"/>
            <p:nvPr/>
          </p:nvSpPr>
          <p:spPr>
            <a:xfrm>
              <a:off x="6895561" y="1661051"/>
              <a:ext cx="1527900" cy="4317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n" sz="1800">
                  <a:solidFill>
                    <a:schemeClr val="dk1"/>
                  </a:solidFill>
                  <a:latin typeface="Livvic"/>
                  <a:ea typeface="Livvic"/>
                  <a:cs typeface="Livvic"/>
                  <a:sym typeface="Livvic"/>
                </a:rPr>
                <a:t>Service</a:t>
              </a:r>
              <a:endParaRPr b="1" sz="1800">
                <a:solidFill>
                  <a:schemeClr val="dk1"/>
                </a:solidFill>
                <a:latin typeface="Livvic"/>
                <a:ea typeface="Livvic"/>
                <a:cs typeface="Livvic"/>
                <a:sym typeface="Livvic"/>
              </a:endParaRPr>
            </a:p>
          </p:txBody>
        </p:sp>
        <p:sp>
          <p:nvSpPr>
            <p:cNvPr id="479" name="Google Shape;479;p24"/>
            <p:cNvSpPr txBox="1"/>
            <p:nvPr/>
          </p:nvSpPr>
          <p:spPr>
            <a:xfrm>
              <a:off x="6895561" y="2016547"/>
              <a:ext cx="1527900" cy="7359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a:solidFill>
                    <a:schemeClr val="dk1"/>
                  </a:solidFill>
                  <a:latin typeface="Livvic"/>
                  <a:ea typeface="Livvic"/>
                  <a:cs typeface="Livvic"/>
                  <a:sym typeface="Livvic"/>
                </a:rPr>
                <a:t>Pluto is considered a dwarf planet</a:t>
              </a:r>
              <a:endParaRPr>
                <a:solidFill>
                  <a:schemeClr val="dk1"/>
                </a:solidFill>
                <a:latin typeface="Livvic"/>
                <a:ea typeface="Livvic"/>
                <a:cs typeface="Livvic"/>
                <a:sym typeface="Livvic"/>
              </a:endParaRPr>
            </a:p>
          </p:txBody>
        </p:sp>
      </p:grpSp>
      <p:grpSp>
        <p:nvGrpSpPr>
          <p:cNvPr id="480" name="Google Shape;480;p24"/>
          <p:cNvGrpSpPr/>
          <p:nvPr/>
        </p:nvGrpSpPr>
        <p:grpSpPr>
          <a:xfrm rot="-690867">
            <a:off x="2727022" y="1576512"/>
            <a:ext cx="1087017" cy="879483"/>
            <a:chOff x="1891712" y="291100"/>
            <a:chExt cx="1087100" cy="879550"/>
          </a:xfrm>
        </p:grpSpPr>
        <p:sp>
          <p:nvSpPr>
            <p:cNvPr id="481" name="Google Shape;481;p24"/>
            <p:cNvSpPr/>
            <p:nvPr/>
          </p:nvSpPr>
          <p:spPr>
            <a:xfrm>
              <a:off x="1891712" y="442600"/>
              <a:ext cx="1087100" cy="728050"/>
            </a:xfrm>
            <a:custGeom>
              <a:rect b="b" l="l" r="r" t="t"/>
              <a:pathLst>
                <a:path extrusionOk="0" h="29122" w="43484">
                  <a:moveTo>
                    <a:pt x="0" y="28183"/>
                  </a:moveTo>
                  <a:lnTo>
                    <a:pt x="12420" y="0"/>
                  </a:lnTo>
                  <a:lnTo>
                    <a:pt x="43484" y="29122"/>
                  </a:lnTo>
                  <a:close/>
                </a:path>
              </a:pathLst>
            </a:custGeom>
            <a:solidFill>
              <a:srgbClr val="FED3C2"/>
            </a:solidFill>
            <a:ln>
              <a:noFill/>
            </a:ln>
          </p:spPr>
        </p:sp>
        <p:sp>
          <p:nvSpPr>
            <p:cNvPr id="482" name="Google Shape;482;p24"/>
            <p:cNvSpPr/>
            <p:nvPr/>
          </p:nvSpPr>
          <p:spPr>
            <a:xfrm>
              <a:off x="2219137" y="291100"/>
              <a:ext cx="380825" cy="484650"/>
            </a:xfrm>
            <a:custGeom>
              <a:rect b="b" l="l" r="r" t="t"/>
              <a:pathLst>
                <a:path extrusionOk="0" h="19386" w="15233">
                  <a:moveTo>
                    <a:pt x="0" y="4905"/>
                  </a:moveTo>
                  <a:lnTo>
                    <a:pt x="1947" y="0"/>
                  </a:lnTo>
                  <a:lnTo>
                    <a:pt x="15233" y="19386"/>
                  </a:lnTo>
                  <a:close/>
                </a:path>
              </a:pathLst>
            </a:custGeom>
            <a:solidFill>
              <a:srgbClr val="E1EAE7"/>
            </a:solidFill>
            <a:ln>
              <a:noFill/>
            </a:ln>
          </p:spPr>
        </p:sp>
      </p:grpSp>
      <p:grpSp>
        <p:nvGrpSpPr>
          <p:cNvPr id="483" name="Google Shape;483;p24"/>
          <p:cNvGrpSpPr/>
          <p:nvPr/>
        </p:nvGrpSpPr>
        <p:grpSpPr>
          <a:xfrm rot="10800000">
            <a:off x="2498493" y="3442066"/>
            <a:ext cx="1086991" cy="879462"/>
            <a:chOff x="1891712" y="291100"/>
            <a:chExt cx="1087100" cy="879550"/>
          </a:xfrm>
        </p:grpSpPr>
        <p:sp>
          <p:nvSpPr>
            <p:cNvPr id="484" name="Google Shape;484;p24"/>
            <p:cNvSpPr/>
            <p:nvPr/>
          </p:nvSpPr>
          <p:spPr>
            <a:xfrm>
              <a:off x="1891712" y="442600"/>
              <a:ext cx="1087100" cy="728050"/>
            </a:xfrm>
            <a:custGeom>
              <a:rect b="b" l="l" r="r" t="t"/>
              <a:pathLst>
                <a:path extrusionOk="0" h="29122" w="43484">
                  <a:moveTo>
                    <a:pt x="0" y="28183"/>
                  </a:moveTo>
                  <a:lnTo>
                    <a:pt x="12420" y="0"/>
                  </a:lnTo>
                  <a:lnTo>
                    <a:pt x="43484" y="29122"/>
                  </a:lnTo>
                  <a:close/>
                </a:path>
              </a:pathLst>
            </a:custGeom>
            <a:solidFill>
              <a:srgbClr val="FED3C2"/>
            </a:solidFill>
            <a:ln>
              <a:noFill/>
            </a:ln>
          </p:spPr>
        </p:sp>
        <p:sp>
          <p:nvSpPr>
            <p:cNvPr id="485" name="Google Shape;485;p24"/>
            <p:cNvSpPr/>
            <p:nvPr/>
          </p:nvSpPr>
          <p:spPr>
            <a:xfrm>
              <a:off x="2219137" y="291100"/>
              <a:ext cx="380825" cy="484650"/>
            </a:xfrm>
            <a:custGeom>
              <a:rect b="b" l="l" r="r" t="t"/>
              <a:pathLst>
                <a:path extrusionOk="0" h="19386" w="15233">
                  <a:moveTo>
                    <a:pt x="0" y="4905"/>
                  </a:moveTo>
                  <a:lnTo>
                    <a:pt x="1947" y="0"/>
                  </a:lnTo>
                  <a:lnTo>
                    <a:pt x="15233" y="19386"/>
                  </a:lnTo>
                  <a:close/>
                </a:path>
              </a:pathLst>
            </a:custGeom>
            <a:solidFill>
              <a:srgbClr val="E1EAE7"/>
            </a:solidFill>
            <a:ln>
              <a:noFill/>
            </a:ln>
          </p:spPr>
        </p:sp>
      </p:grpSp>
      <p:grpSp>
        <p:nvGrpSpPr>
          <p:cNvPr id="486" name="Google Shape;486;p24"/>
          <p:cNvGrpSpPr/>
          <p:nvPr/>
        </p:nvGrpSpPr>
        <p:grpSpPr>
          <a:xfrm rot="9771966">
            <a:off x="4924750" y="3431028"/>
            <a:ext cx="1364447" cy="744891"/>
            <a:chOff x="1614338" y="442600"/>
            <a:chExt cx="1364474" cy="744905"/>
          </a:xfrm>
        </p:grpSpPr>
        <p:sp>
          <p:nvSpPr>
            <p:cNvPr id="487" name="Google Shape;487;p24"/>
            <p:cNvSpPr/>
            <p:nvPr/>
          </p:nvSpPr>
          <p:spPr>
            <a:xfrm>
              <a:off x="1891712" y="442600"/>
              <a:ext cx="1087100" cy="728050"/>
            </a:xfrm>
            <a:custGeom>
              <a:rect b="b" l="l" r="r" t="t"/>
              <a:pathLst>
                <a:path extrusionOk="0" h="29122" w="43484">
                  <a:moveTo>
                    <a:pt x="0" y="28183"/>
                  </a:moveTo>
                  <a:lnTo>
                    <a:pt x="12420" y="0"/>
                  </a:lnTo>
                  <a:lnTo>
                    <a:pt x="43484" y="29122"/>
                  </a:lnTo>
                  <a:close/>
                </a:path>
              </a:pathLst>
            </a:custGeom>
            <a:solidFill>
              <a:srgbClr val="FED3C2"/>
            </a:solidFill>
            <a:ln>
              <a:noFill/>
            </a:ln>
          </p:spPr>
        </p:sp>
        <p:sp>
          <p:nvSpPr>
            <p:cNvPr id="488" name="Google Shape;488;p24"/>
            <p:cNvSpPr/>
            <p:nvPr/>
          </p:nvSpPr>
          <p:spPr>
            <a:xfrm rot="-6667483">
              <a:off x="1718591" y="680229"/>
              <a:ext cx="380826" cy="484651"/>
            </a:xfrm>
            <a:custGeom>
              <a:rect b="b" l="l" r="r" t="t"/>
              <a:pathLst>
                <a:path extrusionOk="0" h="19386" w="15233">
                  <a:moveTo>
                    <a:pt x="0" y="4905"/>
                  </a:moveTo>
                  <a:lnTo>
                    <a:pt x="1947" y="0"/>
                  </a:lnTo>
                  <a:lnTo>
                    <a:pt x="15233" y="19386"/>
                  </a:lnTo>
                  <a:close/>
                </a:path>
              </a:pathLst>
            </a:custGeom>
            <a:solidFill>
              <a:srgbClr val="E1EAE7"/>
            </a:solidFill>
            <a:ln>
              <a:noFill/>
            </a:ln>
          </p:spPr>
        </p:sp>
      </p:grpSp>
      <p:grpSp>
        <p:nvGrpSpPr>
          <p:cNvPr id="489" name="Google Shape;489;p24"/>
          <p:cNvGrpSpPr/>
          <p:nvPr/>
        </p:nvGrpSpPr>
        <p:grpSpPr>
          <a:xfrm>
            <a:off x="5185126" y="1553070"/>
            <a:ext cx="1086991" cy="879462"/>
            <a:chOff x="1891712" y="291100"/>
            <a:chExt cx="1087100" cy="879550"/>
          </a:xfrm>
        </p:grpSpPr>
        <p:sp>
          <p:nvSpPr>
            <p:cNvPr id="490" name="Google Shape;490;p24"/>
            <p:cNvSpPr/>
            <p:nvPr/>
          </p:nvSpPr>
          <p:spPr>
            <a:xfrm>
              <a:off x="1891712" y="442600"/>
              <a:ext cx="1087100" cy="728050"/>
            </a:xfrm>
            <a:custGeom>
              <a:rect b="b" l="l" r="r" t="t"/>
              <a:pathLst>
                <a:path extrusionOk="0" h="29122" w="43484">
                  <a:moveTo>
                    <a:pt x="0" y="28183"/>
                  </a:moveTo>
                  <a:lnTo>
                    <a:pt x="12420" y="0"/>
                  </a:lnTo>
                  <a:lnTo>
                    <a:pt x="43484" y="29122"/>
                  </a:lnTo>
                  <a:close/>
                </a:path>
              </a:pathLst>
            </a:custGeom>
            <a:solidFill>
              <a:srgbClr val="FED3C2"/>
            </a:solidFill>
            <a:ln>
              <a:noFill/>
            </a:ln>
          </p:spPr>
        </p:sp>
        <p:sp>
          <p:nvSpPr>
            <p:cNvPr id="491" name="Google Shape;491;p24"/>
            <p:cNvSpPr/>
            <p:nvPr/>
          </p:nvSpPr>
          <p:spPr>
            <a:xfrm>
              <a:off x="2219137" y="291100"/>
              <a:ext cx="380825" cy="484650"/>
            </a:xfrm>
            <a:custGeom>
              <a:rect b="b" l="l" r="r" t="t"/>
              <a:pathLst>
                <a:path extrusionOk="0" h="19386" w="15233">
                  <a:moveTo>
                    <a:pt x="0" y="4905"/>
                  </a:moveTo>
                  <a:lnTo>
                    <a:pt x="1947" y="0"/>
                  </a:lnTo>
                  <a:lnTo>
                    <a:pt x="15233" y="19386"/>
                  </a:lnTo>
                  <a:close/>
                </a:path>
              </a:pathLst>
            </a:custGeom>
            <a:solidFill>
              <a:srgbClr val="E1EAE7"/>
            </a:solidFill>
            <a:ln>
              <a:noFill/>
            </a:ln>
          </p:spPr>
        </p:sp>
      </p:grpSp>
      <p:grpSp>
        <p:nvGrpSpPr>
          <p:cNvPr id="492" name="Google Shape;492;p24"/>
          <p:cNvGrpSpPr/>
          <p:nvPr/>
        </p:nvGrpSpPr>
        <p:grpSpPr>
          <a:xfrm rot="-5400000">
            <a:off x="3873576" y="2436620"/>
            <a:ext cx="1086991" cy="879462"/>
            <a:chOff x="1891712" y="291100"/>
            <a:chExt cx="1087100" cy="879550"/>
          </a:xfrm>
        </p:grpSpPr>
        <p:sp>
          <p:nvSpPr>
            <p:cNvPr id="493" name="Google Shape;493;p24"/>
            <p:cNvSpPr/>
            <p:nvPr/>
          </p:nvSpPr>
          <p:spPr>
            <a:xfrm>
              <a:off x="1891712" y="442600"/>
              <a:ext cx="1087100" cy="728050"/>
            </a:xfrm>
            <a:custGeom>
              <a:rect b="b" l="l" r="r" t="t"/>
              <a:pathLst>
                <a:path extrusionOk="0" h="29122" w="43484">
                  <a:moveTo>
                    <a:pt x="0" y="28183"/>
                  </a:moveTo>
                  <a:lnTo>
                    <a:pt x="12420" y="0"/>
                  </a:lnTo>
                  <a:lnTo>
                    <a:pt x="43484" y="29122"/>
                  </a:lnTo>
                  <a:close/>
                </a:path>
              </a:pathLst>
            </a:custGeom>
            <a:solidFill>
              <a:srgbClr val="FED3C2"/>
            </a:solidFill>
            <a:ln>
              <a:noFill/>
            </a:ln>
          </p:spPr>
        </p:sp>
        <p:sp>
          <p:nvSpPr>
            <p:cNvPr id="494" name="Google Shape;494;p24"/>
            <p:cNvSpPr/>
            <p:nvPr/>
          </p:nvSpPr>
          <p:spPr>
            <a:xfrm>
              <a:off x="2219137" y="291100"/>
              <a:ext cx="380825" cy="484650"/>
            </a:xfrm>
            <a:custGeom>
              <a:rect b="b" l="l" r="r" t="t"/>
              <a:pathLst>
                <a:path extrusionOk="0" h="19386" w="15233">
                  <a:moveTo>
                    <a:pt x="0" y="4905"/>
                  </a:moveTo>
                  <a:lnTo>
                    <a:pt x="1947" y="0"/>
                  </a:lnTo>
                  <a:lnTo>
                    <a:pt x="15233" y="19386"/>
                  </a:lnTo>
                  <a:close/>
                </a:path>
              </a:pathLst>
            </a:custGeom>
            <a:solidFill>
              <a:srgbClr val="E1EAE7"/>
            </a:solidFill>
            <a:ln>
              <a:noFill/>
            </a:ln>
          </p:spPr>
        </p:sp>
      </p:grpSp>
      <p:grpSp>
        <p:nvGrpSpPr>
          <p:cNvPr id="495" name="Google Shape;495;p24"/>
          <p:cNvGrpSpPr/>
          <p:nvPr/>
        </p:nvGrpSpPr>
        <p:grpSpPr>
          <a:xfrm>
            <a:off x="5437343" y="3549449"/>
            <a:ext cx="339253" cy="339253"/>
            <a:chOff x="5660400" y="238125"/>
            <a:chExt cx="481825" cy="481825"/>
          </a:xfrm>
        </p:grpSpPr>
        <p:sp>
          <p:nvSpPr>
            <p:cNvPr id="496" name="Google Shape;496;p24"/>
            <p:cNvSpPr/>
            <p:nvPr/>
          </p:nvSpPr>
          <p:spPr>
            <a:xfrm>
              <a:off x="5660400" y="436700"/>
              <a:ext cx="481825" cy="283250"/>
            </a:xfrm>
            <a:custGeom>
              <a:rect b="b" l="l" r="r" t="t"/>
              <a:pathLst>
                <a:path extrusionOk="0" h="11330" w="19273">
                  <a:moveTo>
                    <a:pt x="5120" y="1130"/>
                  </a:moveTo>
                  <a:cubicBezTo>
                    <a:pt x="5433" y="1130"/>
                    <a:pt x="5683" y="1380"/>
                    <a:pt x="5683" y="1693"/>
                  </a:cubicBezTo>
                  <a:cubicBezTo>
                    <a:pt x="5683" y="2006"/>
                    <a:pt x="5433" y="2259"/>
                    <a:pt x="5120" y="2259"/>
                  </a:cubicBezTo>
                  <a:lnTo>
                    <a:pt x="2861" y="2259"/>
                  </a:lnTo>
                  <a:cubicBezTo>
                    <a:pt x="2548" y="2259"/>
                    <a:pt x="2298" y="2006"/>
                    <a:pt x="2298" y="1693"/>
                  </a:cubicBezTo>
                  <a:cubicBezTo>
                    <a:pt x="2298" y="1380"/>
                    <a:pt x="2548" y="1130"/>
                    <a:pt x="2861" y="1130"/>
                  </a:cubicBezTo>
                  <a:close/>
                  <a:moveTo>
                    <a:pt x="10766" y="1130"/>
                  </a:moveTo>
                  <a:cubicBezTo>
                    <a:pt x="11079" y="1130"/>
                    <a:pt x="11329" y="1380"/>
                    <a:pt x="11329" y="1693"/>
                  </a:cubicBezTo>
                  <a:cubicBezTo>
                    <a:pt x="11329" y="2006"/>
                    <a:pt x="11079" y="2259"/>
                    <a:pt x="10766" y="2259"/>
                  </a:cubicBezTo>
                  <a:lnTo>
                    <a:pt x="8507" y="2259"/>
                  </a:lnTo>
                  <a:cubicBezTo>
                    <a:pt x="8194" y="2259"/>
                    <a:pt x="7944" y="2006"/>
                    <a:pt x="7944" y="1693"/>
                  </a:cubicBezTo>
                  <a:cubicBezTo>
                    <a:pt x="7944" y="1380"/>
                    <a:pt x="8194" y="1130"/>
                    <a:pt x="8507" y="1130"/>
                  </a:cubicBezTo>
                  <a:close/>
                  <a:moveTo>
                    <a:pt x="16412" y="1130"/>
                  </a:moveTo>
                  <a:cubicBezTo>
                    <a:pt x="16725" y="1130"/>
                    <a:pt x="16975" y="1380"/>
                    <a:pt x="16975" y="1693"/>
                  </a:cubicBezTo>
                  <a:cubicBezTo>
                    <a:pt x="16975" y="2006"/>
                    <a:pt x="16725" y="2259"/>
                    <a:pt x="16412" y="2259"/>
                  </a:cubicBezTo>
                  <a:lnTo>
                    <a:pt x="14153" y="2259"/>
                  </a:lnTo>
                  <a:cubicBezTo>
                    <a:pt x="13840" y="2259"/>
                    <a:pt x="13590" y="2006"/>
                    <a:pt x="13590" y="1693"/>
                  </a:cubicBezTo>
                  <a:cubicBezTo>
                    <a:pt x="13590" y="1380"/>
                    <a:pt x="13840" y="1130"/>
                    <a:pt x="14153" y="1130"/>
                  </a:cubicBezTo>
                  <a:close/>
                  <a:moveTo>
                    <a:pt x="5120" y="4518"/>
                  </a:moveTo>
                  <a:cubicBezTo>
                    <a:pt x="5433" y="4518"/>
                    <a:pt x="5683" y="4767"/>
                    <a:pt x="5683" y="5081"/>
                  </a:cubicBezTo>
                  <a:cubicBezTo>
                    <a:pt x="5683" y="5394"/>
                    <a:pt x="5433" y="5647"/>
                    <a:pt x="5120" y="5647"/>
                  </a:cubicBezTo>
                  <a:lnTo>
                    <a:pt x="2861" y="5647"/>
                  </a:lnTo>
                  <a:cubicBezTo>
                    <a:pt x="2548" y="5647"/>
                    <a:pt x="2298" y="5394"/>
                    <a:pt x="2298" y="5081"/>
                  </a:cubicBezTo>
                  <a:cubicBezTo>
                    <a:pt x="2298" y="4767"/>
                    <a:pt x="2548" y="4518"/>
                    <a:pt x="2861" y="4518"/>
                  </a:cubicBezTo>
                  <a:close/>
                  <a:moveTo>
                    <a:pt x="10766" y="4518"/>
                  </a:moveTo>
                  <a:cubicBezTo>
                    <a:pt x="11079" y="4518"/>
                    <a:pt x="11329" y="4767"/>
                    <a:pt x="11329" y="5081"/>
                  </a:cubicBezTo>
                  <a:cubicBezTo>
                    <a:pt x="11329" y="5394"/>
                    <a:pt x="11079" y="5647"/>
                    <a:pt x="10766" y="5647"/>
                  </a:cubicBezTo>
                  <a:lnTo>
                    <a:pt x="8507" y="5647"/>
                  </a:lnTo>
                  <a:cubicBezTo>
                    <a:pt x="8194" y="5647"/>
                    <a:pt x="7944" y="5394"/>
                    <a:pt x="7944" y="5081"/>
                  </a:cubicBezTo>
                  <a:cubicBezTo>
                    <a:pt x="7944" y="4767"/>
                    <a:pt x="8194" y="4518"/>
                    <a:pt x="8507" y="4518"/>
                  </a:cubicBezTo>
                  <a:close/>
                  <a:moveTo>
                    <a:pt x="16412" y="4518"/>
                  </a:moveTo>
                  <a:cubicBezTo>
                    <a:pt x="16725" y="4518"/>
                    <a:pt x="16975" y="4767"/>
                    <a:pt x="16975" y="5081"/>
                  </a:cubicBezTo>
                  <a:cubicBezTo>
                    <a:pt x="16975" y="5394"/>
                    <a:pt x="16725" y="5647"/>
                    <a:pt x="16412" y="5647"/>
                  </a:cubicBezTo>
                  <a:lnTo>
                    <a:pt x="14153" y="5647"/>
                  </a:lnTo>
                  <a:cubicBezTo>
                    <a:pt x="13840" y="5647"/>
                    <a:pt x="13590" y="5394"/>
                    <a:pt x="13590" y="5081"/>
                  </a:cubicBezTo>
                  <a:cubicBezTo>
                    <a:pt x="13590" y="4767"/>
                    <a:pt x="13840" y="4518"/>
                    <a:pt x="14153" y="4518"/>
                  </a:cubicBezTo>
                  <a:close/>
                  <a:moveTo>
                    <a:pt x="5120" y="7941"/>
                  </a:moveTo>
                  <a:cubicBezTo>
                    <a:pt x="5433" y="7941"/>
                    <a:pt x="5683" y="8194"/>
                    <a:pt x="5683" y="8507"/>
                  </a:cubicBezTo>
                  <a:cubicBezTo>
                    <a:pt x="5683" y="8818"/>
                    <a:pt x="5433" y="9071"/>
                    <a:pt x="5120" y="9071"/>
                  </a:cubicBezTo>
                  <a:lnTo>
                    <a:pt x="2861" y="9071"/>
                  </a:lnTo>
                  <a:cubicBezTo>
                    <a:pt x="2548" y="9071"/>
                    <a:pt x="2298" y="8818"/>
                    <a:pt x="2298" y="8507"/>
                  </a:cubicBezTo>
                  <a:cubicBezTo>
                    <a:pt x="2298" y="8194"/>
                    <a:pt x="2548" y="7941"/>
                    <a:pt x="2861" y="7941"/>
                  </a:cubicBezTo>
                  <a:close/>
                  <a:moveTo>
                    <a:pt x="10766" y="7941"/>
                  </a:moveTo>
                  <a:cubicBezTo>
                    <a:pt x="11079" y="7941"/>
                    <a:pt x="11329" y="8194"/>
                    <a:pt x="11329" y="8507"/>
                  </a:cubicBezTo>
                  <a:cubicBezTo>
                    <a:pt x="11329" y="8818"/>
                    <a:pt x="11079" y="9071"/>
                    <a:pt x="10766" y="9071"/>
                  </a:cubicBezTo>
                  <a:lnTo>
                    <a:pt x="8507" y="9071"/>
                  </a:lnTo>
                  <a:cubicBezTo>
                    <a:pt x="8194" y="9071"/>
                    <a:pt x="7944" y="8818"/>
                    <a:pt x="7944" y="8507"/>
                  </a:cubicBezTo>
                  <a:cubicBezTo>
                    <a:pt x="7944" y="8194"/>
                    <a:pt x="8194" y="7941"/>
                    <a:pt x="8507" y="7941"/>
                  </a:cubicBezTo>
                  <a:close/>
                  <a:moveTo>
                    <a:pt x="16412" y="7941"/>
                  </a:moveTo>
                  <a:cubicBezTo>
                    <a:pt x="16725" y="7941"/>
                    <a:pt x="16975" y="8194"/>
                    <a:pt x="16975" y="8507"/>
                  </a:cubicBezTo>
                  <a:cubicBezTo>
                    <a:pt x="16975" y="8818"/>
                    <a:pt x="16725" y="9071"/>
                    <a:pt x="16412" y="9071"/>
                  </a:cubicBezTo>
                  <a:lnTo>
                    <a:pt x="14153" y="9071"/>
                  </a:lnTo>
                  <a:cubicBezTo>
                    <a:pt x="13840" y="9071"/>
                    <a:pt x="13590" y="8818"/>
                    <a:pt x="13590" y="8507"/>
                  </a:cubicBezTo>
                  <a:cubicBezTo>
                    <a:pt x="13590" y="8194"/>
                    <a:pt x="13840" y="7941"/>
                    <a:pt x="14153" y="7941"/>
                  </a:cubicBezTo>
                  <a:close/>
                  <a:moveTo>
                    <a:pt x="1" y="1"/>
                  </a:moveTo>
                  <a:lnTo>
                    <a:pt x="1" y="9637"/>
                  </a:lnTo>
                  <a:cubicBezTo>
                    <a:pt x="1" y="10570"/>
                    <a:pt x="759" y="11329"/>
                    <a:pt x="1696" y="11329"/>
                  </a:cubicBezTo>
                  <a:lnTo>
                    <a:pt x="17580" y="11329"/>
                  </a:lnTo>
                  <a:cubicBezTo>
                    <a:pt x="18514" y="11329"/>
                    <a:pt x="19273" y="10570"/>
                    <a:pt x="19273" y="9637"/>
                  </a:cubicBezTo>
                  <a:lnTo>
                    <a:pt x="1927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497" name="Google Shape;497;p24"/>
            <p:cNvSpPr/>
            <p:nvPr/>
          </p:nvSpPr>
          <p:spPr>
            <a:xfrm>
              <a:off x="5660400" y="238125"/>
              <a:ext cx="481825" cy="170375"/>
            </a:xfrm>
            <a:custGeom>
              <a:rect b="b" l="l" r="r" t="t"/>
              <a:pathLst>
                <a:path extrusionOk="0" h="6815" w="19273">
                  <a:moveTo>
                    <a:pt x="3990" y="1129"/>
                  </a:moveTo>
                  <a:cubicBezTo>
                    <a:pt x="4304" y="1129"/>
                    <a:pt x="4557" y="1382"/>
                    <a:pt x="4557" y="1695"/>
                  </a:cubicBezTo>
                  <a:lnTo>
                    <a:pt x="4557" y="3954"/>
                  </a:lnTo>
                  <a:cubicBezTo>
                    <a:pt x="4557" y="4264"/>
                    <a:pt x="4304" y="4517"/>
                    <a:pt x="3990" y="4517"/>
                  </a:cubicBezTo>
                  <a:cubicBezTo>
                    <a:pt x="3677" y="4517"/>
                    <a:pt x="3427" y="4264"/>
                    <a:pt x="3427" y="3954"/>
                  </a:cubicBezTo>
                  <a:lnTo>
                    <a:pt x="3427" y="1695"/>
                  </a:lnTo>
                  <a:cubicBezTo>
                    <a:pt x="3427" y="1382"/>
                    <a:pt x="3677" y="1129"/>
                    <a:pt x="3990" y="1129"/>
                  </a:cubicBezTo>
                  <a:close/>
                  <a:moveTo>
                    <a:pt x="9637" y="1129"/>
                  </a:moveTo>
                  <a:cubicBezTo>
                    <a:pt x="9950" y="1129"/>
                    <a:pt x="10203" y="1382"/>
                    <a:pt x="10203" y="1695"/>
                  </a:cubicBezTo>
                  <a:lnTo>
                    <a:pt x="10203" y="3954"/>
                  </a:lnTo>
                  <a:cubicBezTo>
                    <a:pt x="10203" y="4264"/>
                    <a:pt x="9950" y="4517"/>
                    <a:pt x="9637" y="4517"/>
                  </a:cubicBezTo>
                  <a:cubicBezTo>
                    <a:pt x="9323" y="4517"/>
                    <a:pt x="9073" y="4264"/>
                    <a:pt x="9073" y="3954"/>
                  </a:cubicBezTo>
                  <a:lnTo>
                    <a:pt x="9073" y="1695"/>
                  </a:lnTo>
                  <a:cubicBezTo>
                    <a:pt x="9073" y="1382"/>
                    <a:pt x="9323" y="1129"/>
                    <a:pt x="9637" y="1129"/>
                  </a:cubicBezTo>
                  <a:close/>
                  <a:moveTo>
                    <a:pt x="15283" y="1129"/>
                  </a:moveTo>
                  <a:cubicBezTo>
                    <a:pt x="15596" y="1129"/>
                    <a:pt x="15849" y="1382"/>
                    <a:pt x="15849" y="1695"/>
                  </a:cubicBezTo>
                  <a:lnTo>
                    <a:pt x="15849" y="3954"/>
                  </a:lnTo>
                  <a:cubicBezTo>
                    <a:pt x="15849" y="4264"/>
                    <a:pt x="15596" y="4517"/>
                    <a:pt x="15283" y="4517"/>
                  </a:cubicBezTo>
                  <a:cubicBezTo>
                    <a:pt x="14969" y="4517"/>
                    <a:pt x="14719" y="4264"/>
                    <a:pt x="14719" y="3954"/>
                  </a:cubicBezTo>
                  <a:lnTo>
                    <a:pt x="14719" y="1695"/>
                  </a:lnTo>
                  <a:cubicBezTo>
                    <a:pt x="14719" y="1382"/>
                    <a:pt x="14969" y="1129"/>
                    <a:pt x="15283" y="1129"/>
                  </a:cubicBezTo>
                  <a:close/>
                  <a:moveTo>
                    <a:pt x="3990" y="0"/>
                  </a:moveTo>
                  <a:cubicBezTo>
                    <a:pt x="3054" y="0"/>
                    <a:pt x="2298" y="759"/>
                    <a:pt x="2298" y="1695"/>
                  </a:cubicBezTo>
                  <a:lnTo>
                    <a:pt x="2298" y="2258"/>
                  </a:lnTo>
                  <a:lnTo>
                    <a:pt x="1696" y="2258"/>
                  </a:lnTo>
                  <a:cubicBezTo>
                    <a:pt x="759" y="2258"/>
                    <a:pt x="1" y="3017"/>
                    <a:pt x="1" y="3954"/>
                  </a:cubicBezTo>
                  <a:lnTo>
                    <a:pt x="1" y="6814"/>
                  </a:lnTo>
                  <a:lnTo>
                    <a:pt x="19273" y="6814"/>
                  </a:lnTo>
                  <a:lnTo>
                    <a:pt x="19273" y="3954"/>
                  </a:lnTo>
                  <a:cubicBezTo>
                    <a:pt x="19273" y="3017"/>
                    <a:pt x="18514" y="2258"/>
                    <a:pt x="17580" y="2258"/>
                  </a:cubicBezTo>
                  <a:lnTo>
                    <a:pt x="16978" y="2258"/>
                  </a:lnTo>
                  <a:lnTo>
                    <a:pt x="16978" y="1695"/>
                  </a:lnTo>
                  <a:cubicBezTo>
                    <a:pt x="16978" y="759"/>
                    <a:pt x="16219" y="0"/>
                    <a:pt x="15283" y="0"/>
                  </a:cubicBezTo>
                  <a:cubicBezTo>
                    <a:pt x="14346" y="0"/>
                    <a:pt x="13590" y="759"/>
                    <a:pt x="13590" y="1695"/>
                  </a:cubicBezTo>
                  <a:lnTo>
                    <a:pt x="13590" y="2258"/>
                  </a:lnTo>
                  <a:lnTo>
                    <a:pt x="11332" y="2258"/>
                  </a:lnTo>
                  <a:lnTo>
                    <a:pt x="11332" y="1695"/>
                  </a:lnTo>
                  <a:cubicBezTo>
                    <a:pt x="11332" y="759"/>
                    <a:pt x="10573" y="0"/>
                    <a:pt x="9637" y="0"/>
                  </a:cubicBezTo>
                  <a:cubicBezTo>
                    <a:pt x="8700" y="0"/>
                    <a:pt x="7944" y="759"/>
                    <a:pt x="7944" y="1695"/>
                  </a:cubicBezTo>
                  <a:lnTo>
                    <a:pt x="7944" y="2258"/>
                  </a:lnTo>
                  <a:lnTo>
                    <a:pt x="5686" y="2258"/>
                  </a:lnTo>
                  <a:lnTo>
                    <a:pt x="5686" y="1695"/>
                  </a:lnTo>
                  <a:cubicBezTo>
                    <a:pt x="5686" y="759"/>
                    <a:pt x="4927" y="0"/>
                    <a:pt x="399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grpSp>
      <p:grpSp>
        <p:nvGrpSpPr>
          <p:cNvPr id="498" name="Google Shape;498;p24"/>
          <p:cNvGrpSpPr/>
          <p:nvPr/>
        </p:nvGrpSpPr>
        <p:grpSpPr>
          <a:xfrm>
            <a:off x="3009037" y="2003526"/>
            <a:ext cx="305950" cy="339227"/>
            <a:chOff x="3300325" y="249875"/>
            <a:chExt cx="433725" cy="480900"/>
          </a:xfrm>
        </p:grpSpPr>
        <p:sp>
          <p:nvSpPr>
            <p:cNvPr id="499" name="Google Shape;499;p24"/>
            <p:cNvSpPr/>
            <p:nvPr/>
          </p:nvSpPr>
          <p:spPr>
            <a:xfrm>
              <a:off x="3610875" y="334550"/>
              <a:ext cx="56475" cy="28250"/>
            </a:xfrm>
            <a:custGeom>
              <a:rect b="b" l="l" r="r" t="t"/>
              <a:pathLst>
                <a:path extrusionOk="0" h="1130" w="2259">
                  <a:moveTo>
                    <a:pt x="566" y="0"/>
                  </a:moveTo>
                  <a:cubicBezTo>
                    <a:pt x="253" y="0"/>
                    <a:pt x="0" y="253"/>
                    <a:pt x="0" y="567"/>
                  </a:cubicBezTo>
                  <a:cubicBezTo>
                    <a:pt x="0" y="877"/>
                    <a:pt x="253" y="1130"/>
                    <a:pt x="566" y="1130"/>
                  </a:cubicBezTo>
                  <a:lnTo>
                    <a:pt x="1696" y="1130"/>
                  </a:lnTo>
                  <a:cubicBezTo>
                    <a:pt x="2006" y="1130"/>
                    <a:pt x="2259" y="877"/>
                    <a:pt x="2259" y="567"/>
                  </a:cubicBezTo>
                  <a:cubicBezTo>
                    <a:pt x="2259" y="253"/>
                    <a:pt x="2006" y="0"/>
                    <a:pt x="169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00" name="Google Shape;500;p24"/>
            <p:cNvSpPr/>
            <p:nvPr/>
          </p:nvSpPr>
          <p:spPr>
            <a:xfrm>
              <a:off x="3467675" y="249875"/>
              <a:ext cx="46400" cy="56475"/>
            </a:xfrm>
            <a:custGeom>
              <a:rect b="b" l="l" r="r" t="t"/>
              <a:pathLst>
                <a:path extrusionOk="0" h="2259" w="1856">
                  <a:moveTo>
                    <a:pt x="647" y="1"/>
                  </a:moveTo>
                  <a:cubicBezTo>
                    <a:pt x="562" y="1"/>
                    <a:pt x="476" y="20"/>
                    <a:pt x="395" y="60"/>
                  </a:cubicBezTo>
                  <a:cubicBezTo>
                    <a:pt x="115" y="198"/>
                    <a:pt x="1" y="539"/>
                    <a:pt x="142" y="819"/>
                  </a:cubicBezTo>
                  <a:lnTo>
                    <a:pt x="705" y="1948"/>
                  </a:lnTo>
                  <a:cubicBezTo>
                    <a:pt x="806" y="2144"/>
                    <a:pt x="1004" y="2259"/>
                    <a:pt x="1211" y="2259"/>
                  </a:cubicBezTo>
                  <a:cubicBezTo>
                    <a:pt x="1296" y="2259"/>
                    <a:pt x="1383" y="2239"/>
                    <a:pt x="1464" y="2198"/>
                  </a:cubicBezTo>
                  <a:cubicBezTo>
                    <a:pt x="1744" y="2059"/>
                    <a:pt x="1856" y="1722"/>
                    <a:pt x="1717" y="1442"/>
                  </a:cubicBezTo>
                  <a:lnTo>
                    <a:pt x="1151" y="313"/>
                  </a:lnTo>
                  <a:cubicBezTo>
                    <a:pt x="1053" y="114"/>
                    <a:pt x="853" y="1"/>
                    <a:pt x="64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01" name="Google Shape;501;p24"/>
            <p:cNvSpPr/>
            <p:nvPr/>
          </p:nvSpPr>
          <p:spPr>
            <a:xfrm>
              <a:off x="3566525" y="249875"/>
              <a:ext cx="46400" cy="56475"/>
            </a:xfrm>
            <a:custGeom>
              <a:rect b="b" l="l" r="r" t="t"/>
              <a:pathLst>
                <a:path extrusionOk="0" h="2259" w="1856">
                  <a:moveTo>
                    <a:pt x="1210" y="1"/>
                  </a:moveTo>
                  <a:cubicBezTo>
                    <a:pt x="1003" y="1"/>
                    <a:pt x="803" y="114"/>
                    <a:pt x="705" y="313"/>
                  </a:cubicBezTo>
                  <a:lnTo>
                    <a:pt x="139" y="1442"/>
                  </a:lnTo>
                  <a:cubicBezTo>
                    <a:pt x="1" y="1719"/>
                    <a:pt x="115" y="2059"/>
                    <a:pt x="392" y="2198"/>
                  </a:cubicBezTo>
                  <a:cubicBezTo>
                    <a:pt x="474" y="2239"/>
                    <a:pt x="561" y="2259"/>
                    <a:pt x="646" y="2259"/>
                  </a:cubicBezTo>
                  <a:cubicBezTo>
                    <a:pt x="852" y="2259"/>
                    <a:pt x="1051" y="2144"/>
                    <a:pt x="1151" y="1948"/>
                  </a:cubicBezTo>
                  <a:lnTo>
                    <a:pt x="1714" y="819"/>
                  </a:lnTo>
                  <a:cubicBezTo>
                    <a:pt x="1856" y="539"/>
                    <a:pt x="1741" y="198"/>
                    <a:pt x="1461" y="60"/>
                  </a:cubicBezTo>
                  <a:cubicBezTo>
                    <a:pt x="1381" y="20"/>
                    <a:pt x="1295" y="1"/>
                    <a:pt x="121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02" name="Google Shape;502;p24"/>
            <p:cNvSpPr/>
            <p:nvPr/>
          </p:nvSpPr>
          <p:spPr>
            <a:xfrm>
              <a:off x="3413250" y="334550"/>
              <a:ext cx="56500" cy="28250"/>
            </a:xfrm>
            <a:custGeom>
              <a:rect b="b" l="l" r="r" t="t"/>
              <a:pathLst>
                <a:path extrusionOk="0" h="1130" w="2260">
                  <a:moveTo>
                    <a:pt x="567" y="0"/>
                  </a:moveTo>
                  <a:cubicBezTo>
                    <a:pt x="254" y="0"/>
                    <a:pt x="1" y="253"/>
                    <a:pt x="1" y="567"/>
                  </a:cubicBezTo>
                  <a:cubicBezTo>
                    <a:pt x="1" y="877"/>
                    <a:pt x="254" y="1130"/>
                    <a:pt x="567" y="1130"/>
                  </a:cubicBezTo>
                  <a:lnTo>
                    <a:pt x="1696" y="1130"/>
                  </a:lnTo>
                  <a:cubicBezTo>
                    <a:pt x="2006" y="1130"/>
                    <a:pt x="2259" y="877"/>
                    <a:pt x="2259" y="567"/>
                  </a:cubicBezTo>
                  <a:cubicBezTo>
                    <a:pt x="2259" y="253"/>
                    <a:pt x="2006" y="0"/>
                    <a:pt x="169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03" name="Google Shape;503;p24"/>
            <p:cNvSpPr/>
            <p:nvPr/>
          </p:nvSpPr>
          <p:spPr>
            <a:xfrm>
              <a:off x="3300325" y="476675"/>
              <a:ext cx="84725" cy="254100"/>
            </a:xfrm>
            <a:custGeom>
              <a:rect b="b" l="l" r="r" t="t"/>
              <a:pathLst>
                <a:path extrusionOk="0" h="10164" w="3389">
                  <a:moveTo>
                    <a:pt x="567" y="1"/>
                  </a:moveTo>
                  <a:cubicBezTo>
                    <a:pt x="254" y="1"/>
                    <a:pt x="1" y="251"/>
                    <a:pt x="1" y="564"/>
                  </a:cubicBezTo>
                  <a:lnTo>
                    <a:pt x="1" y="9598"/>
                  </a:lnTo>
                  <a:cubicBezTo>
                    <a:pt x="1" y="9911"/>
                    <a:pt x="254" y="10164"/>
                    <a:pt x="567" y="10164"/>
                  </a:cubicBezTo>
                  <a:lnTo>
                    <a:pt x="2825" y="10164"/>
                  </a:lnTo>
                  <a:cubicBezTo>
                    <a:pt x="3136" y="10164"/>
                    <a:pt x="3389" y="9911"/>
                    <a:pt x="3389" y="9598"/>
                  </a:cubicBezTo>
                  <a:lnTo>
                    <a:pt x="3389" y="564"/>
                  </a:lnTo>
                  <a:cubicBezTo>
                    <a:pt x="3389" y="251"/>
                    <a:pt x="3136" y="1"/>
                    <a:pt x="282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04" name="Google Shape;504;p24"/>
            <p:cNvSpPr/>
            <p:nvPr/>
          </p:nvSpPr>
          <p:spPr>
            <a:xfrm>
              <a:off x="3413250" y="335525"/>
              <a:ext cx="320800" cy="395250"/>
            </a:xfrm>
            <a:custGeom>
              <a:rect b="b" l="l" r="r" t="t"/>
              <a:pathLst>
                <a:path extrusionOk="0" h="15810" w="12832">
                  <a:moveTo>
                    <a:pt x="3954" y="1"/>
                  </a:moveTo>
                  <a:cubicBezTo>
                    <a:pt x="3641" y="1"/>
                    <a:pt x="3388" y="254"/>
                    <a:pt x="3388" y="564"/>
                  </a:cubicBezTo>
                  <a:cubicBezTo>
                    <a:pt x="3388" y="1871"/>
                    <a:pt x="2879" y="4225"/>
                    <a:pt x="1922" y="5186"/>
                  </a:cubicBezTo>
                  <a:cubicBezTo>
                    <a:pt x="1274" y="5830"/>
                    <a:pt x="723" y="6065"/>
                    <a:pt x="1" y="6427"/>
                  </a:cubicBezTo>
                  <a:lnTo>
                    <a:pt x="1" y="14897"/>
                  </a:lnTo>
                  <a:cubicBezTo>
                    <a:pt x="1109" y="15268"/>
                    <a:pt x="2515" y="15810"/>
                    <a:pt x="4659" y="15810"/>
                  </a:cubicBezTo>
                  <a:lnTo>
                    <a:pt x="8351" y="15810"/>
                  </a:lnTo>
                  <a:cubicBezTo>
                    <a:pt x="9567" y="15810"/>
                    <a:pt x="10516" y="14680"/>
                    <a:pt x="10046" y="13491"/>
                  </a:cubicBezTo>
                  <a:cubicBezTo>
                    <a:pt x="11019" y="13226"/>
                    <a:pt x="11546" y="12172"/>
                    <a:pt x="11175" y="11233"/>
                  </a:cubicBezTo>
                  <a:cubicBezTo>
                    <a:pt x="12386" y="10901"/>
                    <a:pt x="12832" y="9408"/>
                    <a:pt x="11992" y="8468"/>
                  </a:cubicBezTo>
                  <a:cubicBezTo>
                    <a:pt x="12314" y="8107"/>
                    <a:pt x="12467" y="7625"/>
                    <a:pt x="12410" y="7143"/>
                  </a:cubicBezTo>
                  <a:cubicBezTo>
                    <a:pt x="12311" y="6267"/>
                    <a:pt x="11495" y="5647"/>
                    <a:pt x="10612" y="5647"/>
                  </a:cubicBezTo>
                  <a:lnTo>
                    <a:pt x="6213" y="5647"/>
                  </a:lnTo>
                  <a:cubicBezTo>
                    <a:pt x="6586" y="4975"/>
                    <a:pt x="6785" y="3081"/>
                    <a:pt x="6776" y="2307"/>
                  </a:cubicBezTo>
                  <a:cubicBezTo>
                    <a:pt x="6761" y="1027"/>
                    <a:pt x="5701" y="1"/>
                    <a:pt x="441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grpSp>
      <p:grpSp>
        <p:nvGrpSpPr>
          <p:cNvPr id="505" name="Google Shape;505;p24"/>
          <p:cNvGrpSpPr/>
          <p:nvPr/>
        </p:nvGrpSpPr>
        <p:grpSpPr>
          <a:xfrm>
            <a:off x="3001846" y="3559773"/>
            <a:ext cx="339253" cy="339253"/>
            <a:chOff x="5651375" y="3806450"/>
            <a:chExt cx="481825" cy="481825"/>
          </a:xfrm>
        </p:grpSpPr>
        <p:sp>
          <p:nvSpPr>
            <p:cNvPr id="506" name="Google Shape;506;p24"/>
            <p:cNvSpPr/>
            <p:nvPr/>
          </p:nvSpPr>
          <p:spPr>
            <a:xfrm>
              <a:off x="5793425" y="3976800"/>
              <a:ext cx="28250" cy="28275"/>
            </a:xfrm>
            <a:custGeom>
              <a:rect b="b" l="l" r="r" t="t"/>
              <a:pathLst>
                <a:path extrusionOk="0" h="1131" w="1130">
                  <a:moveTo>
                    <a:pt x="567" y="1"/>
                  </a:moveTo>
                  <a:cubicBezTo>
                    <a:pt x="253" y="1"/>
                    <a:pt x="0" y="251"/>
                    <a:pt x="0" y="564"/>
                  </a:cubicBezTo>
                  <a:cubicBezTo>
                    <a:pt x="0" y="877"/>
                    <a:pt x="253" y="1130"/>
                    <a:pt x="567" y="1130"/>
                  </a:cubicBezTo>
                  <a:cubicBezTo>
                    <a:pt x="877" y="1130"/>
                    <a:pt x="1130" y="877"/>
                    <a:pt x="1130" y="564"/>
                  </a:cubicBezTo>
                  <a:cubicBezTo>
                    <a:pt x="1130" y="251"/>
                    <a:pt x="877" y="1"/>
                    <a:pt x="56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07" name="Google Shape;507;p24"/>
            <p:cNvSpPr/>
            <p:nvPr/>
          </p:nvSpPr>
          <p:spPr>
            <a:xfrm>
              <a:off x="5794475" y="4089725"/>
              <a:ext cx="195600" cy="84725"/>
            </a:xfrm>
            <a:custGeom>
              <a:rect b="b" l="l" r="r" t="t"/>
              <a:pathLst>
                <a:path extrusionOk="0" h="3389" w="7824">
                  <a:moveTo>
                    <a:pt x="1" y="1"/>
                  </a:moveTo>
                  <a:cubicBezTo>
                    <a:pt x="284" y="1943"/>
                    <a:pt x="1949" y="3385"/>
                    <a:pt x="3912" y="3388"/>
                  </a:cubicBezTo>
                  <a:cubicBezTo>
                    <a:pt x="5875" y="3385"/>
                    <a:pt x="7541" y="1943"/>
                    <a:pt x="782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08" name="Google Shape;508;p24"/>
            <p:cNvSpPr/>
            <p:nvPr/>
          </p:nvSpPr>
          <p:spPr>
            <a:xfrm>
              <a:off x="5651375" y="3806450"/>
              <a:ext cx="481825" cy="481825"/>
            </a:xfrm>
            <a:custGeom>
              <a:rect b="b" l="l" r="r" t="t"/>
              <a:pathLst>
                <a:path extrusionOk="0" h="19273" w="19273">
                  <a:moveTo>
                    <a:pt x="6249" y="5686"/>
                  </a:moveTo>
                  <a:cubicBezTo>
                    <a:pt x="6932" y="5686"/>
                    <a:pt x="7549" y="6098"/>
                    <a:pt x="7811" y="6730"/>
                  </a:cubicBezTo>
                  <a:cubicBezTo>
                    <a:pt x="8073" y="7363"/>
                    <a:pt x="7929" y="8092"/>
                    <a:pt x="7444" y="8576"/>
                  </a:cubicBezTo>
                  <a:cubicBezTo>
                    <a:pt x="7122" y="8901"/>
                    <a:pt x="6689" y="9073"/>
                    <a:pt x="6248" y="9073"/>
                  </a:cubicBezTo>
                  <a:cubicBezTo>
                    <a:pt x="6029" y="9073"/>
                    <a:pt x="5808" y="9031"/>
                    <a:pt x="5598" y="8944"/>
                  </a:cubicBezTo>
                  <a:cubicBezTo>
                    <a:pt x="4966" y="8682"/>
                    <a:pt x="4553" y="8064"/>
                    <a:pt x="4553" y="7378"/>
                  </a:cubicBezTo>
                  <a:cubicBezTo>
                    <a:pt x="4556" y="6441"/>
                    <a:pt x="5312" y="5686"/>
                    <a:pt x="6249" y="5686"/>
                  </a:cubicBezTo>
                  <a:close/>
                  <a:moveTo>
                    <a:pt x="13024" y="5683"/>
                  </a:moveTo>
                  <a:cubicBezTo>
                    <a:pt x="13242" y="5683"/>
                    <a:pt x="13462" y="5725"/>
                    <a:pt x="13671" y="5812"/>
                  </a:cubicBezTo>
                  <a:cubicBezTo>
                    <a:pt x="14304" y="6074"/>
                    <a:pt x="14716" y="6691"/>
                    <a:pt x="14716" y="7378"/>
                  </a:cubicBezTo>
                  <a:cubicBezTo>
                    <a:pt x="14716" y="8314"/>
                    <a:pt x="13957" y="9073"/>
                    <a:pt x="13024" y="9073"/>
                  </a:cubicBezTo>
                  <a:cubicBezTo>
                    <a:pt x="12337" y="9073"/>
                    <a:pt x="11720" y="8658"/>
                    <a:pt x="11458" y="8025"/>
                  </a:cubicBezTo>
                  <a:cubicBezTo>
                    <a:pt x="11196" y="7393"/>
                    <a:pt x="11341" y="6664"/>
                    <a:pt x="11825" y="6179"/>
                  </a:cubicBezTo>
                  <a:cubicBezTo>
                    <a:pt x="12150" y="5855"/>
                    <a:pt x="12583" y="5683"/>
                    <a:pt x="13024" y="5683"/>
                  </a:cubicBezTo>
                  <a:close/>
                  <a:moveTo>
                    <a:pt x="14153" y="10202"/>
                  </a:moveTo>
                  <a:cubicBezTo>
                    <a:pt x="14463" y="10202"/>
                    <a:pt x="14716" y="10452"/>
                    <a:pt x="14716" y="10766"/>
                  </a:cubicBezTo>
                  <a:cubicBezTo>
                    <a:pt x="14716" y="13566"/>
                    <a:pt x="12437" y="15849"/>
                    <a:pt x="9636" y="15849"/>
                  </a:cubicBezTo>
                  <a:cubicBezTo>
                    <a:pt x="6833" y="15849"/>
                    <a:pt x="4553" y="13566"/>
                    <a:pt x="4553" y="10766"/>
                  </a:cubicBezTo>
                  <a:cubicBezTo>
                    <a:pt x="4553" y="10452"/>
                    <a:pt x="4806" y="10202"/>
                    <a:pt x="5119" y="10202"/>
                  </a:cubicBezTo>
                  <a:close/>
                  <a:moveTo>
                    <a:pt x="9636" y="0"/>
                  </a:moveTo>
                  <a:cubicBezTo>
                    <a:pt x="4342" y="0"/>
                    <a:pt x="0" y="4343"/>
                    <a:pt x="0" y="9636"/>
                  </a:cubicBezTo>
                  <a:cubicBezTo>
                    <a:pt x="0" y="14930"/>
                    <a:pt x="4342" y="19272"/>
                    <a:pt x="9636" y="19272"/>
                  </a:cubicBezTo>
                  <a:cubicBezTo>
                    <a:pt x="14927" y="19272"/>
                    <a:pt x="19272" y="14930"/>
                    <a:pt x="19272" y="9636"/>
                  </a:cubicBezTo>
                  <a:cubicBezTo>
                    <a:pt x="19272" y="4343"/>
                    <a:pt x="14930" y="0"/>
                    <a:pt x="963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09" name="Google Shape;509;p24"/>
            <p:cNvSpPr/>
            <p:nvPr/>
          </p:nvSpPr>
          <p:spPr>
            <a:xfrm>
              <a:off x="5962800" y="3976800"/>
              <a:ext cx="28250" cy="28275"/>
            </a:xfrm>
            <a:custGeom>
              <a:rect b="b" l="l" r="r" t="t"/>
              <a:pathLst>
                <a:path extrusionOk="0" h="1131" w="1130">
                  <a:moveTo>
                    <a:pt x="567" y="1"/>
                  </a:moveTo>
                  <a:cubicBezTo>
                    <a:pt x="254" y="1"/>
                    <a:pt x="1" y="251"/>
                    <a:pt x="1" y="564"/>
                  </a:cubicBezTo>
                  <a:cubicBezTo>
                    <a:pt x="1" y="877"/>
                    <a:pt x="254" y="1130"/>
                    <a:pt x="567" y="1130"/>
                  </a:cubicBezTo>
                  <a:cubicBezTo>
                    <a:pt x="877" y="1130"/>
                    <a:pt x="1130" y="877"/>
                    <a:pt x="1130" y="564"/>
                  </a:cubicBezTo>
                  <a:cubicBezTo>
                    <a:pt x="1130" y="251"/>
                    <a:pt x="877" y="1"/>
                    <a:pt x="56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grpSp>
      <p:sp>
        <p:nvSpPr>
          <p:cNvPr id="510" name="Google Shape;510;p24"/>
          <p:cNvSpPr/>
          <p:nvPr/>
        </p:nvSpPr>
        <p:spPr>
          <a:xfrm>
            <a:off x="5451283" y="2023369"/>
            <a:ext cx="339253" cy="299542"/>
          </a:xfrm>
          <a:custGeom>
            <a:rect b="b" l="l" r="r" t="t"/>
            <a:pathLst>
              <a:path extrusionOk="0" h="17017" w="19273">
                <a:moveTo>
                  <a:pt x="5119" y="1"/>
                </a:moveTo>
                <a:cubicBezTo>
                  <a:pt x="2198" y="1"/>
                  <a:pt x="0" y="2389"/>
                  <a:pt x="0" y="5554"/>
                </a:cubicBezTo>
                <a:cubicBezTo>
                  <a:pt x="0" y="8974"/>
                  <a:pt x="2744" y="11311"/>
                  <a:pt x="6902" y="14855"/>
                </a:cubicBezTo>
                <a:cubicBezTo>
                  <a:pt x="7607" y="15458"/>
                  <a:pt x="8408" y="16138"/>
                  <a:pt x="9239" y="16867"/>
                </a:cubicBezTo>
                <a:cubicBezTo>
                  <a:pt x="9352" y="16966"/>
                  <a:pt x="9493" y="17016"/>
                  <a:pt x="9635" y="17016"/>
                </a:cubicBezTo>
                <a:cubicBezTo>
                  <a:pt x="9776" y="17016"/>
                  <a:pt x="9918" y="16966"/>
                  <a:pt x="10031" y="16867"/>
                </a:cubicBezTo>
                <a:cubicBezTo>
                  <a:pt x="10862" y="16138"/>
                  <a:pt x="11663" y="15458"/>
                  <a:pt x="12370" y="14855"/>
                </a:cubicBezTo>
                <a:cubicBezTo>
                  <a:pt x="16526" y="11314"/>
                  <a:pt x="19272" y="8974"/>
                  <a:pt x="19272" y="5554"/>
                </a:cubicBezTo>
                <a:cubicBezTo>
                  <a:pt x="19272" y="2389"/>
                  <a:pt x="17071" y="1"/>
                  <a:pt x="14153" y="1"/>
                </a:cubicBezTo>
                <a:cubicBezTo>
                  <a:pt x="13105" y="1"/>
                  <a:pt x="12148" y="332"/>
                  <a:pt x="11301" y="986"/>
                </a:cubicBezTo>
                <a:cubicBezTo>
                  <a:pt x="10491" y="1612"/>
                  <a:pt x="9952" y="2410"/>
                  <a:pt x="9636" y="2991"/>
                </a:cubicBezTo>
                <a:cubicBezTo>
                  <a:pt x="9317" y="2410"/>
                  <a:pt x="8778" y="1612"/>
                  <a:pt x="7968" y="986"/>
                </a:cubicBezTo>
                <a:cubicBezTo>
                  <a:pt x="7122" y="332"/>
                  <a:pt x="6164" y="1"/>
                  <a:pt x="511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grpSp>
        <p:nvGrpSpPr>
          <p:cNvPr id="511" name="Google Shape;511;p24"/>
          <p:cNvGrpSpPr/>
          <p:nvPr/>
        </p:nvGrpSpPr>
        <p:grpSpPr>
          <a:xfrm>
            <a:off x="4399676" y="2775123"/>
            <a:ext cx="343759" cy="339271"/>
            <a:chOff x="6232000" y="1435050"/>
            <a:chExt cx="488225" cy="481850"/>
          </a:xfrm>
        </p:grpSpPr>
        <p:sp>
          <p:nvSpPr>
            <p:cNvPr id="512" name="Google Shape;512;p24"/>
            <p:cNvSpPr/>
            <p:nvPr/>
          </p:nvSpPr>
          <p:spPr>
            <a:xfrm>
              <a:off x="6578000" y="1463375"/>
              <a:ext cx="83150" cy="78250"/>
            </a:xfrm>
            <a:custGeom>
              <a:rect b="b" l="l" r="r" t="t"/>
              <a:pathLst>
                <a:path extrusionOk="0" h="3130" w="3326">
                  <a:moveTo>
                    <a:pt x="482" y="1"/>
                  </a:moveTo>
                  <a:cubicBezTo>
                    <a:pt x="280" y="1"/>
                    <a:pt x="95" y="114"/>
                    <a:pt x="1" y="293"/>
                  </a:cubicBezTo>
                  <a:lnTo>
                    <a:pt x="3322" y="3130"/>
                  </a:lnTo>
                  <a:lnTo>
                    <a:pt x="3322" y="564"/>
                  </a:lnTo>
                  <a:cubicBezTo>
                    <a:pt x="3325" y="253"/>
                    <a:pt x="3072" y="1"/>
                    <a:pt x="2761" y="1"/>
                  </a:cubicBezTo>
                  <a:cubicBezTo>
                    <a:pt x="2760" y="1"/>
                    <a:pt x="2758" y="1"/>
                    <a:pt x="2756" y="1"/>
                  </a:cubicBezTo>
                  <a:lnTo>
                    <a:pt x="497" y="1"/>
                  </a:lnTo>
                  <a:cubicBezTo>
                    <a:pt x="492" y="1"/>
                    <a:pt x="487" y="1"/>
                    <a:pt x="48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13" name="Google Shape;513;p24"/>
            <p:cNvSpPr/>
            <p:nvPr/>
          </p:nvSpPr>
          <p:spPr>
            <a:xfrm>
              <a:off x="6421725" y="1773850"/>
              <a:ext cx="112950" cy="143050"/>
            </a:xfrm>
            <a:custGeom>
              <a:rect b="b" l="l" r="r" t="t"/>
              <a:pathLst>
                <a:path extrusionOk="0" h="5722" w="4518">
                  <a:moveTo>
                    <a:pt x="2822" y="1130"/>
                  </a:moveTo>
                  <a:cubicBezTo>
                    <a:pt x="3325" y="1130"/>
                    <a:pt x="3578" y="1738"/>
                    <a:pt x="3222" y="2093"/>
                  </a:cubicBezTo>
                  <a:cubicBezTo>
                    <a:pt x="3106" y="2209"/>
                    <a:pt x="2964" y="2260"/>
                    <a:pt x="2825" y="2260"/>
                  </a:cubicBezTo>
                  <a:cubicBezTo>
                    <a:pt x="2535" y="2260"/>
                    <a:pt x="2259" y="2036"/>
                    <a:pt x="2259" y="1696"/>
                  </a:cubicBezTo>
                  <a:cubicBezTo>
                    <a:pt x="2259" y="1383"/>
                    <a:pt x="2509" y="1130"/>
                    <a:pt x="2822" y="1130"/>
                  </a:cubicBezTo>
                  <a:close/>
                  <a:moveTo>
                    <a:pt x="0" y="1"/>
                  </a:moveTo>
                  <a:lnTo>
                    <a:pt x="0" y="5722"/>
                  </a:lnTo>
                  <a:lnTo>
                    <a:pt x="4517" y="5722"/>
                  </a:lnTo>
                  <a:lnTo>
                    <a:pt x="451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14" name="Google Shape;514;p24"/>
            <p:cNvSpPr/>
            <p:nvPr/>
          </p:nvSpPr>
          <p:spPr>
            <a:xfrm>
              <a:off x="6448975" y="1632700"/>
              <a:ext cx="56475" cy="56475"/>
            </a:xfrm>
            <a:custGeom>
              <a:rect b="b" l="l" r="r" t="t"/>
              <a:pathLst>
                <a:path extrusionOk="0" h="2259" w="2259">
                  <a:moveTo>
                    <a:pt x="0" y="0"/>
                  </a:moveTo>
                  <a:lnTo>
                    <a:pt x="0" y="2259"/>
                  </a:lnTo>
                  <a:lnTo>
                    <a:pt x="2259" y="2259"/>
                  </a:lnTo>
                  <a:lnTo>
                    <a:pt x="225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15" name="Google Shape;515;p24"/>
            <p:cNvSpPr/>
            <p:nvPr/>
          </p:nvSpPr>
          <p:spPr>
            <a:xfrm>
              <a:off x="6232000" y="1435050"/>
              <a:ext cx="488225" cy="237825"/>
            </a:xfrm>
            <a:custGeom>
              <a:rect b="b" l="l" r="r" t="t"/>
              <a:pathLst>
                <a:path extrusionOk="0" h="9513" w="19529">
                  <a:moveTo>
                    <a:pt x="9821" y="0"/>
                  </a:moveTo>
                  <a:cubicBezTo>
                    <a:pt x="9559" y="0"/>
                    <a:pt x="9297" y="92"/>
                    <a:pt x="9086" y="276"/>
                  </a:cubicBezTo>
                  <a:lnTo>
                    <a:pt x="531" y="7521"/>
                  </a:lnTo>
                  <a:cubicBezTo>
                    <a:pt x="61" y="7921"/>
                    <a:pt x="1" y="8626"/>
                    <a:pt x="395" y="9099"/>
                  </a:cubicBezTo>
                  <a:cubicBezTo>
                    <a:pt x="620" y="9369"/>
                    <a:pt x="942" y="9508"/>
                    <a:pt x="1266" y="9508"/>
                  </a:cubicBezTo>
                  <a:cubicBezTo>
                    <a:pt x="1525" y="9508"/>
                    <a:pt x="1785" y="9419"/>
                    <a:pt x="1997" y="9237"/>
                  </a:cubicBezTo>
                  <a:lnTo>
                    <a:pt x="9821" y="2622"/>
                  </a:lnTo>
                  <a:lnTo>
                    <a:pt x="17544" y="9240"/>
                  </a:lnTo>
                  <a:cubicBezTo>
                    <a:pt x="17759" y="9425"/>
                    <a:pt x="18019" y="9513"/>
                    <a:pt x="18278" y="9513"/>
                  </a:cubicBezTo>
                  <a:cubicBezTo>
                    <a:pt x="18661" y="9513"/>
                    <a:pt x="19039" y="9318"/>
                    <a:pt x="19252" y="8954"/>
                  </a:cubicBezTo>
                  <a:cubicBezTo>
                    <a:pt x="19529" y="8482"/>
                    <a:pt x="19430" y="7879"/>
                    <a:pt x="19014" y="7524"/>
                  </a:cubicBezTo>
                  <a:lnTo>
                    <a:pt x="10555" y="276"/>
                  </a:lnTo>
                  <a:cubicBezTo>
                    <a:pt x="10345" y="92"/>
                    <a:pt x="10083" y="0"/>
                    <a:pt x="982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16" name="Google Shape;516;p24"/>
            <p:cNvSpPr/>
            <p:nvPr/>
          </p:nvSpPr>
          <p:spPr>
            <a:xfrm>
              <a:off x="6291025" y="1537700"/>
              <a:ext cx="369800" cy="379200"/>
            </a:xfrm>
            <a:custGeom>
              <a:rect b="b" l="l" r="r" t="t"/>
              <a:pathLst>
                <a:path extrusionOk="0" h="15168" w="14792">
                  <a:moveTo>
                    <a:pt x="9143" y="2671"/>
                  </a:moveTo>
                  <a:cubicBezTo>
                    <a:pt x="9453" y="2671"/>
                    <a:pt x="9706" y="2924"/>
                    <a:pt x="9706" y="3237"/>
                  </a:cubicBezTo>
                  <a:lnTo>
                    <a:pt x="9706" y="6625"/>
                  </a:lnTo>
                  <a:cubicBezTo>
                    <a:pt x="9706" y="6935"/>
                    <a:pt x="9453" y="7188"/>
                    <a:pt x="9143" y="7188"/>
                  </a:cubicBezTo>
                  <a:lnTo>
                    <a:pt x="5755" y="7188"/>
                  </a:lnTo>
                  <a:cubicBezTo>
                    <a:pt x="5442" y="7188"/>
                    <a:pt x="5189" y="6935"/>
                    <a:pt x="5189" y="6625"/>
                  </a:cubicBezTo>
                  <a:lnTo>
                    <a:pt x="5189" y="3237"/>
                  </a:lnTo>
                  <a:cubicBezTo>
                    <a:pt x="5189" y="2924"/>
                    <a:pt x="5442" y="2671"/>
                    <a:pt x="5755" y="2671"/>
                  </a:cubicBezTo>
                  <a:close/>
                  <a:moveTo>
                    <a:pt x="7448" y="0"/>
                  </a:moveTo>
                  <a:lnTo>
                    <a:pt x="4" y="6291"/>
                  </a:lnTo>
                  <a:lnTo>
                    <a:pt x="4" y="14605"/>
                  </a:lnTo>
                  <a:cubicBezTo>
                    <a:pt x="1" y="14913"/>
                    <a:pt x="254" y="15168"/>
                    <a:pt x="564" y="15168"/>
                  </a:cubicBezTo>
                  <a:cubicBezTo>
                    <a:pt x="566" y="15168"/>
                    <a:pt x="568" y="15168"/>
                    <a:pt x="570" y="15168"/>
                  </a:cubicBezTo>
                  <a:lnTo>
                    <a:pt x="4060" y="15168"/>
                  </a:lnTo>
                  <a:lnTo>
                    <a:pt x="4060" y="8883"/>
                  </a:lnTo>
                  <a:cubicBezTo>
                    <a:pt x="4060" y="8570"/>
                    <a:pt x="4313" y="8317"/>
                    <a:pt x="4626" y="8317"/>
                  </a:cubicBezTo>
                  <a:lnTo>
                    <a:pt x="10272" y="8317"/>
                  </a:lnTo>
                  <a:cubicBezTo>
                    <a:pt x="10582" y="8317"/>
                    <a:pt x="10835" y="8570"/>
                    <a:pt x="10835" y="8883"/>
                  </a:cubicBezTo>
                  <a:lnTo>
                    <a:pt x="10835" y="15168"/>
                  </a:lnTo>
                  <a:lnTo>
                    <a:pt x="14223" y="15168"/>
                  </a:lnTo>
                  <a:cubicBezTo>
                    <a:pt x="14225" y="15168"/>
                    <a:pt x="14227" y="15168"/>
                    <a:pt x="14228" y="15168"/>
                  </a:cubicBezTo>
                  <a:cubicBezTo>
                    <a:pt x="14539" y="15168"/>
                    <a:pt x="14792" y="14913"/>
                    <a:pt x="14789" y="14605"/>
                  </a:cubicBezTo>
                  <a:lnTo>
                    <a:pt x="14789" y="6291"/>
                  </a:lnTo>
                  <a:lnTo>
                    <a:pt x="744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0" name="Shape 520"/>
        <p:cNvGrpSpPr/>
        <p:nvPr/>
      </p:nvGrpSpPr>
      <p:grpSpPr>
        <a:xfrm>
          <a:off x="0" y="0"/>
          <a:ext cx="0" cy="0"/>
          <a:chOff x="0" y="0"/>
          <a:chExt cx="0" cy="0"/>
        </a:xfrm>
      </p:grpSpPr>
      <p:sp>
        <p:nvSpPr>
          <p:cNvPr id="521" name="Google Shape;521;p25"/>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graphicFrame>
        <p:nvGraphicFramePr>
          <p:cNvPr id="522" name="Google Shape;522;p25"/>
          <p:cNvGraphicFramePr/>
          <p:nvPr/>
        </p:nvGraphicFramePr>
        <p:xfrm>
          <a:off x="719938" y="1367688"/>
          <a:ext cx="3000000" cy="3000000"/>
        </p:xfrm>
        <a:graphic>
          <a:graphicData uri="http://schemas.openxmlformats.org/drawingml/2006/table">
            <a:tbl>
              <a:tblPr>
                <a:noFill/>
                <a:tableStyleId>{4DC39807-C53F-4D5C-8C74-047DCC45FEDF}</a:tableStyleId>
              </a:tblPr>
              <a:tblGrid>
                <a:gridCol w="2890225"/>
                <a:gridCol w="962750"/>
                <a:gridCol w="962750"/>
                <a:gridCol w="962750"/>
                <a:gridCol w="962750"/>
                <a:gridCol w="962750"/>
              </a:tblGrid>
              <a:tr h="785575">
                <a:tc>
                  <a:txBody>
                    <a:bodyPr/>
                    <a:lstStyle/>
                    <a:p>
                      <a:pPr indent="0" lvl="0" marL="0" rtl="0" algn="ctr">
                        <a:spcBef>
                          <a:spcPts val="0"/>
                        </a:spcBef>
                        <a:spcAft>
                          <a:spcPts val="0"/>
                        </a:spcAft>
                        <a:buNone/>
                      </a:pPr>
                      <a:r>
                        <a:t/>
                      </a:r>
                      <a:endParaRPr b="1" sz="1800">
                        <a:solidFill>
                          <a:schemeClr val="dk1"/>
                        </a:solidFill>
                        <a:latin typeface="Livvic"/>
                        <a:ea typeface="Livvic"/>
                        <a:cs typeface="Livvic"/>
                        <a:sym typeface="Livvic"/>
                      </a:endParaRPr>
                    </a:p>
                  </a:txBody>
                  <a:tcPr marT="91425" marB="91425" marR="91425" marL="91425" anchor="ctr">
                    <a:lnL cap="flat" cmpd="sng" w="9525">
                      <a:solidFill>
                        <a:srgbClr val="191919">
                          <a:alpha val="0"/>
                        </a:srgbClr>
                      </a:solidFill>
                      <a:prstDash val="solid"/>
                      <a:round/>
                      <a:headEnd len="sm" w="sm" type="none"/>
                      <a:tailEnd len="sm" w="sm" type="none"/>
                    </a:lnL>
                    <a:lnR cap="flat" cmpd="sng" w="28575">
                      <a:solidFill>
                        <a:schemeClr val="dk1"/>
                      </a:solidFill>
                      <a:prstDash val="solid"/>
                      <a:round/>
                      <a:headEnd len="sm" w="sm" type="none"/>
                      <a:tailEnd len="sm" w="sm" type="none"/>
                    </a:lnR>
                    <a:lnT cap="flat" cmpd="sng" w="9525">
                      <a:solidFill>
                        <a:srgbClr val="191919">
                          <a:alpha val="0"/>
                        </a:srgbClr>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b="1" sz="1800">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9525">
                      <a:solidFill>
                        <a:srgbClr val="191919">
                          <a:alpha val="0"/>
                        </a:srgbClr>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b="1" sz="1800">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9525">
                      <a:solidFill>
                        <a:srgbClr val="191919">
                          <a:alpha val="0"/>
                        </a:srgbClr>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b="1" sz="1800">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9525">
                      <a:solidFill>
                        <a:srgbClr val="191919">
                          <a:alpha val="0"/>
                        </a:srgbClr>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b="1" sz="1800">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9525">
                      <a:solidFill>
                        <a:srgbClr val="191919">
                          <a:alpha val="0"/>
                        </a:srgbClr>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b="1" sz="1800">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9525">
                      <a:solidFill>
                        <a:srgbClr val="191919">
                          <a:alpha val="0"/>
                        </a:srgbClr>
                      </a:solidFill>
                      <a:prstDash val="solid"/>
                      <a:round/>
                      <a:headEnd len="sm" w="sm" type="none"/>
                      <a:tailEnd len="sm" w="sm" type="none"/>
                    </a:lnR>
                    <a:lnT cap="flat" cmpd="sng" w="9525">
                      <a:solidFill>
                        <a:srgbClr val="191919">
                          <a:alpha val="0"/>
                        </a:srgbClr>
                      </a:solidFill>
                      <a:prstDash val="solid"/>
                      <a:round/>
                      <a:headEnd len="sm" w="sm" type="none"/>
                      <a:tailEnd len="sm" w="sm" type="none"/>
                    </a:lnT>
                    <a:lnB cap="flat" cmpd="sng" w="28575">
                      <a:solidFill>
                        <a:schemeClr val="dk1"/>
                      </a:solidFill>
                      <a:prstDash val="solid"/>
                      <a:round/>
                      <a:headEnd len="sm" w="sm" type="none"/>
                      <a:tailEnd len="sm" w="sm" type="none"/>
                    </a:lnB>
                  </a:tcPr>
                </a:tc>
              </a:tr>
              <a:tr h="785575">
                <a:tc>
                  <a:txBody>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Competitor 1</a:t>
                      </a:r>
                      <a:endParaRPr b="1" sz="1800">
                        <a:solidFill>
                          <a:schemeClr val="dk1"/>
                        </a:solidFill>
                        <a:latin typeface="Livvic"/>
                        <a:ea typeface="Livvic"/>
                        <a:cs typeface="Livvic"/>
                        <a:sym typeface="Livvic"/>
                      </a:endParaRPr>
                    </a:p>
                  </a:txBody>
                  <a:tcPr marT="91425" marB="91425" marR="91425" marL="91425" anchor="ctr">
                    <a:lnL cap="flat" cmpd="sng" w="9525">
                      <a:solidFill>
                        <a:srgbClr val="191919">
                          <a:alpha val="0"/>
                        </a:srgbClr>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8/10</a:t>
                      </a:r>
                      <a:endParaRPr>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7/10</a:t>
                      </a:r>
                      <a:endParaRPr>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6/10</a:t>
                      </a:r>
                      <a:endParaRPr>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9/10</a:t>
                      </a:r>
                      <a:endParaRPr>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8/10</a:t>
                      </a:r>
                      <a:endParaRPr>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9525">
                      <a:solidFill>
                        <a:srgbClr val="191919">
                          <a:alpha val="0"/>
                        </a:srgbClr>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r h="785575">
                <a:tc>
                  <a:txBody>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Competitor 2</a:t>
                      </a:r>
                      <a:endParaRPr b="1" sz="1800">
                        <a:solidFill>
                          <a:schemeClr val="dk1"/>
                        </a:solidFill>
                        <a:latin typeface="Livvic"/>
                        <a:ea typeface="Livvic"/>
                        <a:cs typeface="Livvic"/>
                        <a:sym typeface="Livvic"/>
                      </a:endParaRPr>
                    </a:p>
                  </a:txBody>
                  <a:tcPr marT="91425" marB="91425" marR="91425" marL="91425" anchor="ctr">
                    <a:lnL cap="flat" cmpd="sng" w="9525">
                      <a:solidFill>
                        <a:srgbClr val="191919">
                          <a:alpha val="0"/>
                        </a:srgbClr>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7/10</a:t>
                      </a:r>
                      <a:endParaRPr>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6/10</a:t>
                      </a:r>
                      <a:endParaRPr>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8/10</a:t>
                      </a:r>
                      <a:endParaRPr>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10/10</a:t>
                      </a:r>
                      <a:endParaRPr>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7/10</a:t>
                      </a:r>
                      <a:endParaRPr>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9525">
                      <a:solidFill>
                        <a:srgbClr val="191919">
                          <a:alpha val="0"/>
                        </a:srgbClr>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r h="785575">
                <a:tc>
                  <a:txBody>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Competitor 3</a:t>
                      </a:r>
                      <a:endParaRPr b="1" sz="1800">
                        <a:solidFill>
                          <a:schemeClr val="dk1"/>
                        </a:solidFill>
                        <a:latin typeface="Livvic"/>
                        <a:ea typeface="Livvic"/>
                        <a:cs typeface="Livvic"/>
                        <a:sym typeface="Livvic"/>
                      </a:endParaRPr>
                    </a:p>
                  </a:txBody>
                  <a:tcPr marT="91425" marB="91425" marR="91425" marL="91425" anchor="ctr">
                    <a:lnL cap="flat" cmpd="sng" w="9525">
                      <a:solidFill>
                        <a:srgbClr val="191919">
                          <a:alpha val="0"/>
                        </a:srgbClr>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9525">
                      <a:solidFill>
                        <a:srgbClr val="191919">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8/10</a:t>
                      </a:r>
                      <a:endParaRPr>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9525">
                      <a:solidFill>
                        <a:srgbClr val="191919">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6/10</a:t>
                      </a:r>
                      <a:endParaRPr>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9525">
                      <a:solidFill>
                        <a:srgbClr val="191919">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7/10</a:t>
                      </a:r>
                      <a:endParaRPr>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9525">
                      <a:solidFill>
                        <a:srgbClr val="191919">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6/10</a:t>
                      </a:r>
                      <a:endParaRPr>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9525">
                      <a:solidFill>
                        <a:srgbClr val="191919">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8/10</a:t>
                      </a:r>
                      <a:endParaRPr>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9525">
                      <a:solidFill>
                        <a:srgbClr val="191919">
                          <a:alpha val="0"/>
                        </a:srgbClr>
                      </a:solidFill>
                      <a:prstDash val="solid"/>
                      <a:round/>
                      <a:headEnd len="sm" w="sm" type="none"/>
                      <a:tailEnd len="sm" w="sm" type="none"/>
                    </a:lnR>
                    <a:lnT cap="flat" cmpd="sng" w="28575">
                      <a:solidFill>
                        <a:schemeClr val="dk1"/>
                      </a:solidFill>
                      <a:prstDash val="solid"/>
                      <a:round/>
                      <a:headEnd len="sm" w="sm" type="none"/>
                      <a:tailEnd len="sm" w="sm" type="none"/>
                    </a:lnT>
                    <a:lnB cap="flat" cmpd="sng" w="9525">
                      <a:solidFill>
                        <a:srgbClr val="191919">
                          <a:alpha val="0"/>
                        </a:srgbClr>
                      </a:solidFill>
                      <a:prstDash val="solid"/>
                      <a:round/>
                      <a:headEnd len="sm" w="sm" type="none"/>
                      <a:tailEnd len="sm" w="sm" type="none"/>
                    </a:lnB>
                  </a:tcPr>
                </a:tc>
              </a:tr>
            </a:tbl>
          </a:graphicData>
        </a:graphic>
      </p:graphicFrame>
      <p:grpSp>
        <p:nvGrpSpPr>
          <p:cNvPr id="523" name="Google Shape;523;p25"/>
          <p:cNvGrpSpPr/>
          <p:nvPr/>
        </p:nvGrpSpPr>
        <p:grpSpPr>
          <a:xfrm>
            <a:off x="4887776" y="1586623"/>
            <a:ext cx="343759" cy="339271"/>
            <a:chOff x="6232000" y="1435050"/>
            <a:chExt cx="488225" cy="481850"/>
          </a:xfrm>
        </p:grpSpPr>
        <p:sp>
          <p:nvSpPr>
            <p:cNvPr id="524" name="Google Shape;524;p25"/>
            <p:cNvSpPr/>
            <p:nvPr/>
          </p:nvSpPr>
          <p:spPr>
            <a:xfrm>
              <a:off x="6578000" y="1463375"/>
              <a:ext cx="83150" cy="78250"/>
            </a:xfrm>
            <a:custGeom>
              <a:rect b="b" l="l" r="r" t="t"/>
              <a:pathLst>
                <a:path extrusionOk="0" h="3130" w="3326">
                  <a:moveTo>
                    <a:pt x="482" y="1"/>
                  </a:moveTo>
                  <a:cubicBezTo>
                    <a:pt x="280" y="1"/>
                    <a:pt x="95" y="114"/>
                    <a:pt x="1" y="293"/>
                  </a:cubicBezTo>
                  <a:lnTo>
                    <a:pt x="3322" y="3130"/>
                  </a:lnTo>
                  <a:lnTo>
                    <a:pt x="3322" y="564"/>
                  </a:lnTo>
                  <a:cubicBezTo>
                    <a:pt x="3325" y="253"/>
                    <a:pt x="3072" y="1"/>
                    <a:pt x="2761" y="1"/>
                  </a:cubicBezTo>
                  <a:cubicBezTo>
                    <a:pt x="2760" y="1"/>
                    <a:pt x="2758" y="1"/>
                    <a:pt x="2756" y="1"/>
                  </a:cubicBezTo>
                  <a:lnTo>
                    <a:pt x="497" y="1"/>
                  </a:lnTo>
                  <a:cubicBezTo>
                    <a:pt x="492" y="1"/>
                    <a:pt x="487" y="1"/>
                    <a:pt x="48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25" name="Google Shape;525;p25"/>
            <p:cNvSpPr/>
            <p:nvPr/>
          </p:nvSpPr>
          <p:spPr>
            <a:xfrm>
              <a:off x="6421725" y="1773850"/>
              <a:ext cx="112950" cy="143050"/>
            </a:xfrm>
            <a:custGeom>
              <a:rect b="b" l="l" r="r" t="t"/>
              <a:pathLst>
                <a:path extrusionOk="0" h="5722" w="4518">
                  <a:moveTo>
                    <a:pt x="2822" y="1130"/>
                  </a:moveTo>
                  <a:cubicBezTo>
                    <a:pt x="3325" y="1130"/>
                    <a:pt x="3578" y="1738"/>
                    <a:pt x="3222" y="2093"/>
                  </a:cubicBezTo>
                  <a:cubicBezTo>
                    <a:pt x="3106" y="2209"/>
                    <a:pt x="2964" y="2260"/>
                    <a:pt x="2825" y="2260"/>
                  </a:cubicBezTo>
                  <a:cubicBezTo>
                    <a:pt x="2535" y="2260"/>
                    <a:pt x="2259" y="2036"/>
                    <a:pt x="2259" y="1696"/>
                  </a:cubicBezTo>
                  <a:cubicBezTo>
                    <a:pt x="2259" y="1383"/>
                    <a:pt x="2509" y="1130"/>
                    <a:pt x="2822" y="1130"/>
                  </a:cubicBezTo>
                  <a:close/>
                  <a:moveTo>
                    <a:pt x="0" y="1"/>
                  </a:moveTo>
                  <a:lnTo>
                    <a:pt x="0" y="5722"/>
                  </a:lnTo>
                  <a:lnTo>
                    <a:pt x="4517" y="5722"/>
                  </a:lnTo>
                  <a:lnTo>
                    <a:pt x="451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26" name="Google Shape;526;p25"/>
            <p:cNvSpPr/>
            <p:nvPr/>
          </p:nvSpPr>
          <p:spPr>
            <a:xfrm>
              <a:off x="6448975" y="1632700"/>
              <a:ext cx="56475" cy="56475"/>
            </a:xfrm>
            <a:custGeom>
              <a:rect b="b" l="l" r="r" t="t"/>
              <a:pathLst>
                <a:path extrusionOk="0" h="2259" w="2259">
                  <a:moveTo>
                    <a:pt x="0" y="0"/>
                  </a:moveTo>
                  <a:lnTo>
                    <a:pt x="0" y="2259"/>
                  </a:lnTo>
                  <a:lnTo>
                    <a:pt x="2259" y="2259"/>
                  </a:lnTo>
                  <a:lnTo>
                    <a:pt x="225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27" name="Google Shape;527;p25"/>
            <p:cNvSpPr/>
            <p:nvPr/>
          </p:nvSpPr>
          <p:spPr>
            <a:xfrm>
              <a:off x="6232000" y="1435050"/>
              <a:ext cx="488225" cy="237825"/>
            </a:xfrm>
            <a:custGeom>
              <a:rect b="b" l="l" r="r" t="t"/>
              <a:pathLst>
                <a:path extrusionOk="0" h="9513" w="19529">
                  <a:moveTo>
                    <a:pt x="9821" y="0"/>
                  </a:moveTo>
                  <a:cubicBezTo>
                    <a:pt x="9559" y="0"/>
                    <a:pt x="9297" y="92"/>
                    <a:pt x="9086" y="276"/>
                  </a:cubicBezTo>
                  <a:lnTo>
                    <a:pt x="531" y="7521"/>
                  </a:lnTo>
                  <a:cubicBezTo>
                    <a:pt x="61" y="7921"/>
                    <a:pt x="1" y="8626"/>
                    <a:pt x="395" y="9099"/>
                  </a:cubicBezTo>
                  <a:cubicBezTo>
                    <a:pt x="620" y="9369"/>
                    <a:pt x="942" y="9508"/>
                    <a:pt x="1266" y="9508"/>
                  </a:cubicBezTo>
                  <a:cubicBezTo>
                    <a:pt x="1525" y="9508"/>
                    <a:pt x="1785" y="9419"/>
                    <a:pt x="1997" y="9237"/>
                  </a:cubicBezTo>
                  <a:lnTo>
                    <a:pt x="9821" y="2622"/>
                  </a:lnTo>
                  <a:lnTo>
                    <a:pt x="17544" y="9240"/>
                  </a:lnTo>
                  <a:cubicBezTo>
                    <a:pt x="17759" y="9425"/>
                    <a:pt x="18019" y="9513"/>
                    <a:pt x="18278" y="9513"/>
                  </a:cubicBezTo>
                  <a:cubicBezTo>
                    <a:pt x="18661" y="9513"/>
                    <a:pt x="19039" y="9318"/>
                    <a:pt x="19252" y="8954"/>
                  </a:cubicBezTo>
                  <a:cubicBezTo>
                    <a:pt x="19529" y="8482"/>
                    <a:pt x="19430" y="7879"/>
                    <a:pt x="19014" y="7524"/>
                  </a:cubicBezTo>
                  <a:lnTo>
                    <a:pt x="10555" y="276"/>
                  </a:lnTo>
                  <a:cubicBezTo>
                    <a:pt x="10345" y="92"/>
                    <a:pt x="10083" y="0"/>
                    <a:pt x="982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28" name="Google Shape;528;p25"/>
            <p:cNvSpPr/>
            <p:nvPr/>
          </p:nvSpPr>
          <p:spPr>
            <a:xfrm>
              <a:off x="6291025" y="1537700"/>
              <a:ext cx="369800" cy="379200"/>
            </a:xfrm>
            <a:custGeom>
              <a:rect b="b" l="l" r="r" t="t"/>
              <a:pathLst>
                <a:path extrusionOk="0" h="15168" w="14792">
                  <a:moveTo>
                    <a:pt x="9143" y="2671"/>
                  </a:moveTo>
                  <a:cubicBezTo>
                    <a:pt x="9453" y="2671"/>
                    <a:pt x="9706" y="2924"/>
                    <a:pt x="9706" y="3237"/>
                  </a:cubicBezTo>
                  <a:lnTo>
                    <a:pt x="9706" y="6625"/>
                  </a:lnTo>
                  <a:cubicBezTo>
                    <a:pt x="9706" y="6935"/>
                    <a:pt x="9453" y="7188"/>
                    <a:pt x="9143" y="7188"/>
                  </a:cubicBezTo>
                  <a:lnTo>
                    <a:pt x="5755" y="7188"/>
                  </a:lnTo>
                  <a:cubicBezTo>
                    <a:pt x="5442" y="7188"/>
                    <a:pt x="5189" y="6935"/>
                    <a:pt x="5189" y="6625"/>
                  </a:cubicBezTo>
                  <a:lnTo>
                    <a:pt x="5189" y="3237"/>
                  </a:lnTo>
                  <a:cubicBezTo>
                    <a:pt x="5189" y="2924"/>
                    <a:pt x="5442" y="2671"/>
                    <a:pt x="5755" y="2671"/>
                  </a:cubicBezTo>
                  <a:close/>
                  <a:moveTo>
                    <a:pt x="7448" y="0"/>
                  </a:moveTo>
                  <a:lnTo>
                    <a:pt x="4" y="6291"/>
                  </a:lnTo>
                  <a:lnTo>
                    <a:pt x="4" y="14605"/>
                  </a:lnTo>
                  <a:cubicBezTo>
                    <a:pt x="1" y="14913"/>
                    <a:pt x="254" y="15168"/>
                    <a:pt x="564" y="15168"/>
                  </a:cubicBezTo>
                  <a:cubicBezTo>
                    <a:pt x="566" y="15168"/>
                    <a:pt x="568" y="15168"/>
                    <a:pt x="570" y="15168"/>
                  </a:cubicBezTo>
                  <a:lnTo>
                    <a:pt x="4060" y="15168"/>
                  </a:lnTo>
                  <a:lnTo>
                    <a:pt x="4060" y="8883"/>
                  </a:lnTo>
                  <a:cubicBezTo>
                    <a:pt x="4060" y="8570"/>
                    <a:pt x="4313" y="8317"/>
                    <a:pt x="4626" y="8317"/>
                  </a:cubicBezTo>
                  <a:lnTo>
                    <a:pt x="10272" y="8317"/>
                  </a:lnTo>
                  <a:cubicBezTo>
                    <a:pt x="10582" y="8317"/>
                    <a:pt x="10835" y="8570"/>
                    <a:pt x="10835" y="8883"/>
                  </a:cubicBezTo>
                  <a:lnTo>
                    <a:pt x="10835" y="15168"/>
                  </a:lnTo>
                  <a:lnTo>
                    <a:pt x="14223" y="15168"/>
                  </a:lnTo>
                  <a:cubicBezTo>
                    <a:pt x="14225" y="15168"/>
                    <a:pt x="14227" y="15168"/>
                    <a:pt x="14228" y="15168"/>
                  </a:cubicBezTo>
                  <a:cubicBezTo>
                    <a:pt x="14539" y="15168"/>
                    <a:pt x="14792" y="14913"/>
                    <a:pt x="14789" y="14605"/>
                  </a:cubicBezTo>
                  <a:lnTo>
                    <a:pt x="14789" y="6291"/>
                  </a:lnTo>
                  <a:lnTo>
                    <a:pt x="744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grpSp>
      <p:grpSp>
        <p:nvGrpSpPr>
          <p:cNvPr id="529" name="Google Shape;529;p25"/>
          <p:cNvGrpSpPr/>
          <p:nvPr/>
        </p:nvGrpSpPr>
        <p:grpSpPr>
          <a:xfrm>
            <a:off x="7793734" y="1586629"/>
            <a:ext cx="336296" cy="339235"/>
            <a:chOff x="4464775" y="3806475"/>
            <a:chExt cx="477625" cy="481800"/>
          </a:xfrm>
        </p:grpSpPr>
        <p:sp>
          <p:nvSpPr>
            <p:cNvPr id="530" name="Google Shape;530;p25"/>
            <p:cNvSpPr/>
            <p:nvPr/>
          </p:nvSpPr>
          <p:spPr>
            <a:xfrm>
              <a:off x="4726375" y="3806475"/>
              <a:ext cx="56500" cy="141125"/>
            </a:xfrm>
            <a:custGeom>
              <a:rect b="b" l="l" r="r" t="t"/>
              <a:pathLst>
                <a:path extrusionOk="0" h="5645" w="2260">
                  <a:moveTo>
                    <a:pt x="1133" y="1"/>
                  </a:moveTo>
                  <a:cubicBezTo>
                    <a:pt x="978" y="1"/>
                    <a:pt x="823" y="64"/>
                    <a:pt x="712" y="189"/>
                  </a:cubicBezTo>
                  <a:cubicBezTo>
                    <a:pt x="504" y="421"/>
                    <a:pt x="522" y="776"/>
                    <a:pt x="754" y="984"/>
                  </a:cubicBezTo>
                  <a:cubicBezTo>
                    <a:pt x="832" y="1056"/>
                    <a:pt x="1130" y="1385"/>
                    <a:pt x="1130" y="1695"/>
                  </a:cubicBezTo>
                  <a:cubicBezTo>
                    <a:pt x="1130" y="1990"/>
                    <a:pt x="850" y="2315"/>
                    <a:pt x="754" y="2402"/>
                  </a:cubicBezTo>
                  <a:cubicBezTo>
                    <a:pt x="678" y="2472"/>
                    <a:pt x="1" y="3101"/>
                    <a:pt x="1" y="3953"/>
                  </a:cubicBezTo>
                  <a:cubicBezTo>
                    <a:pt x="1" y="4802"/>
                    <a:pt x="675" y="5432"/>
                    <a:pt x="754" y="5501"/>
                  </a:cubicBezTo>
                  <a:cubicBezTo>
                    <a:pt x="861" y="5597"/>
                    <a:pt x="995" y="5644"/>
                    <a:pt x="1128" y="5644"/>
                  </a:cubicBezTo>
                  <a:cubicBezTo>
                    <a:pt x="1283" y="5644"/>
                    <a:pt x="1437" y="5580"/>
                    <a:pt x="1549" y="5456"/>
                  </a:cubicBezTo>
                  <a:cubicBezTo>
                    <a:pt x="1757" y="5224"/>
                    <a:pt x="1735" y="4869"/>
                    <a:pt x="1507" y="4661"/>
                  </a:cubicBezTo>
                  <a:cubicBezTo>
                    <a:pt x="1428" y="4588"/>
                    <a:pt x="1130" y="4260"/>
                    <a:pt x="1130" y="3950"/>
                  </a:cubicBezTo>
                  <a:cubicBezTo>
                    <a:pt x="1130" y="3655"/>
                    <a:pt x="1410" y="3330"/>
                    <a:pt x="1507" y="3242"/>
                  </a:cubicBezTo>
                  <a:cubicBezTo>
                    <a:pt x="1585" y="3173"/>
                    <a:pt x="2259" y="2544"/>
                    <a:pt x="2259" y="1692"/>
                  </a:cubicBezTo>
                  <a:cubicBezTo>
                    <a:pt x="2259" y="842"/>
                    <a:pt x="1585" y="213"/>
                    <a:pt x="1507" y="144"/>
                  </a:cubicBezTo>
                  <a:cubicBezTo>
                    <a:pt x="1399" y="48"/>
                    <a:pt x="1266" y="1"/>
                    <a:pt x="113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31" name="Google Shape;531;p25"/>
            <p:cNvSpPr/>
            <p:nvPr/>
          </p:nvSpPr>
          <p:spPr>
            <a:xfrm>
              <a:off x="4641700" y="3806475"/>
              <a:ext cx="56475" cy="141125"/>
            </a:xfrm>
            <a:custGeom>
              <a:rect b="b" l="l" r="r" t="t"/>
              <a:pathLst>
                <a:path extrusionOk="0" h="5645" w="2259">
                  <a:moveTo>
                    <a:pt x="1132" y="1"/>
                  </a:moveTo>
                  <a:cubicBezTo>
                    <a:pt x="977" y="1"/>
                    <a:pt x="823" y="64"/>
                    <a:pt x="711" y="189"/>
                  </a:cubicBezTo>
                  <a:cubicBezTo>
                    <a:pt x="503" y="421"/>
                    <a:pt x="521" y="776"/>
                    <a:pt x="753" y="984"/>
                  </a:cubicBezTo>
                  <a:cubicBezTo>
                    <a:pt x="831" y="1056"/>
                    <a:pt x="1130" y="1385"/>
                    <a:pt x="1130" y="1695"/>
                  </a:cubicBezTo>
                  <a:cubicBezTo>
                    <a:pt x="1130" y="1990"/>
                    <a:pt x="849" y="2315"/>
                    <a:pt x="753" y="2402"/>
                  </a:cubicBezTo>
                  <a:cubicBezTo>
                    <a:pt x="678" y="2472"/>
                    <a:pt x="0" y="3101"/>
                    <a:pt x="0" y="3953"/>
                  </a:cubicBezTo>
                  <a:cubicBezTo>
                    <a:pt x="0" y="4802"/>
                    <a:pt x="675" y="5432"/>
                    <a:pt x="753" y="5501"/>
                  </a:cubicBezTo>
                  <a:cubicBezTo>
                    <a:pt x="860" y="5597"/>
                    <a:pt x="994" y="5644"/>
                    <a:pt x="1127" y="5644"/>
                  </a:cubicBezTo>
                  <a:cubicBezTo>
                    <a:pt x="1282" y="5644"/>
                    <a:pt x="1436" y="5580"/>
                    <a:pt x="1548" y="5456"/>
                  </a:cubicBezTo>
                  <a:cubicBezTo>
                    <a:pt x="1756" y="5224"/>
                    <a:pt x="1735" y="4869"/>
                    <a:pt x="1506" y="4661"/>
                  </a:cubicBezTo>
                  <a:cubicBezTo>
                    <a:pt x="1428" y="4588"/>
                    <a:pt x="1130" y="4260"/>
                    <a:pt x="1130" y="3950"/>
                  </a:cubicBezTo>
                  <a:cubicBezTo>
                    <a:pt x="1130" y="3655"/>
                    <a:pt x="1410" y="3330"/>
                    <a:pt x="1506" y="3242"/>
                  </a:cubicBezTo>
                  <a:cubicBezTo>
                    <a:pt x="1581" y="3173"/>
                    <a:pt x="2259" y="2544"/>
                    <a:pt x="2259" y="1692"/>
                  </a:cubicBezTo>
                  <a:cubicBezTo>
                    <a:pt x="2259" y="842"/>
                    <a:pt x="1581" y="213"/>
                    <a:pt x="1506" y="144"/>
                  </a:cubicBezTo>
                  <a:cubicBezTo>
                    <a:pt x="1399" y="48"/>
                    <a:pt x="1265" y="1"/>
                    <a:pt x="113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32" name="Google Shape;532;p25"/>
            <p:cNvSpPr/>
            <p:nvPr/>
          </p:nvSpPr>
          <p:spPr>
            <a:xfrm>
              <a:off x="4557000" y="3806475"/>
              <a:ext cx="56500" cy="141125"/>
            </a:xfrm>
            <a:custGeom>
              <a:rect b="b" l="l" r="r" t="t"/>
              <a:pathLst>
                <a:path extrusionOk="0" h="5645" w="2260">
                  <a:moveTo>
                    <a:pt x="1132" y="1"/>
                  </a:moveTo>
                  <a:cubicBezTo>
                    <a:pt x="977" y="1"/>
                    <a:pt x="823" y="64"/>
                    <a:pt x="711" y="189"/>
                  </a:cubicBezTo>
                  <a:cubicBezTo>
                    <a:pt x="504" y="421"/>
                    <a:pt x="522" y="776"/>
                    <a:pt x="753" y="984"/>
                  </a:cubicBezTo>
                  <a:cubicBezTo>
                    <a:pt x="832" y="1056"/>
                    <a:pt x="1130" y="1385"/>
                    <a:pt x="1130" y="1695"/>
                  </a:cubicBezTo>
                  <a:cubicBezTo>
                    <a:pt x="1130" y="1990"/>
                    <a:pt x="850" y="2315"/>
                    <a:pt x="753" y="2402"/>
                  </a:cubicBezTo>
                  <a:cubicBezTo>
                    <a:pt x="678" y="2472"/>
                    <a:pt x="1" y="3101"/>
                    <a:pt x="1" y="3953"/>
                  </a:cubicBezTo>
                  <a:cubicBezTo>
                    <a:pt x="1" y="4802"/>
                    <a:pt x="675" y="5432"/>
                    <a:pt x="753" y="5501"/>
                  </a:cubicBezTo>
                  <a:cubicBezTo>
                    <a:pt x="861" y="5597"/>
                    <a:pt x="994" y="5644"/>
                    <a:pt x="1127" y="5644"/>
                  </a:cubicBezTo>
                  <a:cubicBezTo>
                    <a:pt x="1282" y="5644"/>
                    <a:pt x="1437" y="5580"/>
                    <a:pt x="1548" y="5456"/>
                  </a:cubicBezTo>
                  <a:cubicBezTo>
                    <a:pt x="1756" y="5224"/>
                    <a:pt x="1735" y="4869"/>
                    <a:pt x="1506" y="4661"/>
                  </a:cubicBezTo>
                  <a:cubicBezTo>
                    <a:pt x="1428" y="4588"/>
                    <a:pt x="1130" y="4260"/>
                    <a:pt x="1130" y="3950"/>
                  </a:cubicBezTo>
                  <a:cubicBezTo>
                    <a:pt x="1130" y="3655"/>
                    <a:pt x="1410" y="3330"/>
                    <a:pt x="1506" y="3242"/>
                  </a:cubicBezTo>
                  <a:cubicBezTo>
                    <a:pt x="1582" y="3173"/>
                    <a:pt x="2259" y="2544"/>
                    <a:pt x="2259" y="1692"/>
                  </a:cubicBezTo>
                  <a:cubicBezTo>
                    <a:pt x="2259" y="842"/>
                    <a:pt x="1582" y="213"/>
                    <a:pt x="1506" y="144"/>
                  </a:cubicBezTo>
                  <a:cubicBezTo>
                    <a:pt x="1399" y="48"/>
                    <a:pt x="1265" y="1"/>
                    <a:pt x="113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33" name="Google Shape;533;p25"/>
            <p:cNvSpPr/>
            <p:nvPr/>
          </p:nvSpPr>
          <p:spPr>
            <a:xfrm>
              <a:off x="4464775" y="4230875"/>
              <a:ext cx="395250" cy="57400"/>
            </a:xfrm>
            <a:custGeom>
              <a:rect b="b" l="l" r="r" t="t"/>
              <a:pathLst>
                <a:path extrusionOk="0" h="2296" w="15810">
                  <a:moveTo>
                    <a:pt x="567" y="1"/>
                  </a:moveTo>
                  <a:cubicBezTo>
                    <a:pt x="254" y="1"/>
                    <a:pt x="1" y="251"/>
                    <a:pt x="1" y="564"/>
                  </a:cubicBezTo>
                  <a:cubicBezTo>
                    <a:pt x="1" y="877"/>
                    <a:pt x="254" y="1130"/>
                    <a:pt x="567" y="1130"/>
                  </a:cubicBezTo>
                  <a:lnTo>
                    <a:pt x="1910" y="1130"/>
                  </a:lnTo>
                  <a:lnTo>
                    <a:pt x="2006" y="1359"/>
                  </a:lnTo>
                  <a:cubicBezTo>
                    <a:pt x="2291" y="1932"/>
                    <a:pt x="2875" y="2295"/>
                    <a:pt x="3516" y="2295"/>
                  </a:cubicBezTo>
                  <a:cubicBezTo>
                    <a:pt x="3519" y="2295"/>
                    <a:pt x="3521" y="2295"/>
                    <a:pt x="3524" y="2295"/>
                  </a:cubicBezTo>
                  <a:lnTo>
                    <a:pt x="12290" y="2295"/>
                  </a:lnTo>
                  <a:cubicBezTo>
                    <a:pt x="12292" y="2295"/>
                    <a:pt x="12295" y="2295"/>
                    <a:pt x="12298" y="2295"/>
                  </a:cubicBezTo>
                  <a:cubicBezTo>
                    <a:pt x="12936" y="2295"/>
                    <a:pt x="13520" y="1932"/>
                    <a:pt x="13804" y="1359"/>
                  </a:cubicBezTo>
                  <a:lnTo>
                    <a:pt x="13901" y="1130"/>
                  </a:lnTo>
                  <a:lnTo>
                    <a:pt x="15247" y="1130"/>
                  </a:lnTo>
                  <a:cubicBezTo>
                    <a:pt x="15557" y="1130"/>
                    <a:pt x="15810" y="877"/>
                    <a:pt x="15810" y="564"/>
                  </a:cubicBezTo>
                  <a:cubicBezTo>
                    <a:pt x="15810" y="251"/>
                    <a:pt x="15557" y="1"/>
                    <a:pt x="1524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34" name="Google Shape;534;p25"/>
            <p:cNvSpPr/>
            <p:nvPr/>
          </p:nvSpPr>
          <p:spPr>
            <a:xfrm>
              <a:off x="4840675" y="4007300"/>
              <a:ext cx="101725" cy="166025"/>
            </a:xfrm>
            <a:custGeom>
              <a:rect b="b" l="l" r="r" t="t"/>
              <a:pathLst>
                <a:path extrusionOk="0" h="6641" w="4069">
                  <a:moveTo>
                    <a:pt x="1870" y="0"/>
                  </a:moveTo>
                  <a:cubicBezTo>
                    <a:pt x="1852" y="380"/>
                    <a:pt x="1837" y="759"/>
                    <a:pt x="1795" y="1130"/>
                  </a:cubicBezTo>
                  <a:cubicBezTo>
                    <a:pt x="1927" y="1181"/>
                    <a:pt x="2048" y="1256"/>
                    <a:pt x="2150" y="1355"/>
                  </a:cubicBezTo>
                  <a:cubicBezTo>
                    <a:pt x="2800" y="2006"/>
                    <a:pt x="2433" y="3469"/>
                    <a:pt x="1352" y="4550"/>
                  </a:cubicBezTo>
                  <a:cubicBezTo>
                    <a:pt x="1177" y="4722"/>
                    <a:pt x="991" y="4879"/>
                    <a:pt x="792" y="5017"/>
                  </a:cubicBezTo>
                  <a:cubicBezTo>
                    <a:pt x="566" y="5577"/>
                    <a:pt x="301" y="6119"/>
                    <a:pt x="0" y="6640"/>
                  </a:cubicBezTo>
                  <a:cubicBezTo>
                    <a:pt x="747" y="6429"/>
                    <a:pt x="1506" y="5993"/>
                    <a:pt x="2150" y="5348"/>
                  </a:cubicBezTo>
                  <a:cubicBezTo>
                    <a:pt x="3716" y="3782"/>
                    <a:pt x="4068" y="1678"/>
                    <a:pt x="2948" y="557"/>
                  </a:cubicBezTo>
                  <a:cubicBezTo>
                    <a:pt x="2656" y="268"/>
                    <a:pt x="2280" y="97"/>
                    <a:pt x="187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35" name="Google Shape;535;p25"/>
            <p:cNvSpPr/>
            <p:nvPr/>
          </p:nvSpPr>
          <p:spPr>
            <a:xfrm>
              <a:off x="4464775" y="3976800"/>
              <a:ext cx="395250" cy="225875"/>
            </a:xfrm>
            <a:custGeom>
              <a:rect b="b" l="l" r="r" t="t"/>
              <a:pathLst>
                <a:path extrusionOk="0" h="9035" w="15810">
                  <a:moveTo>
                    <a:pt x="564" y="1"/>
                  </a:moveTo>
                  <a:cubicBezTo>
                    <a:pt x="254" y="1"/>
                    <a:pt x="1" y="251"/>
                    <a:pt x="1" y="564"/>
                  </a:cubicBezTo>
                  <a:cubicBezTo>
                    <a:pt x="1" y="3930"/>
                    <a:pt x="1157" y="7026"/>
                    <a:pt x="3075" y="9035"/>
                  </a:cubicBezTo>
                  <a:lnTo>
                    <a:pt x="12735" y="9035"/>
                  </a:lnTo>
                  <a:cubicBezTo>
                    <a:pt x="14654" y="7026"/>
                    <a:pt x="15810" y="3930"/>
                    <a:pt x="15810" y="564"/>
                  </a:cubicBezTo>
                  <a:cubicBezTo>
                    <a:pt x="15810" y="251"/>
                    <a:pt x="15557" y="1"/>
                    <a:pt x="152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grpSp>
      <p:grpSp>
        <p:nvGrpSpPr>
          <p:cNvPr id="536" name="Google Shape;536;p25"/>
          <p:cNvGrpSpPr/>
          <p:nvPr/>
        </p:nvGrpSpPr>
        <p:grpSpPr>
          <a:xfrm>
            <a:off x="6826575" y="1601871"/>
            <a:ext cx="339253" cy="308765"/>
            <a:chOff x="1492675" y="4420975"/>
            <a:chExt cx="481825" cy="438525"/>
          </a:xfrm>
        </p:grpSpPr>
        <p:sp>
          <p:nvSpPr>
            <p:cNvPr id="537" name="Google Shape;537;p25"/>
            <p:cNvSpPr/>
            <p:nvPr/>
          </p:nvSpPr>
          <p:spPr>
            <a:xfrm>
              <a:off x="1841375" y="4649825"/>
              <a:ext cx="43325" cy="43300"/>
            </a:xfrm>
            <a:custGeom>
              <a:rect b="b" l="l" r="r" t="t"/>
              <a:pathLst>
                <a:path extrusionOk="0" h="1732" w="1733">
                  <a:moveTo>
                    <a:pt x="868" y="0"/>
                  </a:moveTo>
                  <a:cubicBezTo>
                    <a:pt x="389" y="0"/>
                    <a:pt x="1" y="386"/>
                    <a:pt x="1" y="865"/>
                  </a:cubicBezTo>
                  <a:cubicBezTo>
                    <a:pt x="1" y="1343"/>
                    <a:pt x="389" y="1732"/>
                    <a:pt x="868" y="1732"/>
                  </a:cubicBezTo>
                  <a:cubicBezTo>
                    <a:pt x="1347" y="1732"/>
                    <a:pt x="1732" y="1343"/>
                    <a:pt x="1732" y="865"/>
                  </a:cubicBezTo>
                  <a:cubicBezTo>
                    <a:pt x="1732" y="386"/>
                    <a:pt x="1347" y="0"/>
                    <a:pt x="86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38" name="Google Shape;538;p25"/>
            <p:cNvSpPr/>
            <p:nvPr/>
          </p:nvSpPr>
          <p:spPr>
            <a:xfrm>
              <a:off x="1582425" y="4649825"/>
              <a:ext cx="43300" cy="43300"/>
            </a:xfrm>
            <a:custGeom>
              <a:rect b="b" l="l" r="r" t="t"/>
              <a:pathLst>
                <a:path extrusionOk="0" h="1732" w="1732">
                  <a:moveTo>
                    <a:pt x="864" y="0"/>
                  </a:moveTo>
                  <a:cubicBezTo>
                    <a:pt x="386" y="0"/>
                    <a:pt x="0" y="386"/>
                    <a:pt x="0" y="865"/>
                  </a:cubicBezTo>
                  <a:cubicBezTo>
                    <a:pt x="0" y="1343"/>
                    <a:pt x="386" y="1732"/>
                    <a:pt x="864" y="1732"/>
                  </a:cubicBezTo>
                  <a:cubicBezTo>
                    <a:pt x="1343" y="1732"/>
                    <a:pt x="1732" y="1343"/>
                    <a:pt x="1732" y="865"/>
                  </a:cubicBezTo>
                  <a:cubicBezTo>
                    <a:pt x="1732" y="386"/>
                    <a:pt x="1343" y="0"/>
                    <a:pt x="86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39" name="Google Shape;539;p25"/>
            <p:cNvSpPr/>
            <p:nvPr/>
          </p:nvSpPr>
          <p:spPr>
            <a:xfrm>
              <a:off x="1492675" y="4420975"/>
              <a:ext cx="481825" cy="356475"/>
            </a:xfrm>
            <a:custGeom>
              <a:rect b="b" l="l" r="r" t="t"/>
              <a:pathLst>
                <a:path extrusionOk="0" h="14259" w="19273">
                  <a:moveTo>
                    <a:pt x="12783" y="1126"/>
                  </a:moveTo>
                  <a:cubicBezTo>
                    <a:pt x="14322" y="1126"/>
                    <a:pt x="15629" y="2382"/>
                    <a:pt x="15822" y="4047"/>
                  </a:cubicBezTo>
                  <a:cubicBezTo>
                    <a:pt x="15825" y="4065"/>
                    <a:pt x="15828" y="4083"/>
                    <a:pt x="15831" y="4099"/>
                  </a:cubicBezTo>
                  <a:lnTo>
                    <a:pt x="16198" y="5854"/>
                  </a:lnTo>
                  <a:lnTo>
                    <a:pt x="9381" y="5854"/>
                  </a:lnTo>
                  <a:lnTo>
                    <a:pt x="11672" y="4099"/>
                  </a:lnTo>
                  <a:cubicBezTo>
                    <a:pt x="11925" y="3909"/>
                    <a:pt x="11973" y="3550"/>
                    <a:pt x="11784" y="3301"/>
                  </a:cubicBezTo>
                  <a:cubicBezTo>
                    <a:pt x="11672" y="3157"/>
                    <a:pt x="11504" y="3082"/>
                    <a:pt x="11334" y="3082"/>
                  </a:cubicBezTo>
                  <a:cubicBezTo>
                    <a:pt x="11212" y="3082"/>
                    <a:pt x="11089" y="3121"/>
                    <a:pt x="10986" y="3201"/>
                  </a:cubicBezTo>
                  <a:lnTo>
                    <a:pt x="7598" y="5800"/>
                  </a:lnTo>
                  <a:cubicBezTo>
                    <a:pt x="7577" y="5818"/>
                    <a:pt x="7556" y="5836"/>
                    <a:pt x="7535" y="5854"/>
                  </a:cubicBezTo>
                  <a:lnTo>
                    <a:pt x="3072" y="5854"/>
                  </a:lnTo>
                  <a:lnTo>
                    <a:pt x="3440" y="4099"/>
                  </a:lnTo>
                  <a:cubicBezTo>
                    <a:pt x="3446" y="4083"/>
                    <a:pt x="3446" y="4065"/>
                    <a:pt x="3449" y="4047"/>
                  </a:cubicBezTo>
                  <a:cubicBezTo>
                    <a:pt x="3641" y="2382"/>
                    <a:pt x="4948" y="1126"/>
                    <a:pt x="6490" y="1126"/>
                  </a:cubicBezTo>
                  <a:close/>
                  <a:moveTo>
                    <a:pt x="11404" y="9606"/>
                  </a:moveTo>
                  <a:cubicBezTo>
                    <a:pt x="11718" y="9606"/>
                    <a:pt x="11967" y="9856"/>
                    <a:pt x="11967" y="10169"/>
                  </a:cubicBezTo>
                  <a:cubicBezTo>
                    <a:pt x="11967" y="10482"/>
                    <a:pt x="11718" y="10735"/>
                    <a:pt x="11404" y="10735"/>
                  </a:cubicBezTo>
                  <a:lnTo>
                    <a:pt x="7755" y="10735"/>
                  </a:lnTo>
                  <a:cubicBezTo>
                    <a:pt x="7442" y="10735"/>
                    <a:pt x="7189" y="10482"/>
                    <a:pt x="7189" y="10169"/>
                  </a:cubicBezTo>
                  <a:cubicBezTo>
                    <a:pt x="7189" y="9856"/>
                    <a:pt x="7442" y="9606"/>
                    <a:pt x="7755" y="9606"/>
                  </a:cubicBezTo>
                  <a:close/>
                  <a:moveTo>
                    <a:pt x="4457" y="8025"/>
                  </a:moveTo>
                  <a:cubicBezTo>
                    <a:pt x="5264" y="8025"/>
                    <a:pt x="5990" y="8510"/>
                    <a:pt x="6300" y="9254"/>
                  </a:cubicBezTo>
                  <a:cubicBezTo>
                    <a:pt x="6607" y="10001"/>
                    <a:pt x="6439" y="10859"/>
                    <a:pt x="5867" y="11428"/>
                  </a:cubicBezTo>
                  <a:cubicBezTo>
                    <a:pt x="5486" y="11811"/>
                    <a:pt x="4976" y="12014"/>
                    <a:pt x="4456" y="12014"/>
                  </a:cubicBezTo>
                  <a:cubicBezTo>
                    <a:pt x="4199" y="12014"/>
                    <a:pt x="3940" y="11964"/>
                    <a:pt x="3693" y="11862"/>
                  </a:cubicBezTo>
                  <a:cubicBezTo>
                    <a:pt x="2949" y="11554"/>
                    <a:pt x="2461" y="10826"/>
                    <a:pt x="2461" y="10019"/>
                  </a:cubicBezTo>
                  <a:cubicBezTo>
                    <a:pt x="2464" y="8920"/>
                    <a:pt x="3355" y="8025"/>
                    <a:pt x="4454" y="8025"/>
                  </a:cubicBezTo>
                  <a:close/>
                  <a:moveTo>
                    <a:pt x="14816" y="8025"/>
                  </a:moveTo>
                  <a:cubicBezTo>
                    <a:pt x="15915" y="8025"/>
                    <a:pt x="16810" y="8917"/>
                    <a:pt x="16810" y="10019"/>
                  </a:cubicBezTo>
                  <a:cubicBezTo>
                    <a:pt x="16810" y="10826"/>
                    <a:pt x="16325" y="11554"/>
                    <a:pt x="15578" y="11862"/>
                  </a:cubicBezTo>
                  <a:cubicBezTo>
                    <a:pt x="15332" y="11964"/>
                    <a:pt x="15073" y="12014"/>
                    <a:pt x="14816" y="12014"/>
                  </a:cubicBezTo>
                  <a:cubicBezTo>
                    <a:pt x="14297" y="12014"/>
                    <a:pt x="13786" y="11811"/>
                    <a:pt x="13404" y="11428"/>
                  </a:cubicBezTo>
                  <a:cubicBezTo>
                    <a:pt x="12835" y="10859"/>
                    <a:pt x="12663" y="10001"/>
                    <a:pt x="12973" y="9254"/>
                  </a:cubicBezTo>
                  <a:cubicBezTo>
                    <a:pt x="13280" y="8510"/>
                    <a:pt x="14009" y="8025"/>
                    <a:pt x="14816" y="8025"/>
                  </a:cubicBezTo>
                  <a:close/>
                  <a:moveTo>
                    <a:pt x="6490" y="0"/>
                  </a:moveTo>
                  <a:cubicBezTo>
                    <a:pt x="4385" y="0"/>
                    <a:pt x="2599" y="1671"/>
                    <a:pt x="2331" y="3894"/>
                  </a:cubicBezTo>
                  <a:lnTo>
                    <a:pt x="1907" y="5917"/>
                  </a:lnTo>
                  <a:cubicBezTo>
                    <a:pt x="799" y="6143"/>
                    <a:pt x="1" y="7119"/>
                    <a:pt x="1" y="8251"/>
                  </a:cubicBezTo>
                  <a:lnTo>
                    <a:pt x="1" y="11877"/>
                  </a:lnTo>
                  <a:cubicBezTo>
                    <a:pt x="1" y="13192"/>
                    <a:pt x="1064" y="14255"/>
                    <a:pt x="2380" y="14258"/>
                  </a:cubicBezTo>
                  <a:lnTo>
                    <a:pt x="16894" y="14258"/>
                  </a:lnTo>
                  <a:cubicBezTo>
                    <a:pt x="18207" y="14255"/>
                    <a:pt x="19270" y="13192"/>
                    <a:pt x="19273" y="11880"/>
                  </a:cubicBezTo>
                  <a:lnTo>
                    <a:pt x="19273" y="8251"/>
                  </a:lnTo>
                  <a:cubicBezTo>
                    <a:pt x="19270" y="7119"/>
                    <a:pt x="18472" y="6143"/>
                    <a:pt x="17364" y="5917"/>
                  </a:cubicBezTo>
                  <a:lnTo>
                    <a:pt x="16939" y="3894"/>
                  </a:lnTo>
                  <a:cubicBezTo>
                    <a:pt x="16671" y="1671"/>
                    <a:pt x="14885" y="0"/>
                    <a:pt x="1278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40" name="Google Shape;540;p25"/>
            <p:cNvSpPr/>
            <p:nvPr/>
          </p:nvSpPr>
          <p:spPr>
            <a:xfrm>
              <a:off x="1546875" y="4805650"/>
              <a:ext cx="118975" cy="53850"/>
            </a:xfrm>
            <a:custGeom>
              <a:rect b="b" l="l" r="r" t="t"/>
              <a:pathLst>
                <a:path extrusionOk="0" h="2154" w="4759">
                  <a:moveTo>
                    <a:pt x="1" y="1"/>
                  </a:moveTo>
                  <a:lnTo>
                    <a:pt x="1" y="458"/>
                  </a:lnTo>
                  <a:cubicBezTo>
                    <a:pt x="1" y="1395"/>
                    <a:pt x="757" y="2151"/>
                    <a:pt x="1693" y="2154"/>
                  </a:cubicBezTo>
                  <a:lnTo>
                    <a:pt x="3063" y="2154"/>
                  </a:lnTo>
                  <a:cubicBezTo>
                    <a:pt x="4000" y="2151"/>
                    <a:pt x="4756" y="1395"/>
                    <a:pt x="4759" y="458"/>
                  </a:cubicBezTo>
                  <a:lnTo>
                    <a:pt x="475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41" name="Google Shape;541;p25"/>
            <p:cNvSpPr/>
            <p:nvPr/>
          </p:nvSpPr>
          <p:spPr>
            <a:xfrm>
              <a:off x="1801325" y="4805650"/>
              <a:ext cx="118975" cy="53850"/>
            </a:xfrm>
            <a:custGeom>
              <a:rect b="b" l="l" r="r" t="t"/>
              <a:pathLst>
                <a:path extrusionOk="0" h="2154" w="4759">
                  <a:moveTo>
                    <a:pt x="1" y="1"/>
                  </a:moveTo>
                  <a:lnTo>
                    <a:pt x="1" y="458"/>
                  </a:lnTo>
                  <a:cubicBezTo>
                    <a:pt x="1" y="1395"/>
                    <a:pt x="757" y="2151"/>
                    <a:pt x="1693" y="2154"/>
                  </a:cubicBezTo>
                  <a:lnTo>
                    <a:pt x="3063" y="2154"/>
                  </a:lnTo>
                  <a:cubicBezTo>
                    <a:pt x="4000" y="2151"/>
                    <a:pt x="4756" y="1395"/>
                    <a:pt x="4759" y="458"/>
                  </a:cubicBezTo>
                  <a:lnTo>
                    <a:pt x="475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grpSp>
      <p:grpSp>
        <p:nvGrpSpPr>
          <p:cNvPr id="542" name="Google Shape;542;p25"/>
          <p:cNvGrpSpPr/>
          <p:nvPr/>
        </p:nvGrpSpPr>
        <p:grpSpPr>
          <a:xfrm>
            <a:off x="3910296" y="1586617"/>
            <a:ext cx="339253" cy="339253"/>
            <a:chOff x="2678350" y="4992125"/>
            <a:chExt cx="481825" cy="481825"/>
          </a:xfrm>
        </p:grpSpPr>
        <p:sp>
          <p:nvSpPr>
            <p:cNvPr id="543" name="Google Shape;543;p25"/>
            <p:cNvSpPr/>
            <p:nvPr/>
          </p:nvSpPr>
          <p:spPr>
            <a:xfrm>
              <a:off x="2975725" y="5079150"/>
              <a:ext cx="56475" cy="309125"/>
            </a:xfrm>
            <a:custGeom>
              <a:rect b="b" l="l" r="r" t="t"/>
              <a:pathLst>
                <a:path extrusionOk="0" h="12365" w="2259">
                  <a:moveTo>
                    <a:pt x="2259" y="1"/>
                  </a:moveTo>
                  <a:cubicBezTo>
                    <a:pt x="943" y="272"/>
                    <a:pt x="0" y="1428"/>
                    <a:pt x="0" y="2768"/>
                  </a:cubicBezTo>
                  <a:lnTo>
                    <a:pt x="0" y="6722"/>
                  </a:lnTo>
                  <a:lnTo>
                    <a:pt x="563" y="6722"/>
                  </a:lnTo>
                  <a:cubicBezTo>
                    <a:pt x="877" y="6722"/>
                    <a:pt x="1130" y="6972"/>
                    <a:pt x="1130" y="7285"/>
                  </a:cubicBezTo>
                  <a:lnTo>
                    <a:pt x="1130" y="11802"/>
                  </a:lnTo>
                  <a:cubicBezTo>
                    <a:pt x="1130" y="12115"/>
                    <a:pt x="1379" y="12365"/>
                    <a:pt x="1693" y="12365"/>
                  </a:cubicBezTo>
                  <a:cubicBezTo>
                    <a:pt x="2006" y="12365"/>
                    <a:pt x="2259" y="12115"/>
                    <a:pt x="2259" y="11802"/>
                  </a:cubicBezTo>
                  <a:lnTo>
                    <a:pt x="225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44" name="Google Shape;544;p25"/>
            <p:cNvSpPr/>
            <p:nvPr/>
          </p:nvSpPr>
          <p:spPr>
            <a:xfrm>
              <a:off x="2806350" y="5162500"/>
              <a:ext cx="84700" cy="225775"/>
            </a:xfrm>
            <a:custGeom>
              <a:rect b="b" l="l" r="r" t="t"/>
              <a:pathLst>
                <a:path extrusionOk="0" h="9031" w="3388">
                  <a:moveTo>
                    <a:pt x="0" y="0"/>
                  </a:moveTo>
                  <a:lnTo>
                    <a:pt x="0" y="563"/>
                  </a:lnTo>
                  <a:cubicBezTo>
                    <a:pt x="0" y="876"/>
                    <a:pt x="250" y="1129"/>
                    <a:pt x="563" y="1129"/>
                  </a:cubicBezTo>
                  <a:cubicBezTo>
                    <a:pt x="876" y="1129"/>
                    <a:pt x="1129" y="1379"/>
                    <a:pt x="1129" y="1692"/>
                  </a:cubicBezTo>
                  <a:lnTo>
                    <a:pt x="1129" y="8468"/>
                  </a:lnTo>
                  <a:cubicBezTo>
                    <a:pt x="1129" y="8781"/>
                    <a:pt x="1379" y="9031"/>
                    <a:pt x="1692" y="9031"/>
                  </a:cubicBezTo>
                  <a:cubicBezTo>
                    <a:pt x="2006" y="9031"/>
                    <a:pt x="2258" y="8781"/>
                    <a:pt x="2258" y="8468"/>
                  </a:cubicBezTo>
                  <a:lnTo>
                    <a:pt x="2258" y="1692"/>
                  </a:lnTo>
                  <a:cubicBezTo>
                    <a:pt x="2258" y="1379"/>
                    <a:pt x="2508" y="1129"/>
                    <a:pt x="2822" y="1129"/>
                  </a:cubicBezTo>
                  <a:cubicBezTo>
                    <a:pt x="3135" y="1129"/>
                    <a:pt x="3388" y="876"/>
                    <a:pt x="3388" y="563"/>
                  </a:cubicBezTo>
                  <a:lnTo>
                    <a:pt x="338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45" name="Google Shape;545;p25"/>
            <p:cNvSpPr/>
            <p:nvPr/>
          </p:nvSpPr>
          <p:spPr>
            <a:xfrm>
              <a:off x="2678350" y="4992125"/>
              <a:ext cx="481825" cy="481825"/>
            </a:xfrm>
            <a:custGeom>
              <a:rect b="b" l="l" r="r" t="t"/>
              <a:pathLst>
                <a:path extrusionOk="0" h="19273" w="19273">
                  <a:moveTo>
                    <a:pt x="9071" y="2298"/>
                  </a:moveTo>
                  <a:cubicBezTo>
                    <a:pt x="9384" y="2298"/>
                    <a:pt x="9637" y="2548"/>
                    <a:pt x="9637" y="2861"/>
                  </a:cubicBezTo>
                  <a:lnTo>
                    <a:pt x="9637" y="6249"/>
                  </a:lnTo>
                  <a:lnTo>
                    <a:pt x="9637" y="7378"/>
                  </a:lnTo>
                  <a:cubicBezTo>
                    <a:pt x="9634" y="8095"/>
                    <a:pt x="9182" y="8736"/>
                    <a:pt x="8508" y="8977"/>
                  </a:cubicBezTo>
                  <a:lnTo>
                    <a:pt x="8508" y="15283"/>
                  </a:lnTo>
                  <a:cubicBezTo>
                    <a:pt x="8508" y="16219"/>
                    <a:pt x="7749" y="16975"/>
                    <a:pt x="6812" y="16975"/>
                  </a:cubicBezTo>
                  <a:cubicBezTo>
                    <a:pt x="5876" y="16975"/>
                    <a:pt x="5120" y="16219"/>
                    <a:pt x="5120" y="15283"/>
                  </a:cubicBezTo>
                  <a:lnTo>
                    <a:pt x="5120" y="8977"/>
                  </a:lnTo>
                  <a:cubicBezTo>
                    <a:pt x="4443" y="8736"/>
                    <a:pt x="3991" y="8095"/>
                    <a:pt x="3991" y="7378"/>
                  </a:cubicBezTo>
                  <a:lnTo>
                    <a:pt x="3991" y="2861"/>
                  </a:lnTo>
                  <a:cubicBezTo>
                    <a:pt x="3991" y="2548"/>
                    <a:pt x="4241" y="2298"/>
                    <a:pt x="4554" y="2298"/>
                  </a:cubicBezTo>
                  <a:cubicBezTo>
                    <a:pt x="4867" y="2298"/>
                    <a:pt x="5120" y="2548"/>
                    <a:pt x="5120" y="2861"/>
                  </a:cubicBezTo>
                  <a:lnTo>
                    <a:pt x="5120" y="5686"/>
                  </a:lnTo>
                  <a:lnTo>
                    <a:pt x="6249" y="5686"/>
                  </a:lnTo>
                  <a:lnTo>
                    <a:pt x="6249" y="2861"/>
                  </a:lnTo>
                  <a:cubicBezTo>
                    <a:pt x="6249" y="2548"/>
                    <a:pt x="6499" y="2298"/>
                    <a:pt x="6812" y="2298"/>
                  </a:cubicBezTo>
                  <a:cubicBezTo>
                    <a:pt x="7126" y="2298"/>
                    <a:pt x="7378" y="2548"/>
                    <a:pt x="7378" y="2861"/>
                  </a:cubicBezTo>
                  <a:lnTo>
                    <a:pt x="7378" y="5686"/>
                  </a:lnTo>
                  <a:lnTo>
                    <a:pt x="8508" y="5686"/>
                  </a:lnTo>
                  <a:lnTo>
                    <a:pt x="8508" y="2861"/>
                  </a:lnTo>
                  <a:cubicBezTo>
                    <a:pt x="8508" y="2548"/>
                    <a:pt x="8758" y="2298"/>
                    <a:pt x="9071" y="2298"/>
                  </a:cubicBezTo>
                  <a:close/>
                  <a:moveTo>
                    <a:pt x="14717" y="2298"/>
                  </a:moveTo>
                  <a:cubicBezTo>
                    <a:pt x="15030" y="2298"/>
                    <a:pt x="15283" y="2548"/>
                    <a:pt x="15283" y="2861"/>
                  </a:cubicBezTo>
                  <a:lnTo>
                    <a:pt x="15283" y="15283"/>
                  </a:lnTo>
                  <a:cubicBezTo>
                    <a:pt x="15283" y="16219"/>
                    <a:pt x="14524" y="16975"/>
                    <a:pt x="13588" y="16975"/>
                  </a:cubicBezTo>
                  <a:cubicBezTo>
                    <a:pt x="12651" y="16975"/>
                    <a:pt x="11895" y="16219"/>
                    <a:pt x="11895" y="15283"/>
                  </a:cubicBezTo>
                  <a:lnTo>
                    <a:pt x="11895" y="11332"/>
                  </a:lnTo>
                  <a:lnTo>
                    <a:pt x="11329" y="11332"/>
                  </a:lnTo>
                  <a:cubicBezTo>
                    <a:pt x="11016" y="11332"/>
                    <a:pt x="10766" y="11079"/>
                    <a:pt x="10766" y="10766"/>
                  </a:cubicBezTo>
                  <a:lnTo>
                    <a:pt x="10766" y="6249"/>
                  </a:lnTo>
                  <a:cubicBezTo>
                    <a:pt x="10766" y="4066"/>
                    <a:pt x="12534" y="2298"/>
                    <a:pt x="14717" y="2298"/>
                  </a:cubicBezTo>
                  <a:close/>
                  <a:moveTo>
                    <a:pt x="1693" y="1"/>
                  </a:moveTo>
                  <a:cubicBezTo>
                    <a:pt x="757" y="1"/>
                    <a:pt x="1" y="759"/>
                    <a:pt x="1" y="1696"/>
                  </a:cubicBezTo>
                  <a:lnTo>
                    <a:pt x="1" y="17580"/>
                  </a:lnTo>
                  <a:cubicBezTo>
                    <a:pt x="1" y="18514"/>
                    <a:pt x="757" y="19273"/>
                    <a:pt x="1693" y="19273"/>
                  </a:cubicBezTo>
                  <a:lnTo>
                    <a:pt x="17578" y="19273"/>
                  </a:lnTo>
                  <a:cubicBezTo>
                    <a:pt x="18514" y="19273"/>
                    <a:pt x="19270" y="18514"/>
                    <a:pt x="19273" y="17580"/>
                  </a:cubicBezTo>
                  <a:lnTo>
                    <a:pt x="19273" y="1696"/>
                  </a:lnTo>
                  <a:cubicBezTo>
                    <a:pt x="19270" y="759"/>
                    <a:pt x="18514" y="1"/>
                    <a:pt x="1757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grpSp>
      <p:grpSp>
        <p:nvGrpSpPr>
          <p:cNvPr id="546" name="Google Shape;546;p25"/>
          <p:cNvGrpSpPr/>
          <p:nvPr/>
        </p:nvGrpSpPr>
        <p:grpSpPr>
          <a:xfrm>
            <a:off x="5859416" y="1586617"/>
            <a:ext cx="339253" cy="339253"/>
            <a:chOff x="3271200" y="4992125"/>
            <a:chExt cx="481825" cy="481825"/>
          </a:xfrm>
        </p:grpSpPr>
        <p:sp>
          <p:nvSpPr>
            <p:cNvPr id="547" name="Google Shape;547;p25"/>
            <p:cNvSpPr/>
            <p:nvPr/>
          </p:nvSpPr>
          <p:spPr>
            <a:xfrm>
              <a:off x="3497950" y="5106025"/>
              <a:ext cx="28250" cy="28250"/>
            </a:xfrm>
            <a:custGeom>
              <a:rect b="b" l="l" r="r" t="t"/>
              <a:pathLst>
                <a:path extrusionOk="0" h="1130" w="1130">
                  <a:moveTo>
                    <a:pt x="566" y="1"/>
                  </a:moveTo>
                  <a:cubicBezTo>
                    <a:pt x="253" y="1"/>
                    <a:pt x="0" y="251"/>
                    <a:pt x="0" y="564"/>
                  </a:cubicBezTo>
                  <a:cubicBezTo>
                    <a:pt x="0" y="877"/>
                    <a:pt x="253" y="1130"/>
                    <a:pt x="566" y="1130"/>
                  </a:cubicBezTo>
                  <a:cubicBezTo>
                    <a:pt x="877" y="1130"/>
                    <a:pt x="1130" y="877"/>
                    <a:pt x="1130" y="564"/>
                  </a:cubicBezTo>
                  <a:cubicBezTo>
                    <a:pt x="1130" y="251"/>
                    <a:pt x="877" y="1"/>
                    <a:pt x="56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48" name="Google Shape;548;p25"/>
            <p:cNvSpPr/>
            <p:nvPr/>
          </p:nvSpPr>
          <p:spPr>
            <a:xfrm>
              <a:off x="3497950" y="5218950"/>
              <a:ext cx="28250" cy="141175"/>
            </a:xfrm>
            <a:custGeom>
              <a:rect b="b" l="l" r="r" t="t"/>
              <a:pathLst>
                <a:path extrusionOk="0" h="5647" w="1130">
                  <a:moveTo>
                    <a:pt x="0" y="0"/>
                  </a:moveTo>
                  <a:lnTo>
                    <a:pt x="0" y="5647"/>
                  </a:lnTo>
                  <a:lnTo>
                    <a:pt x="1130" y="5647"/>
                  </a:lnTo>
                  <a:lnTo>
                    <a:pt x="113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549" name="Google Shape;549;p25"/>
            <p:cNvSpPr/>
            <p:nvPr/>
          </p:nvSpPr>
          <p:spPr>
            <a:xfrm>
              <a:off x="3271200" y="4992125"/>
              <a:ext cx="481825" cy="481825"/>
            </a:xfrm>
            <a:custGeom>
              <a:rect b="b" l="l" r="r" t="t"/>
              <a:pathLst>
                <a:path extrusionOk="0" h="19273" w="19273">
                  <a:moveTo>
                    <a:pt x="9636" y="3427"/>
                  </a:moveTo>
                  <a:cubicBezTo>
                    <a:pt x="10320" y="3427"/>
                    <a:pt x="10937" y="3840"/>
                    <a:pt x="11199" y="4472"/>
                  </a:cubicBezTo>
                  <a:cubicBezTo>
                    <a:pt x="11461" y="5105"/>
                    <a:pt x="11317" y="5833"/>
                    <a:pt x="10832" y="6318"/>
                  </a:cubicBezTo>
                  <a:cubicBezTo>
                    <a:pt x="10508" y="6642"/>
                    <a:pt x="10074" y="6814"/>
                    <a:pt x="9634" y="6814"/>
                  </a:cubicBezTo>
                  <a:cubicBezTo>
                    <a:pt x="9415" y="6814"/>
                    <a:pt x="9195" y="6772"/>
                    <a:pt x="8986" y="6686"/>
                  </a:cubicBezTo>
                  <a:cubicBezTo>
                    <a:pt x="8354" y="6424"/>
                    <a:pt x="7941" y="5806"/>
                    <a:pt x="7941" y="5120"/>
                  </a:cubicBezTo>
                  <a:cubicBezTo>
                    <a:pt x="7941" y="4183"/>
                    <a:pt x="8700" y="3427"/>
                    <a:pt x="9636" y="3427"/>
                  </a:cubicBezTo>
                  <a:close/>
                  <a:moveTo>
                    <a:pt x="10766" y="7944"/>
                  </a:moveTo>
                  <a:cubicBezTo>
                    <a:pt x="11076" y="7944"/>
                    <a:pt x="11329" y="8194"/>
                    <a:pt x="11329" y="8507"/>
                  </a:cubicBezTo>
                  <a:lnTo>
                    <a:pt x="11329" y="14720"/>
                  </a:lnTo>
                  <a:lnTo>
                    <a:pt x="11895" y="14720"/>
                  </a:lnTo>
                  <a:cubicBezTo>
                    <a:pt x="12205" y="14720"/>
                    <a:pt x="12458" y="14969"/>
                    <a:pt x="12458" y="15283"/>
                  </a:cubicBezTo>
                  <a:cubicBezTo>
                    <a:pt x="12458" y="15596"/>
                    <a:pt x="12205" y="15849"/>
                    <a:pt x="11895" y="15849"/>
                  </a:cubicBezTo>
                  <a:lnTo>
                    <a:pt x="7378" y="15849"/>
                  </a:lnTo>
                  <a:cubicBezTo>
                    <a:pt x="7065" y="15849"/>
                    <a:pt x="6812" y="15596"/>
                    <a:pt x="6812" y="15283"/>
                  </a:cubicBezTo>
                  <a:cubicBezTo>
                    <a:pt x="6812" y="14969"/>
                    <a:pt x="7065" y="14720"/>
                    <a:pt x="7378" y="14720"/>
                  </a:cubicBezTo>
                  <a:lnTo>
                    <a:pt x="7941" y="14720"/>
                  </a:lnTo>
                  <a:lnTo>
                    <a:pt x="7941" y="9073"/>
                  </a:lnTo>
                  <a:lnTo>
                    <a:pt x="7378" y="9073"/>
                  </a:lnTo>
                  <a:cubicBezTo>
                    <a:pt x="7065" y="9073"/>
                    <a:pt x="6812" y="8821"/>
                    <a:pt x="6812" y="8507"/>
                  </a:cubicBezTo>
                  <a:cubicBezTo>
                    <a:pt x="6812" y="8194"/>
                    <a:pt x="7065" y="7944"/>
                    <a:pt x="7378" y="7944"/>
                  </a:cubicBezTo>
                  <a:close/>
                  <a:moveTo>
                    <a:pt x="1693" y="1"/>
                  </a:moveTo>
                  <a:cubicBezTo>
                    <a:pt x="756" y="1"/>
                    <a:pt x="0" y="759"/>
                    <a:pt x="0" y="1696"/>
                  </a:cubicBezTo>
                  <a:lnTo>
                    <a:pt x="0" y="17580"/>
                  </a:lnTo>
                  <a:cubicBezTo>
                    <a:pt x="0" y="18514"/>
                    <a:pt x="756" y="19273"/>
                    <a:pt x="1693" y="19273"/>
                  </a:cubicBezTo>
                  <a:lnTo>
                    <a:pt x="17577" y="19273"/>
                  </a:lnTo>
                  <a:cubicBezTo>
                    <a:pt x="18514" y="19273"/>
                    <a:pt x="19269" y="18514"/>
                    <a:pt x="19272" y="17580"/>
                  </a:cubicBezTo>
                  <a:lnTo>
                    <a:pt x="19272" y="1696"/>
                  </a:lnTo>
                  <a:cubicBezTo>
                    <a:pt x="19269" y="759"/>
                    <a:pt x="18514" y="1"/>
                    <a:pt x="1757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3" name="Shape 553"/>
        <p:cNvGrpSpPr/>
        <p:nvPr/>
      </p:nvGrpSpPr>
      <p:grpSpPr>
        <a:xfrm>
          <a:off x="0" y="0"/>
          <a:ext cx="0" cy="0"/>
          <a:chOff x="0" y="0"/>
          <a:chExt cx="0" cy="0"/>
        </a:xfrm>
      </p:grpSpPr>
      <p:sp>
        <p:nvSpPr>
          <p:cNvPr id="554" name="Google Shape;554;p26"/>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grpSp>
        <p:nvGrpSpPr>
          <p:cNvPr id="555" name="Google Shape;555;p26"/>
          <p:cNvGrpSpPr/>
          <p:nvPr/>
        </p:nvGrpSpPr>
        <p:grpSpPr>
          <a:xfrm>
            <a:off x="719994" y="3418075"/>
            <a:ext cx="1485900" cy="1015715"/>
            <a:chOff x="719994" y="3418075"/>
            <a:chExt cx="1485900" cy="1015715"/>
          </a:xfrm>
        </p:grpSpPr>
        <p:sp>
          <p:nvSpPr>
            <p:cNvPr id="556" name="Google Shape;556;p26"/>
            <p:cNvSpPr txBox="1"/>
            <p:nvPr/>
          </p:nvSpPr>
          <p:spPr>
            <a:xfrm>
              <a:off x="719994" y="3418075"/>
              <a:ext cx="1485900" cy="33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Big loss</a:t>
              </a:r>
              <a:endParaRPr b="1" sz="1800">
                <a:solidFill>
                  <a:schemeClr val="dk1"/>
                </a:solidFill>
                <a:latin typeface="Livvic"/>
                <a:ea typeface="Livvic"/>
                <a:cs typeface="Livvic"/>
                <a:sym typeface="Livvic"/>
              </a:endParaRPr>
            </a:p>
          </p:txBody>
        </p:sp>
        <p:sp>
          <p:nvSpPr>
            <p:cNvPr id="557" name="Google Shape;557;p26"/>
            <p:cNvSpPr txBox="1"/>
            <p:nvPr/>
          </p:nvSpPr>
          <p:spPr>
            <a:xfrm>
              <a:off x="719994" y="3683490"/>
              <a:ext cx="1485900" cy="750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Mercury is the closest planet to the Sun</a:t>
              </a:r>
              <a:endParaRPr>
                <a:solidFill>
                  <a:schemeClr val="dk1"/>
                </a:solidFill>
                <a:latin typeface="Livvic"/>
                <a:ea typeface="Livvic"/>
                <a:cs typeface="Livvic"/>
                <a:sym typeface="Livvic"/>
              </a:endParaRPr>
            </a:p>
          </p:txBody>
        </p:sp>
      </p:grpSp>
      <p:grpSp>
        <p:nvGrpSpPr>
          <p:cNvPr id="558" name="Google Shape;558;p26"/>
          <p:cNvGrpSpPr/>
          <p:nvPr/>
        </p:nvGrpSpPr>
        <p:grpSpPr>
          <a:xfrm>
            <a:off x="2324022" y="2840645"/>
            <a:ext cx="1485900" cy="1015700"/>
            <a:chOff x="2324022" y="2840645"/>
            <a:chExt cx="1485900" cy="1015700"/>
          </a:xfrm>
        </p:grpSpPr>
        <p:sp>
          <p:nvSpPr>
            <p:cNvPr id="559" name="Google Shape;559;p26"/>
            <p:cNvSpPr txBox="1"/>
            <p:nvPr/>
          </p:nvSpPr>
          <p:spPr>
            <a:xfrm>
              <a:off x="2324022" y="2840645"/>
              <a:ext cx="1485900" cy="33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Loss</a:t>
              </a:r>
              <a:endParaRPr b="1" sz="1800">
                <a:solidFill>
                  <a:schemeClr val="dk1"/>
                </a:solidFill>
                <a:latin typeface="Livvic"/>
                <a:ea typeface="Livvic"/>
                <a:cs typeface="Livvic"/>
                <a:sym typeface="Livvic"/>
              </a:endParaRPr>
            </a:p>
          </p:txBody>
        </p:sp>
        <p:sp>
          <p:nvSpPr>
            <p:cNvPr id="560" name="Google Shape;560;p26"/>
            <p:cNvSpPr txBox="1"/>
            <p:nvPr/>
          </p:nvSpPr>
          <p:spPr>
            <a:xfrm>
              <a:off x="2324022" y="3106045"/>
              <a:ext cx="1485900" cy="750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Venus has a beautiful name but is hot</a:t>
              </a:r>
              <a:endParaRPr>
                <a:solidFill>
                  <a:schemeClr val="dk1"/>
                </a:solidFill>
                <a:latin typeface="Livvic"/>
                <a:ea typeface="Livvic"/>
                <a:cs typeface="Livvic"/>
                <a:sym typeface="Livvic"/>
              </a:endParaRPr>
            </a:p>
          </p:txBody>
        </p:sp>
      </p:grpSp>
      <p:grpSp>
        <p:nvGrpSpPr>
          <p:cNvPr id="561" name="Google Shape;561;p26"/>
          <p:cNvGrpSpPr/>
          <p:nvPr/>
        </p:nvGrpSpPr>
        <p:grpSpPr>
          <a:xfrm>
            <a:off x="6938106" y="1207840"/>
            <a:ext cx="1485900" cy="1015700"/>
            <a:chOff x="6938106" y="1207840"/>
            <a:chExt cx="1485900" cy="1015700"/>
          </a:xfrm>
        </p:grpSpPr>
        <p:sp>
          <p:nvSpPr>
            <p:cNvPr id="562" name="Google Shape;562;p26"/>
            <p:cNvSpPr txBox="1"/>
            <p:nvPr/>
          </p:nvSpPr>
          <p:spPr>
            <a:xfrm>
              <a:off x="6938106" y="1207840"/>
              <a:ext cx="1485900" cy="33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High profit</a:t>
              </a:r>
              <a:endParaRPr b="1" sz="1800">
                <a:solidFill>
                  <a:schemeClr val="dk1"/>
                </a:solidFill>
                <a:latin typeface="Livvic"/>
                <a:ea typeface="Livvic"/>
                <a:cs typeface="Livvic"/>
                <a:sym typeface="Livvic"/>
              </a:endParaRPr>
            </a:p>
          </p:txBody>
        </p:sp>
        <p:sp>
          <p:nvSpPr>
            <p:cNvPr id="563" name="Google Shape;563;p26"/>
            <p:cNvSpPr txBox="1"/>
            <p:nvPr/>
          </p:nvSpPr>
          <p:spPr>
            <a:xfrm>
              <a:off x="6938106" y="1473240"/>
              <a:ext cx="1485900" cy="750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Pluto is now considered a dwarf planet</a:t>
              </a:r>
              <a:endParaRPr>
                <a:solidFill>
                  <a:schemeClr val="dk1"/>
                </a:solidFill>
                <a:latin typeface="Livvic"/>
                <a:ea typeface="Livvic"/>
                <a:cs typeface="Livvic"/>
                <a:sym typeface="Livvic"/>
              </a:endParaRPr>
            </a:p>
          </p:txBody>
        </p:sp>
      </p:grpSp>
      <p:grpSp>
        <p:nvGrpSpPr>
          <p:cNvPr id="564" name="Google Shape;564;p26"/>
          <p:cNvGrpSpPr/>
          <p:nvPr/>
        </p:nvGrpSpPr>
        <p:grpSpPr>
          <a:xfrm>
            <a:off x="5334078" y="1785270"/>
            <a:ext cx="1485900" cy="1015715"/>
            <a:chOff x="5334078" y="1785270"/>
            <a:chExt cx="1485900" cy="1015715"/>
          </a:xfrm>
        </p:grpSpPr>
        <p:sp>
          <p:nvSpPr>
            <p:cNvPr id="565" name="Google Shape;565;p26"/>
            <p:cNvSpPr txBox="1"/>
            <p:nvPr/>
          </p:nvSpPr>
          <p:spPr>
            <a:xfrm>
              <a:off x="5334078" y="1785270"/>
              <a:ext cx="1485900" cy="33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Profit</a:t>
              </a:r>
              <a:endParaRPr b="1" sz="1800">
                <a:solidFill>
                  <a:schemeClr val="dk1"/>
                </a:solidFill>
                <a:latin typeface="Livvic"/>
                <a:ea typeface="Livvic"/>
                <a:cs typeface="Livvic"/>
                <a:sym typeface="Livvic"/>
              </a:endParaRPr>
            </a:p>
          </p:txBody>
        </p:sp>
        <p:sp>
          <p:nvSpPr>
            <p:cNvPr id="566" name="Google Shape;566;p26"/>
            <p:cNvSpPr txBox="1"/>
            <p:nvPr/>
          </p:nvSpPr>
          <p:spPr>
            <a:xfrm>
              <a:off x="5334078" y="2050685"/>
              <a:ext cx="1485900" cy="750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Neptune is the farthest planet from the Sun</a:t>
              </a:r>
              <a:endParaRPr>
                <a:solidFill>
                  <a:schemeClr val="dk1"/>
                </a:solidFill>
                <a:latin typeface="Livvic"/>
                <a:ea typeface="Livvic"/>
                <a:cs typeface="Livvic"/>
                <a:sym typeface="Livvic"/>
              </a:endParaRPr>
            </a:p>
          </p:txBody>
        </p:sp>
      </p:grpSp>
      <p:cxnSp>
        <p:nvCxnSpPr>
          <p:cNvPr id="567" name="Google Shape;567;p26"/>
          <p:cNvCxnSpPr>
            <a:stCxn id="556" idx="0"/>
            <a:endCxn id="559" idx="0"/>
          </p:cNvCxnSpPr>
          <p:nvPr/>
        </p:nvCxnSpPr>
        <p:spPr>
          <a:xfrm rot="-5400000">
            <a:off x="1976244" y="2327275"/>
            <a:ext cx="577500" cy="1604100"/>
          </a:xfrm>
          <a:prstGeom prst="bentConnector3">
            <a:avLst>
              <a:gd fmla="val 141222" name="adj1"/>
            </a:avLst>
          </a:prstGeom>
          <a:noFill/>
          <a:ln cap="flat" cmpd="sng" w="28575">
            <a:solidFill>
              <a:schemeClr val="dk1"/>
            </a:solidFill>
            <a:prstDash val="solid"/>
            <a:round/>
            <a:headEnd len="med" w="med" type="none"/>
            <a:tailEnd len="med" w="med" type="none"/>
          </a:ln>
        </p:spPr>
      </p:cxnSp>
      <p:cxnSp>
        <p:nvCxnSpPr>
          <p:cNvPr id="568" name="Google Shape;568;p26"/>
          <p:cNvCxnSpPr>
            <a:stCxn id="560" idx="2"/>
            <a:endCxn id="569" idx="2"/>
          </p:cNvCxnSpPr>
          <p:nvPr/>
        </p:nvCxnSpPr>
        <p:spPr>
          <a:xfrm rot="-5400000">
            <a:off x="3568872" y="2853145"/>
            <a:ext cx="501300" cy="1505100"/>
          </a:xfrm>
          <a:prstGeom prst="bentConnector3">
            <a:avLst>
              <a:gd fmla="val -47501" name="adj1"/>
            </a:avLst>
          </a:prstGeom>
          <a:noFill/>
          <a:ln cap="flat" cmpd="sng" w="28575">
            <a:solidFill>
              <a:schemeClr val="dk1"/>
            </a:solidFill>
            <a:prstDash val="solid"/>
            <a:round/>
            <a:headEnd len="med" w="med" type="none"/>
            <a:tailEnd len="med" w="med" type="none"/>
          </a:ln>
        </p:spPr>
      </p:cxnSp>
      <p:cxnSp>
        <p:nvCxnSpPr>
          <p:cNvPr id="570" name="Google Shape;570;p26"/>
          <p:cNvCxnSpPr>
            <a:stCxn id="569" idx="0"/>
            <a:endCxn id="565" idx="0"/>
          </p:cNvCxnSpPr>
          <p:nvPr/>
        </p:nvCxnSpPr>
        <p:spPr>
          <a:xfrm rot="-5400000">
            <a:off x="5035800" y="1321415"/>
            <a:ext cx="577500" cy="1505100"/>
          </a:xfrm>
          <a:prstGeom prst="bentConnector3">
            <a:avLst>
              <a:gd fmla="val 141224" name="adj1"/>
            </a:avLst>
          </a:prstGeom>
          <a:noFill/>
          <a:ln cap="flat" cmpd="sng" w="28575">
            <a:solidFill>
              <a:schemeClr val="dk1"/>
            </a:solidFill>
            <a:prstDash val="solid"/>
            <a:round/>
            <a:headEnd len="med" w="med" type="none"/>
            <a:tailEnd len="med" w="med" type="none"/>
          </a:ln>
        </p:spPr>
      </p:cxnSp>
      <p:cxnSp>
        <p:nvCxnSpPr>
          <p:cNvPr id="571" name="Google Shape;571;p26"/>
          <p:cNvCxnSpPr>
            <a:stCxn id="566" idx="2"/>
            <a:endCxn id="563" idx="2"/>
          </p:cNvCxnSpPr>
          <p:nvPr/>
        </p:nvCxnSpPr>
        <p:spPr>
          <a:xfrm rot="-5400000">
            <a:off x="6590328" y="1710185"/>
            <a:ext cx="577500" cy="1604100"/>
          </a:xfrm>
          <a:prstGeom prst="bentConnector3">
            <a:avLst>
              <a:gd fmla="val -41234" name="adj1"/>
            </a:avLst>
          </a:prstGeom>
          <a:noFill/>
          <a:ln cap="flat" cmpd="sng" w="28575">
            <a:solidFill>
              <a:schemeClr val="dk1"/>
            </a:solidFill>
            <a:prstDash val="solid"/>
            <a:round/>
            <a:headEnd len="med" w="med" type="none"/>
            <a:tailEnd len="med" w="med" type="none"/>
          </a:ln>
        </p:spPr>
      </p:cxnSp>
      <p:grpSp>
        <p:nvGrpSpPr>
          <p:cNvPr id="572" name="Google Shape;572;p26"/>
          <p:cNvGrpSpPr/>
          <p:nvPr/>
        </p:nvGrpSpPr>
        <p:grpSpPr>
          <a:xfrm>
            <a:off x="3897071" y="2272645"/>
            <a:ext cx="1349828" cy="1172555"/>
            <a:chOff x="3897071" y="2272645"/>
            <a:chExt cx="1349828" cy="1172555"/>
          </a:xfrm>
        </p:grpSpPr>
        <p:sp>
          <p:nvSpPr>
            <p:cNvPr id="573" name="Google Shape;573;p26"/>
            <p:cNvSpPr/>
            <p:nvPr/>
          </p:nvSpPr>
          <p:spPr>
            <a:xfrm rot="10800000">
              <a:off x="3897071" y="2272645"/>
              <a:ext cx="1349828" cy="1172555"/>
            </a:xfrm>
            <a:custGeom>
              <a:rect b="b" l="l" r="r" t="t"/>
              <a:pathLst>
                <a:path extrusionOk="0" h="27850" w="40411">
                  <a:moveTo>
                    <a:pt x="40410" y="1"/>
                  </a:moveTo>
                  <a:lnTo>
                    <a:pt x="0" y="632"/>
                  </a:lnTo>
                  <a:lnTo>
                    <a:pt x="1905" y="27849"/>
                  </a:lnTo>
                  <a:lnTo>
                    <a:pt x="38493" y="27278"/>
                  </a:lnTo>
                  <a:lnTo>
                    <a:pt x="40410" y="1"/>
                  </a:lnTo>
                  <a:close/>
                </a:path>
              </a:pathLst>
            </a:custGeom>
            <a:solidFill>
              <a:srgbClr val="E1EAE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9" name="Google Shape;569;p26"/>
            <p:cNvSpPr txBox="1"/>
            <p:nvPr/>
          </p:nvSpPr>
          <p:spPr>
            <a:xfrm>
              <a:off x="3928050" y="2362715"/>
              <a:ext cx="1287900" cy="992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Break even point</a:t>
              </a:r>
              <a:endParaRPr b="1" sz="1800">
                <a:solidFill>
                  <a:schemeClr val="dk1"/>
                </a:solidFill>
                <a:latin typeface="Livvic"/>
                <a:ea typeface="Livvic"/>
                <a:cs typeface="Livvic"/>
                <a:sym typeface="Livvic"/>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7" name="Shape 577"/>
        <p:cNvGrpSpPr/>
        <p:nvPr/>
      </p:nvGrpSpPr>
      <p:grpSpPr>
        <a:xfrm>
          <a:off x="0" y="0"/>
          <a:ext cx="0" cy="0"/>
          <a:chOff x="0" y="0"/>
          <a:chExt cx="0" cy="0"/>
        </a:xfrm>
      </p:grpSpPr>
      <p:cxnSp>
        <p:nvCxnSpPr>
          <p:cNvPr id="578" name="Google Shape;578;p27"/>
          <p:cNvCxnSpPr>
            <a:stCxn id="579" idx="6"/>
            <a:endCxn id="580" idx="2"/>
          </p:cNvCxnSpPr>
          <p:nvPr/>
        </p:nvCxnSpPr>
        <p:spPr>
          <a:xfrm>
            <a:off x="3064250" y="2840750"/>
            <a:ext cx="1217700" cy="600"/>
          </a:xfrm>
          <a:prstGeom prst="bentConnector3">
            <a:avLst>
              <a:gd fmla="val 50003" name="adj1"/>
            </a:avLst>
          </a:prstGeom>
          <a:noFill/>
          <a:ln cap="flat" cmpd="sng" w="28575">
            <a:solidFill>
              <a:schemeClr val="dk1"/>
            </a:solidFill>
            <a:prstDash val="solid"/>
            <a:round/>
            <a:headEnd len="med" w="med" type="none"/>
            <a:tailEnd len="med" w="med" type="none"/>
          </a:ln>
        </p:spPr>
      </p:cxnSp>
      <p:cxnSp>
        <p:nvCxnSpPr>
          <p:cNvPr id="581" name="Google Shape;581;p27"/>
          <p:cNvCxnSpPr>
            <a:stCxn id="582" idx="0"/>
            <a:endCxn id="583" idx="2"/>
          </p:cNvCxnSpPr>
          <p:nvPr/>
        </p:nvCxnSpPr>
        <p:spPr>
          <a:xfrm>
            <a:off x="4861934" y="1735617"/>
            <a:ext cx="1216800" cy="600"/>
          </a:xfrm>
          <a:prstGeom prst="bentConnector3">
            <a:avLst>
              <a:gd fmla="val 49997" name="adj1"/>
            </a:avLst>
          </a:prstGeom>
          <a:noFill/>
          <a:ln cap="flat" cmpd="sng" w="28575">
            <a:solidFill>
              <a:schemeClr val="dk1"/>
            </a:solidFill>
            <a:prstDash val="solid"/>
            <a:round/>
            <a:headEnd len="med" w="med" type="none"/>
            <a:tailEnd len="med" w="med" type="none"/>
          </a:ln>
        </p:spPr>
      </p:cxnSp>
      <p:cxnSp>
        <p:nvCxnSpPr>
          <p:cNvPr id="584" name="Google Shape;584;p27"/>
          <p:cNvCxnSpPr>
            <a:stCxn id="585" idx="0"/>
            <a:endCxn id="586" idx="2"/>
          </p:cNvCxnSpPr>
          <p:nvPr/>
        </p:nvCxnSpPr>
        <p:spPr>
          <a:xfrm>
            <a:off x="4861934" y="3945867"/>
            <a:ext cx="1216800" cy="600"/>
          </a:xfrm>
          <a:prstGeom prst="bentConnector3">
            <a:avLst>
              <a:gd fmla="val 49997" name="adj1"/>
            </a:avLst>
          </a:prstGeom>
          <a:noFill/>
          <a:ln cap="flat" cmpd="sng" w="28575">
            <a:solidFill>
              <a:schemeClr val="dk1"/>
            </a:solidFill>
            <a:prstDash val="solid"/>
            <a:round/>
            <a:headEnd len="med" w="med" type="none"/>
            <a:tailEnd len="med" w="med" type="none"/>
          </a:ln>
        </p:spPr>
      </p:cxnSp>
      <p:sp>
        <p:nvSpPr>
          <p:cNvPr id="587" name="Google Shape;587;p27"/>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grpSp>
        <p:nvGrpSpPr>
          <p:cNvPr id="588" name="Google Shape;588;p27"/>
          <p:cNvGrpSpPr/>
          <p:nvPr/>
        </p:nvGrpSpPr>
        <p:grpSpPr>
          <a:xfrm>
            <a:off x="4030237" y="3456143"/>
            <a:ext cx="1235919" cy="1117761"/>
            <a:chOff x="4030237" y="3456143"/>
            <a:chExt cx="1235919" cy="1117761"/>
          </a:xfrm>
        </p:grpSpPr>
        <p:sp>
          <p:nvSpPr>
            <p:cNvPr id="589" name="Google Shape;589;p27"/>
            <p:cNvSpPr/>
            <p:nvPr/>
          </p:nvSpPr>
          <p:spPr>
            <a:xfrm rot="9025616">
              <a:off x="4138047" y="3661918"/>
              <a:ext cx="1020299" cy="706210"/>
            </a:xfrm>
            <a:custGeom>
              <a:rect b="b" l="l" r="r" t="t"/>
              <a:pathLst>
                <a:path extrusionOk="0" h="25675" w="37094">
                  <a:moveTo>
                    <a:pt x="0" y="24648"/>
                  </a:moveTo>
                  <a:lnTo>
                    <a:pt x="18486" y="0"/>
                  </a:lnTo>
                  <a:lnTo>
                    <a:pt x="37094" y="25675"/>
                  </a:lnTo>
                  <a:close/>
                </a:path>
              </a:pathLst>
            </a:custGeom>
            <a:solidFill>
              <a:schemeClr val="accent1"/>
            </a:solidFill>
            <a:ln>
              <a:noFill/>
            </a:ln>
          </p:spPr>
        </p:sp>
        <p:sp>
          <p:nvSpPr>
            <p:cNvPr id="585" name="Google Shape;585;p27"/>
            <p:cNvSpPr/>
            <p:nvPr/>
          </p:nvSpPr>
          <p:spPr>
            <a:xfrm>
              <a:off x="4282034" y="3655917"/>
              <a:ext cx="579900" cy="579900"/>
            </a:xfrm>
            <a:prstGeom prst="round2DiagRect">
              <a:avLst>
                <a:gd fmla="val 0" name="adj1"/>
                <a:gd fmla="val 0" name="adj2"/>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90" name="Google Shape;590;p27"/>
          <p:cNvGrpSpPr/>
          <p:nvPr/>
        </p:nvGrpSpPr>
        <p:grpSpPr>
          <a:xfrm>
            <a:off x="3881733" y="2359049"/>
            <a:ext cx="1235919" cy="1117761"/>
            <a:chOff x="3881733" y="2359049"/>
            <a:chExt cx="1235919" cy="1117761"/>
          </a:xfrm>
        </p:grpSpPr>
        <p:sp>
          <p:nvSpPr>
            <p:cNvPr id="591" name="Google Shape;591;p27"/>
            <p:cNvSpPr/>
            <p:nvPr/>
          </p:nvSpPr>
          <p:spPr>
            <a:xfrm flipH="1" rot="-9025616">
              <a:off x="3989544" y="2564825"/>
              <a:ext cx="1020299" cy="706210"/>
            </a:xfrm>
            <a:custGeom>
              <a:rect b="b" l="l" r="r" t="t"/>
              <a:pathLst>
                <a:path extrusionOk="0" h="25675" w="37094">
                  <a:moveTo>
                    <a:pt x="0" y="24648"/>
                  </a:moveTo>
                  <a:lnTo>
                    <a:pt x="18486" y="0"/>
                  </a:lnTo>
                  <a:lnTo>
                    <a:pt x="37094" y="25675"/>
                  </a:lnTo>
                  <a:close/>
                </a:path>
              </a:pathLst>
            </a:custGeom>
            <a:solidFill>
              <a:schemeClr val="accent2"/>
            </a:solidFill>
            <a:ln>
              <a:noFill/>
            </a:ln>
          </p:spPr>
        </p:sp>
        <p:sp>
          <p:nvSpPr>
            <p:cNvPr id="580" name="Google Shape;580;p27"/>
            <p:cNvSpPr/>
            <p:nvPr/>
          </p:nvSpPr>
          <p:spPr>
            <a:xfrm>
              <a:off x="4282034" y="2550792"/>
              <a:ext cx="579900" cy="579900"/>
            </a:xfrm>
            <a:prstGeom prst="round2DiagRect">
              <a:avLst>
                <a:gd fmla="val 0" name="adj1"/>
                <a:gd fmla="val 0" name="adj2"/>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92" name="Google Shape;592;p27"/>
          <p:cNvGrpSpPr/>
          <p:nvPr/>
        </p:nvGrpSpPr>
        <p:grpSpPr>
          <a:xfrm>
            <a:off x="4030237" y="1269688"/>
            <a:ext cx="1235919" cy="1117761"/>
            <a:chOff x="4030237" y="1269688"/>
            <a:chExt cx="1235919" cy="1117761"/>
          </a:xfrm>
        </p:grpSpPr>
        <p:sp>
          <p:nvSpPr>
            <p:cNvPr id="593" name="Google Shape;593;p27"/>
            <p:cNvSpPr/>
            <p:nvPr/>
          </p:nvSpPr>
          <p:spPr>
            <a:xfrm rot="9025616">
              <a:off x="4138047" y="1475463"/>
              <a:ext cx="1020299" cy="706210"/>
            </a:xfrm>
            <a:custGeom>
              <a:rect b="b" l="l" r="r" t="t"/>
              <a:pathLst>
                <a:path extrusionOk="0" h="25675" w="37094">
                  <a:moveTo>
                    <a:pt x="0" y="24648"/>
                  </a:moveTo>
                  <a:lnTo>
                    <a:pt x="18486" y="0"/>
                  </a:lnTo>
                  <a:lnTo>
                    <a:pt x="37094" y="25675"/>
                  </a:lnTo>
                  <a:close/>
                </a:path>
              </a:pathLst>
            </a:custGeom>
            <a:solidFill>
              <a:schemeClr val="lt2"/>
            </a:solidFill>
            <a:ln>
              <a:noFill/>
            </a:ln>
          </p:spPr>
        </p:sp>
        <p:sp>
          <p:nvSpPr>
            <p:cNvPr id="582" name="Google Shape;582;p27"/>
            <p:cNvSpPr/>
            <p:nvPr/>
          </p:nvSpPr>
          <p:spPr>
            <a:xfrm>
              <a:off x="4282034" y="1445667"/>
              <a:ext cx="579900" cy="579900"/>
            </a:xfrm>
            <a:prstGeom prst="round2DiagRect">
              <a:avLst>
                <a:gd fmla="val 0" name="adj1"/>
                <a:gd fmla="val 0" name="adj2"/>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4" name="Google Shape;594;p27"/>
          <p:cNvSpPr txBox="1"/>
          <p:nvPr/>
        </p:nvSpPr>
        <p:spPr>
          <a:xfrm>
            <a:off x="719450" y="1498050"/>
            <a:ext cx="2812800" cy="475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2400">
                <a:solidFill>
                  <a:schemeClr val="dk1"/>
                </a:solidFill>
                <a:latin typeface="Carter One"/>
                <a:ea typeface="Carter One"/>
                <a:cs typeface="Carter One"/>
                <a:sym typeface="Carter One"/>
              </a:rPr>
              <a:t>Our promotions</a:t>
            </a:r>
            <a:endParaRPr sz="2400">
              <a:solidFill>
                <a:schemeClr val="dk1"/>
              </a:solidFill>
              <a:latin typeface="Carter One"/>
              <a:ea typeface="Carter One"/>
              <a:cs typeface="Carter One"/>
              <a:sym typeface="Carter One"/>
            </a:endParaRPr>
          </a:p>
        </p:txBody>
      </p:sp>
      <p:grpSp>
        <p:nvGrpSpPr>
          <p:cNvPr id="595" name="Google Shape;595;p27"/>
          <p:cNvGrpSpPr/>
          <p:nvPr/>
        </p:nvGrpSpPr>
        <p:grpSpPr>
          <a:xfrm>
            <a:off x="719450" y="2488750"/>
            <a:ext cx="2344800" cy="791476"/>
            <a:chOff x="719450" y="2488750"/>
            <a:chExt cx="2344800" cy="791476"/>
          </a:xfrm>
        </p:grpSpPr>
        <p:sp>
          <p:nvSpPr>
            <p:cNvPr id="596" name="Google Shape;596;p27"/>
            <p:cNvSpPr txBox="1"/>
            <p:nvPr/>
          </p:nvSpPr>
          <p:spPr>
            <a:xfrm>
              <a:off x="719450" y="2488750"/>
              <a:ext cx="2344800" cy="2739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Livvic"/>
                  <a:ea typeface="Livvic"/>
                  <a:cs typeface="Livvic"/>
                  <a:sym typeface="Livvic"/>
                </a:rPr>
                <a:t>Premium</a:t>
              </a:r>
              <a:endParaRPr b="1" sz="1800">
                <a:solidFill>
                  <a:schemeClr val="dk1"/>
                </a:solidFill>
                <a:latin typeface="Livvic"/>
                <a:ea typeface="Livvic"/>
                <a:cs typeface="Livvic"/>
                <a:sym typeface="Livvic"/>
              </a:endParaRPr>
            </a:p>
          </p:txBody>
        </p:sp>
        <p:sp>
          <p:nvSpPr>
            <p:cNvPr id="597" name="Google Shape;597;p27"/>
            <p:cNvSpPr txBox="1"/>
            <p:nvPr/>
          </p:nvSpPr>
          <p:spPr>
            <a:xfrm>
              <a:off x="719450" y="2707526"/>
              <a:ext cx="23448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Livvic"/>
                  <a:ea typeface="Livvic"/>
                  <a:cs typeface="Livvic"/>
                  <a:sym typeface="Livvic"/>
                </a:rPr>
                <a:t>Jupiter is a gas giant and the biggest planet</a:t>
              </a:r>
              <a:endParaRPr>
                <a:solidFill>
                  <a:schemeClr val="dk1"/>
                </a:solidFill>
                <a:latin typeface="Livvic"/>
                <a:ea typeface="Livvic"/>
                <a:cs typeface="Livvic"/>
                <a:sym typeface="Livvic"/>
              </a:endParaRPr>
            </a:p>
          </p:txBody>
        </p:sp>
        <p:sp>
          <p:nvSpPr>
            <p:cNvPr id="579" name="Google Shape;579;p27"/>
            <p:cNvSpPr/>
            <p:nvPr/>
          </p:nvSpPr>
          <p:spPr>
            <a:xfrm>
              <a:off x="2826650" y="2721950"/>
              <a:ext cx="237600" cy="2376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98" name="Google Shape;598;p27"/>
          <p:cNvGrpSpPr/>
          <p:nvPr/>
        </p:nvGrpSpPr>
        <p:grpSpPr>
          <a:xfrm>
            <a:off x="6078650" y="3593870"/>
            <a:ext cx="2344800" cy="786676"/>
            <a:chOff x="6078650" y="3593870"/>
            <a:chExt cx="2344800" cy="786676"/>
          </a:xfrm>
        </p:grpSpPr>
        <p:grpSp>
          <p:nvGrpSpPr>
            <p:cNvPr id="599" name="Google Shape;599;p27"/>
            <p:cNvGrpSpPr/>
            <p:nvPr/>
          </p:nvGrpSpPr>
          <p:grpSpPr>
            <a:xfrm>
              <a:off x="6078650" y="3593870"/>
              <a:ext cx="2344800" cy="786676"/>
              <a:chOff x="6078650" y="3593870"/>
              <a:chExt cx="2344800" cy="786676"/>
            </a:xfrm>
          </p:grpSpPr>
          <p:sp>
            <p:nvSpPr>
              <p:cNvPr id="600" name="Google Shape;600;p27"/>
              <p:cNvSpPr txBox="1"/>
              <p:nvPr/>
            </p:nvSpPr>
            <p:spPr>
              <a:xfrm>
                <a:off x="6078650" y="3593870"/>
                <a:ext cx="2344800" cy="2772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b="1" lang="en" sz="1800">
                    <a:solidFill>
                      <a:schemeClr val="dk1"/>
                    </a:solidFill>
                    <a:latin typeface="Livvic"/>
                    <a:ea typeface="Livvic"/>
                    <a:cs typeface="Livvic"/>
                    <a:sym typeface="Livvic"/>
                  </a:rPr>
                  <a:t>Business</a:t>
                </a:r>
                <a:endParaRPr b="1" sz="1800">
                  <a:solidFill>
                    <a:schemeClr val="dk1"/>
                  </a:solidFill>
                  <a:latin typeface="Livvic"/>
                  <a:ea typeface="Livvic"/>
                  <a:cs typeface="Livvic"/>
                  <a:sym typeface="Livvic"/>
                </a:endParaRPr>
              </a:p>
            </p:txBody>
          </p:sp>
          <p:sp>
            <p:nvSpPr>
              <p:cNvPr id="601" name="Google Shape;601;p27"/>
              <p:cNvSpPr txBox="1"/>
              <p:nvPr/>
            </p:nvSpPr>
            <p:spPr>
              <a:xfrm>
                <a:off x="6078650" y="3807847"/>
                <a:ext cx="2344800" cy="5727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a:solidFill>
                      <a:schemeClr val="dk1"/>
                    </a:solidFill>
                    <a:latin typeface="Livvic"/>
                    <a:ea typeface="Livvic"/>
                    <a:cs typeface="Livvic"/>
                    <a:sym typeface="Livvic"/>
                  </a:rPr>
                  <a:t>Mercury is the closest planet to the Sun</a:t>
                </a:r>
                <a:endParaRPr>
                  <a:solidFill>
                    <a:schemeClr val="dk1"/>
                  </a:solidFill>
                  <a:latin typeface="Livvic"/>
                  <a:ea typeface="Livvic"/>
                  <a:cs typeface="Livvic"/>
                  <a:sym typeface="Livvic"/>
                </a:endParaRPr>
              </a:p>
            </p:txBody>
          </p:sp>
        </p:grpSp>
        <p:sp>
          <p:nvSpPr>
            <p:cNvPr id="586" name="Google Shape;586;p27"/>
            <p:cNvSpPr/>
            <p:nvPr/>
          </p:nvSpPr>
          <p:spPr>
            <a:xfrm>
              <a:off x="6078650" y="3827075"/>
              <a:ext cx="237600" cy="2376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02" name="Google Shape;602;p27"/>
          <p:cNvGrpSpPr/>
          <p:nvPr/>
        </p:nvGrpSpPr>
        <p:grpSpPr>
          <a:xfrm>
            <a:off x="6078650" y="1383625"/>
            <a:ext cx="2344800" cy="791447"/>
            <a:chOff x="6078650" y="1383625"/>
            <a:chExt cx="2344800" cy="791447"/>
          </a:xfrm>
        </p:grpSpPr>
        <p:grpSp>
          <p:nvGrpSpPr>
            <p:cNvPr id="603" name="Google Shape;603;p27"/>
            <p:cNvGrpSpPr/>
            <p:nvPr/>
          </p:nvGrpSpPr>
          <p:grpSpPr>
            <a:xfrm>
              <a:off x="6078650" y="1383625"/>
              <a:ext cx="2344800" cy="791447"/>
              <a:chOff x="6078650" y="1383625"/>
              <a:chExt cx="2344800" cy="791447"/>
            </a:xfrm>
          </p:grpSpPr>
          <p:sp>
            <p:nvSpPr>
              <p:cNvPr id="604" name="Google Shape;604;p27"/>
              <p:cNvSpPr txBox="1"/>
              <p:nvPr/>
            </p:nvSpPr>
            <p:spPr>
              <a:xfrm>
                <a:off x="6078650" y="1383625"/>
                <a:ext cx="2344800" cy="2739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b="1" lang="en" sz="1800">
                    <a:solidFill>
                      <a:schemeClr val="dk1"/>
                    </a:solidFill>
                    <a:latin typeface="Livvic"/>
                    <a:ea typeface="Livvic"/>
                    <a:cs typeface="Livvic"/>
                    <a:sym typeface="Livvic"/>
                  </a:rPr>
                  <a:t>Basic</a:t>
                </a:r>
                <a:endParaRPr b="1" sz="1800">
                  <a:solidFill>
                    <a:schemeClr val="dk1"/>
                  </a:solidFill>
                  <a:latin typeface="Livvic"/>
                  <a:ea typeface="Livvic"/>
                  <a:cs typeface="Livvic"/>
                  <a:sym typeface="Livvic"/>
                </a:endParaRPr>
              </a:p>
            </p:txBody>
          </p:sp>
          <p:sp>
            <p:nvSpPr>
              <p:cNvPr id="605" name="Google Shape;605;p27"/>
              <p:cNvSpPr txBox="1"/>
              <p:nvPr/>
            </p:nvSpPr>
            <p:spPr>
              <a:xfrm>
                <a:off x="6078650" y="1602372"/>
                <a:ext cx="2344800" cy="5727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a:solidFill>
                      <a:schemeClr val="dk1"/>
                    </a:solidFill>
                    <a:latin typeface="Livvic"/>
                    <a:ea typeface="Livvic"/>
                    <a:cs typeface="Livvic"/>
                    <a:sym typeface="Livvic"/>
                  </a:rPr>
                  <a:t>Venus has a nice name but it’s very hot</a:t>
                </a:r>
                <a:endParaRPr>
                  <a:solidFill>
                    <a:schemeClr val="dk1"/>
                  </a:solidFill>
                  <a:latin typeface="Livvic"/>
                  <a:ea typeface="Livvic"/>
                  <a:cs typeface="Livvic"/>
                  <a:sym typeface="Livvic"/>
                </a:endParaRPr>
              </a:p>
            </p:txBody>
          </p:sp>
        </p:grpSp>
        <p:sp>
          <p:nvSpPr>
            <p:cNvPr id="583" name="Google Shape;583;p27"/>
            <p:cNvSpPr/>
            <p:nvPr/>
          </p:nvSpPr>
          <p:spPr>
            <a:xfrm>
              <a:off x="6078650" y="1616813"/>
              <a:ext cx="237600" cy="2376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06" name="Google Shape;606;p27"/>
          <p:cNvGrpSpPr/>
          <p:nvPr/>
        </p:nvGrpSpPr>
        <p:grpSpPr>
          <a:xfrm>
            <a:off x="4405203" y="1581986"/>
            <a:ext cx="333585" cy="307287"/>
            <a:chOff x="2682350" y="2643425"/>
            <a:chExt cx="473775" cy="436425"/>
          </a:xfrm>
        </p:grpSpPr>
        <p:sp>
          <p:nvSpPr>
            <p:cNvPr id="607" name="Google Shape;607;p27"/>
            <p:cNvSpPr/>
            <p:nvPr/>
          </p:nvSpPr>
          <p:spPr>
            <a:xfrm>
              <a:off x="2682350" y="2725775"/>
              <a:ext cx="70175" cy="73425"/>
            </a:xfrm>
            <a:custGeom>
              <a:rect b="b" l="l" r="r" t="t"/>
              <a:pathLst>
                <a:path extrusionOk="0" h="2937" w="2807">
                  <a:moveTo>
                    <a:pt x="1130" y="1"/>
                  </a:moveTo>
                  <a:cubicBezTo>
                    <a:pt x="506" y="1"/>
                    <a:pt x="1" y="504"/>
                    <a:pt x="1" y="1130"/>
                  </a:cubicBezTo>
                  <a:lnTo>
                    <a:pt x="1" y="2937"/>
                  </a:lnTo>
                  <a:lnTo>
                    <a:pt x="1991" y="2937"/>
                  </a:lnTo>
                  <a:cubicBezTo>
                    <a:pt x="2443" y="2937"/>
                    <a:pt x="2807" y="2572"/>
                    <a:pt x="2807" y="2124"/>
                  </a:cubicBezTo>
                  <a:lnTo>
                    <a:pt x="280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608" name="Google Shape;608;p27"/>
            <p:cNvSpPr/>
            <p:nvPr/>
          </p:nvSpPr>
          <p:spPr>
            <a:xfrm>
              <a:off x="2682350" y="3006350"/>
              <a:ext cx="70175" cy="73500"/>
            </a:xfrm>
            <a:custGeom>
              <a:rect b="b" l="l" r="r" t="t"/>
              <a:pathLst>
                <a:path extrusionOk="0" h="2940" w="2807">
                  <a:moveTo>
                    <a:pt x="1" y="1"/>
                  </a:moveTo>
                  <a:lnTo>
                    <a:pt x="1" y="1811"/>
                  </a:lnTo>
                  <a:cubicBezTo>
                    <a:pt x="1" y="2434"/>
                    <a:pt x="506" y="2940"/>
                    <a:pt x="1130" y="2940"/>
                  </a:cubicBezTo>
                  <a:lnTo>
                    <a:pt x="2807" y="2940"/>
                  </a:lnTo>
                  <a:lnTo>
                    <a:pt x="2807" y="817"/>
                  </a:lnTo>
                  <a:cubicBezTo>
                    <a:pt x="2807" y="365"/>
                    <a:pt x="2443" y="4"/>
                    <a:pt x="199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609" name="Google Shape;609;p27"/>
            <p:cNvSpPr/>
            <p:nvPr/>
          </p:nvSpPr>
          <p:spPr>
            <a:xfrm>
              <a:off x="3085925" y="2725700"/>
              <a:ext cx="70200" cy="73500"/>
            </a:xfrm>
            <a:custGeom>
              <a:rect b="b" l="l" r="r" t="t"/>
              <a:pathLst>
                <a:path extrusionOk="0" h="2940" w="2808">
                  <a:moveTo>
                    <a:pt x="1" y="1"/>
                  </a:moveTo>
                  <a:lnTo>
                    <a:pt x="1" y="2127"/>
                  </a:lnTo>
                  <a:cubicBezTo>
                    <a:pt x="1" y="2575"/>
                    <a:pt x="365" y="2940"/>
                    <a:pt x="817" y="2940"/>
                  </a:cubicBezTo>
                  <a:lnTo>
                    <a:pt x="2807" y="2940"/>
                  </a:lnTo>
                  <a:lnTo>
                    <a:pt x="2807" y="1130"/>
                  </a:lnTo>
                  <a:cubicBezTo>
                    <a:pt x="2807" y="507"/>
                    <a:pt x="2301" y="1"/>
                    <a:pt x="167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610" name="Google Shape;610;p27"/>
            <p:cNvSpPr/>
            <p:nvPr/>
          </p:nvSpPr>
          <p:spPr>
            <a:xfrm>
              <a:off x="2825150" y="2843075"/>
              <a:ext cx="180700" cy="107375"/>
            </a:xfrm>
            <a:custGeom>
              <a:rect b="b" l="l" r="r" t="t"/>
              <a:pathLst>
                <a:path extrusionOk="0" h="4295" w="7228">
                  <a:moveTo>
                    <a:pt x="5024" y="714"/>
                  </a:moveTo>
                  <a:cubicBezTo>
                    <a:pt x="5337" y="714"/>
                    <a:pt x="5590" y="967"/>
                    <a:pt x="5590" y="1277"/>
                  </a:cubicBezTo>
                  <a:cubicBezTo>
                    <a:pt x="5590" y="1590"/>
                    <a:pt x="5337" y="1843"/>
                    <a:pt x="5024" y="1843"/>
                  </a:cubicBezTo>
                  <a:lnTo>
                    <a:pt x="2503" y="1843"/>
                  </a:lnTo>
                  <a:cubicBezTo>
                    <a:pt x="2190" y="1843"/>
                    <a:pt x="1937" y="1590"/>
                    <a:pt x="1937" y="1277"/>
                  </a:cubicBezTo>
                  <a:cubicBezTo>
                    <a:pt x="1937" y="967"/>
                    <a:pt x="2190" y="714"/>
                    <a:pt x="2503" y="714"/>
                  </a:cubicBezTo>
                  <a:close/>
                  <a:moveTo>
                    <a:pt x="6078" y="2452"/>
                  </a:moveTo>
                  <a:cubicBezTo>
                    <a:pt x="6391" y="2452"/>
                    <a:pt x="6644" y="2704"/>
                    <a:pt x="6644" y="3018"/>
                  </a:cubicBezTo>
                  <a:cubicBezTo>
                    <a:pt x="6644" y="3328"/>
                    <a:pt x="6391" y="3581"/>
                    <a:pt x="6078" y="3581"/>
                  </a:cubicBezTo>
                  <a:lnTo>
                    <a:pt x="1449" y="3581"/>
                  </a:lnTo>
                  <a:cubicBezTo>
                    <a:pt x="1136" y="3581"/>
                    <a:pt x="883" y="3328"/>
                    <a:pt x="883" y="3018"/>
                  </a:cubicBezTo>
                  <a:cubicBezTo>
                    <a:pt x="883" y="2704"/>
                    <a:pt x="1136" y="2452"/>
                    <a:pt x="1449" y="2452"/>
                  </a:cubicBezTo>
                  <a:close/>
                  <a:moveTo>
                    <a:pt x="1" y="0"/>
                  </a:moveTo>
                  <a:lnTo>
                    <a:pt x="1" y="4294"/>
                  </a:lnTo>
                  <a:lnTo>
                    <a:pt x="7228" y="4294"/>
                  </a:lnTo>
                  <a:lnTo>
                    <a:pt x="722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611" name="Google Shape;611;p27"/>
            <p:cNvSpPr/>
            <p:nvPr/>
          </p:nvSpPr>
          <p:spPr>
            <a:xfrm>
              <a:off x="2682350" y="2725700"/>
              <a:ext cx="473775" cy="354150"/>
            </a:xfrm>
            <a:custGeom>
              <a:rect b="b" l="l" r="r" t="t"/>
              <a:pathLst>
                <a:path extrusionOk="0" h="14166" w="18951">
                  <a:moveTo>
                    <a:pt x="13503" y="3566"/>
                  </a:moveTo>
                  <a:cubicBezTo>
                    <a:pt x="13816" y="3566"/>
                    <a:pt x="14069" y="3819"/>
                    <a:pt x="14069" y="4129"/>
                  </a:cubicBezTo>
                  <a:lnTo>
                    <a:pt x="14069" y="9556"/>
                  </a:lnTo>
                  <a:cubicBezTo>
                    <a:pt x="14069" y="9866"/>
                    <a:pt x="13816" y="10119"/>
                    <a:pt x="13503" y="10119"/>
                  </a:cubicBezTo>
                  <a:lnTo>
                    <a:pt x="5147" y="10119"/>
                  </a:lnTo>
                  <a:cubicBezTo>
                    <a:pt x="4834" y="10119"/>
                    <a:pt x="4584" y="9866"/>
                    <a:pt x="4584" y="9556"/>
                  </a:cubicBezTo>
                  <a:lnTo>
                    <a:pt x="4584" y="4129"/>
                  </a:lnTo>
                  <a:cubicBezTo>
                    <a:pt x="4584" y="3819"/>
                    <a:pt x="4834" y="3566"/>
                    <a:pt x="5147" y="3566"/>
                  </a:cubicBezTo>
                  <a:close/>
                  <a:moveTo>
                    <a:pt x="3936" y="1"/>
                  </a:moveTo>
                  <a:lnTo>
                    <a:pt x="3936" y="2127"/>
                  </a:lnTo>
                  <a:cubicBezTo>
                    <a:pt x="3933" y="3199"/>
                    <a:pt x="3066" y="4069"/>
                    <a:pt x="1991" y="4069"/>
                  </a:cubicBezTo>
                  <a:lnTo>
                    <a:pt x="1" y="4069"/>
                  </a:lnTo>
                  <a:lnTo>
                    <a:pt x="1" y="10098"/>
                  </a:lnTo>
                  <a:lnTo>
                    <a:pt x="1991" y="10098"/>
                  </a:lnTo>
                  <a:cubicBezTo>
                    <a:pt x="3066" y="10101"/>
                    <a:pt x="3933" y="10968"/>
                    <a:pt x="3936" y="12043"/>
                  </a:cubicBezTo>
                  <a:lnTo>
                    <a:pt x="3936" y="14166"/>
                  </a:lnTo>
                  <a:lnTo>
                    <a:pt x="15015" y="14166"/>
                  </a:lnTo>
                  <a:lnTo>
                    <a:pt x="15015" y="12043"/>
                  </a:lnTo>
                  <a:cubicBezTo>
                    <a:pt x="15018" y="10968"/>
                    <a:pt x="15885" y="10101"/>
                    <a:pt x="16960" y="10098"/>
                  </a:cubicBezTo>
                  <a:lnTo>
                    <a:pt x="18950" y="10098"/>
                  </a:lnTo>
                  <a:lnTo>
                    <a:pt x="18950" y="4069"/>
                  </a:lnTo>
                  <a:lnTo>
                    <a:pt x="16960" y="4069"/>
                  </a:lnTo>
                  <a:cubicBezTo>
                    <a:pt x="15885" y="4069"/>
                    <a:pt x="15018" y="3199"/>
                    <a:pt x="15015" y="2127"/>
                  </a:cubicBezTo>
                  <a:lnTo>
                    <a:pt x="1501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612" name="Google Shape;612;p27"/>
            <p:cNvSpPr/>
            <p:nvPr/>
          </p:nvSpPr>
          <p:spPr>
            <a:xfrm>
              <a:off x="3085925" y="3006350"/>
              <a:ext cx="70200" cy="73500"/>
            </a:xfrm>
            <a:custGeom>
              <a:rect b="b" l="l" r="r" t="t"/>
              <a:pathLst>
                <a:path extrusionOk="0" h="2940" w="2808">
                  <a:moveTo>
                    <a:pt x="817" y="1"/>
                  </a:moveTo>
                  <a:cubicBezTo>
                    <a:pt x="365" y="4"/>
                    <a:pt x="1" y="365"/>
                    <a:pt x="1" y="817"/>
                  </a:cubicBezTo>
                  <a:lnTo>
                    <a:pt x="1" y="2940"/>
                  </a:lnTo>
                  <a:lnTo>
                    <a:pt x="1678" y="2940"/>
                  </a:lnTo>
                  <a:cubicBezTo>
                    <a:pt x="2301" y="2940"/>
                    <a:pt x="2807" y="2434"/>
                    <a:pt x="2807" y="1811"/>
                  </a:cubicBezTo>
                  <a:lnTo>
                    <a:pt x="280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613" name="Google Shape;613;p27"/>
            <p:cNvSpPr/>
            <p:nvPr/>
          </p:nvSpPr>
          <p:spPr>
            <a:xfrm>
              <a:off x="2825450" y="2643425"/>
              <a:ext cx="187550" cy="54075"/>
            </a:xfrm>
            <a:custGeom>
              <a:rect b="b" l="l" r="r" t="t"/>
              <a:pathLst>
                <a:path extrusionOk="0" h="2163" w="7502">
                  <a:moveTo>
                    <a:pt x="1862" y="1"/>
                  </a:moveTo>
                  <a:cubicBezTo>
                    <a:pt x="835" y="4"/>
                    <a:pt x="1" y="835"/>
                    <a:pt x="1" y="1861"/>
                  </a:cubicBezTo>
                  <a:lnTo>
                    <a:pt x="1" y="2163"/>
                  </a:lnTo>
                  <a:lnTo>
                    <a:pt x="1130" y="2163"/>
                  </a:lnTo>
                  <a:lnTo>
                    <a:pt x="1130" y="1861"/>
                  </a:lnTo>
                  <a:cubicBezTo>
                    <a:pt x="1130" y="1458"/>
                    <a:pt x="1458" y="1133"/>
                    <a:pt x="1862" y="1130"/>
                  </a:cubicBezTo>
                  <a:lnTo>
                    <a:pt x="5641" y="1130"/>
                  </a:lnTo>
                  <a:cubicBezTo>
                    <a:pt x="6044" y="1133"/>
                    <a:pt x="6373" y="1458"/>
                    <a:pt x="6373" y="1861"/>
                  </a:cubicBezTo>
                  <a:lnTo>
                    <a:pt x="6373" y="2163"/>
                  </a:lnTo>
                  <a:lnTo>
                    <a:pt x="7502" y="2163"/>
                  </a:lnTo>
                  <a:lnTo>
                    <a:pt x="7502" y="1861"/>
                  </a:lnTo>
                  <a:cubicBezTo>
                    <a:pt x="7502" y="835"/>
                    <a:pt x="6668" y="4"/>
                    <a:pt x="564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grpSp>
      <p:grpSp>
        <p:nvGrpSpPr>
          <p:cNvPr id="614" name="Google Shape;614;p27"/>
          <p:cNvGrpSpPr/>
          <p:nvPr/>
        </p:nvGrpSpPr>
        <p:grpSpPr>
          <a:xfrm>
            <a:off x="4402369" y="2671117"/>
            <a:ext cx="339253" cy="339253"/>
            <a:chOff x="1492675" y="4992125"/>
            <a:chExt cx="481825" cy="481825"/>
          </a:xfrm>
        </p:grpSpPr>
        <p:sp>
          <p:nvSpPr>
            <p:cNvPr id="615" name="Google Shape;615;p27"/>
            <p:cNvSpPr/>
            <p:nvPr/>
          </p:nvSpPr>
          <p:spPr>
            <a:xfrm>
              <a:off x="1492675" y="4992125"/>
              <a:ext cx="481825" cy="481825"/>
            </a:xfrm>
            <a:custGeom>
              <a:rect b="b" l="l" r="r" t="t"/>
              <a:pathLst>
                <a:path extrusionOk="0" h="19273" w="19273">
                  <a:moveTo>
                    <a:pt x="12728" y="5990"/>
                  </a:moveTo>
                  <a:cubicBezTo>
                    <a:pt x="13161" y="5990"/>
                    <a:pt x="13595" y="6156"/>
                    <a:pt x="13925" y="6487"/>
                  </a:cubicBezTo>
                  <a:cubicBezTo>
                    <a:pt x="14587" y="7149"/>
                    <a:pt x="14587" y="8221"/>
                    <a:pt x="13928" y="8884"/>
                  </a:cubicBezTo>
                  <a:lnTo>
                    <a:pt x="10028" y="12780"/>
                  </a:lnTo>
                  <a:cubicBezTo>
                    <a:pt x="9709" y="13100"/>
                    <a:pt x="9278" y="13280"/>
                    <a:pt x="8830" y="13280"/>
                  </a:cubicBezTo>
                  <a:lnTo>
                    <a:pt x="8815" y="13280"/>
                  </a:lnTo>
                  <a:cubicBezTo>
                    <a:pt x="8811" y="13280"/>
                    <a:pt x="8807" y="13280"/>
                    <a:pt x="8804" y="13280"/>
                  </a:cubicBezTo>
                  <a:cubicBezTo>
                    <a:pt x="8362" y="13280"/>
                    <a:pt x="7936" y="13103"/>
                    <a:pt x="7622" y="12789"/>
                  </a:cubicBezTo>
                  <a:lnTo>
                    <a:pt x="5346" y="10528"/>
                  </a:lnTo>
                  <a:cubicBezTo>
                    <a:pt x="4632" y="9877"/>
                    <a:pt x="4605" y="8760"/>
                    <a:pt x="5288" y="8077"/>
                  </a:cubicBezTo>
                  <a:cubicBezTo>
                    <a:pt x="5620" y="7745"/>
                    <a:pt x="6053" y="7581"/>
                    <a:pt x="6485" y="7581"/>
                  </a:cubicBezTo>
                  <a:cubicBezTo>
                    <a:pt x="6944" y="7581"/>
                    <a:pt x="7402" y="7766"/>
                    <a:pt x="7737" y="8134"/>
                  </a:cubicBezTo>
                  <a:lnTo>
                    <a:pt x="8812" y="9206"/>
                  </a:lnTo>
                  <a:lnTo>
                    <a:pt x="11531" y="6487"/>
                  </a:lnTo>
                  <a:cubicBezTo>
                    <a:pt x="11861" y="6156"/>
                    <a:pt x="12294" y="5990"/>
                    <a:pt x="12728" y="5990"/>
                  </a:cubicBezTo>
                  <a:close/>
                  <a:moveTo>
                    <a:pt x="9637" y="1"/>
                  </a:moveTo>
                  <a:cubicBezTo>
                    <a:pt x="7095" y="1"/>
                    <a:pt x="4686" y="1012"/>
                    <a:pt x="2849" y="2849"/>
                  </a:cubicBezTo>
                  <a:cubicBezTo>
                    <a:pt x="1013" y="4686"/>
                    <a:pt x="1" y="7098"/>
                    <a:pt x="1" y="9637"/>
                  </a:cubicBezTo>
                  <a:cubicBezTo>
                    <a:pt x="1" y="12175"/>
                    <a:pt x="1013" y="14587"/>
                    <a:pt x="2849" y="16424"/>
                  </a:cubicBezTo>
                  <a:cubicBezTo>
                    <a:pt x="4686" y="18261"/>
                    <a:pt x="7095" y="19273"/>
                    <a:pt x="9637" y="19273"/>
                  </a:cubicBezTo>
                  <a:cubicBezTo>
                    <a:pt x="12175" y="19273"/>
                    <a:pt x="14584" y="18261"/>
                    <a:pt x="16421" y="16424"/>
                  </a:cubicBezTo>
                  <a:cubicBezTo>
                    <a:pt x="18258" y="14587"/>
                    <a:pt x="19273" y="12175"/>
                    <a:pt x="19273" y="9637"/>
                  </a:cubicBezTo>
                  <a:cubicBezTo>
                    <a:pt x="19273" y="7098"/>
                    <a:pt x="18258" y="4686"/>
                    <a:pt x="16421" y="2849"/>
                  </a:cubicBezTo>
                  <a:cubicBezTo>
                    <a:pt x="14584" y="1012"/>
                    <a:pt x="12175" y="1"/>
                    <a:pt x="963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616" name="Google Shape;616;p27"/>
            <p:cNvSpPr/>
            <p:nvPr/>
          </p:nvSpPr>
          <p:spPr>
            <a:xfrm>
              <a:off x="1639625" y="5170175"/>
              <a:ext cx="190100" cy="125750"/>
            </a:xfrm>
            <a:custGeom>
              <a:rect b="b" l="l" r="r" t="t"/>
              <a:pathLst>
                <a:path extrusionOk="0" h="5030" w="7604">
                  <a:moveTo>
                    <a:pt x="6852" y="0"/>
                  </a:moveTo>
                  <a:cubicBezTo>
                    <a:pt x="6851" y="0"/>
                    <a:pt x="6850" y="0"/>
                    <a:pt x="6848" y="0"/>
                  </a:cubicBezTo>
                  <a:cubicBezTo>
                    <a:pt x="6698" y="0"/>
                    <a:pt x="6556" y="57"/>
                    <a:pt x="6451" y="163"/>
                  </a:cubicBezTo>
                  <a:lnTo>
                    <a:pt x="3334" y="3279"/>
                  </a:lnTo>
                  <a:cubicBezTo>
                    <a:pt x="3224" y="3391"/>
                    <a:pt x="3080" y="3447"/>
                    <a:pt x="2935" y="3447"/>
                  </a:cubicBezTo>
                  <a:cubicBezTo>
                    <a:pt x="2791" y="3447"/>
                    <a:pt x="2646" y="3391"/>
                    <a:pt x="2536" y="3279"/>
                  </a:cubicBezTo>
                  <a:cubicBezTo>
                    <a:pt x="2533" y="3279"/>
                    <a:pt x="2533" y="3279"/>
                    <a:pt x="2530" y="3276"/>
                  </a:cubicBezTo>
                  <a:cubicBezTo>
                    <a:pt x="2521" y="3267"/>
                    <a:pt x="2509" y="3255"/>
                    <a:pt x="2497" y="3246"/>
                  </a:cubicBezTo>
                  <a:lnTo>
                    <a:pt x="1061" y="1810"/>
                  </a:lnTo>
                  <a:cubicBezTo>
                    <a:pt x="948" y="1678"/>
                    <a:pt x="789" y="1611"/>
                    <a:pt x="629" y="1611"/>
                  </a:cubicBezTo>
                  <a:cubicBezTo>
                    <a:pt x="486" y="1611"/>
                    <a:pt x="342" y="1666"/>
                    <a:pt x="233" y="1777"/>
                  </a:cubicBezTo>
                  <a:cubicBezTo>
                    <a:pt x="1" y="2009"/>
                    <a:pt x="16" y="2391"/>
                    <a:pt x="266" y="2605"/>
                  </a:cubicBezTo>
                  <a:lnTo>
                    <a:pt x="2542" y="4869"/>
                  </a:lnTo>
                  <a:cubicBezTo>
                    <a:pt x="2645" y="4972"/>
                    <a:pt x="2782" y="5029"/>
                    <a:pt x="2926" y="5029"/>
                  </a:cubicBezTo>
                  <a:cubicBezTo>
                    <a:pt x="2929" y="5029"/>
                    <a:pt x="2933" y="5029"/>
                    <a:pt x="2937" y="5029"/>
                  </a:cubicBezTo>
                  <a:lnTo>
                    <a:pt x="2943" y="5029"/>
                  </a:lnTo>
                  <a:cubicBezTo>
                    <a:pt x="3096" y="5029"/>
                    <a:pt x="3241" y="4969"/>
                    <a:pt x="3352" y="4860"/>
                  </a:cubicBezTo>
                  <a:lnTo>
                    <a:pt x="7249" y="964"/>
                  </a:lnTo>
                  <a:cubicBezTo>
                    <a:pt x="7603" y="606"/>
                    <a:pt x="7352" y="0"/>
                    <a:pt x="685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grpSp>
      <p:grpSp>
        <p:nvGrpSpPr>
          <p:cNvPr id="617" name="Google Shape;617;p27"/>
          <p:cNvGrpSpPr/>
          <p:nvPr/>
        </p:nvGrpSpPr>
        <p:grpSpPr>
          <a:xfrm>
            <a:off x="4389262" y="3761679"/>
            <a:ext cx="365467" cy="368389"/>
            <a:chOff x="-62516625" y="3743175"/>
            <a:chExt cx="315875" cy="318400"/>
          </a:xfrm>
        </p:grpSpPr>
        <p:sp>
          <p:nvSpPr>
            <p:cNvPr id="618" name="Google Shape;618;p27"/>
            <p:cNvSpPr/>
            <p:nvPr/>
          </p:nvSpPr>
          <p:spPr>
            <a:xfrm>
              <a:off x="-62334675" y="3884950"/>
              <a:ext cx="62250" cy="145725"/>
            </a:xfrm>
            <a:custGeom>
              <a:rect b="b" l="l" r="r" t="t"/>
              <a:pathLst>
                <a:path extrusionOk="0" h="5829" w="2490">
                  <a:moveTo>
                    <a:pt x="1229" y="0"/>
                  </a:moveTo>
                  <a:cubicBezTo>
                    <a:pt x="977" y="0"/>
                    <a:pt x="820" y="189"/>
                    <a:pt x="820" y="410"/>
                  </a:cubicBezTo>
                  <a:lnTo>
                    <a:pt x="820" y="662"/>
                  </a:lnTo>
                  <a:cubicBezTo>
                    <a:pt x="347" y="819"/>
                    <a:pt x="0" y="1292"/>
                    <a:pt x="0" y="1859"/>
                  </a:cubicBezTo>
                  <a:cubicBezTo>
                    <a:pt x="0" y="2520"/>
                    <a:pt x="536" y="2930"/>
                    <a:pt x="977" y="3245"/>
                  </a:cubicBezTo>
                  <a:cubicBezTo>
                    <a:pt x="1292" y="3466"/>
                    <a:pt x="1639" y="3718"/>
                    <a:pt x="1639" y="3938"/>
                  </a:cubicBezTo>
                  <a:cubicBezTo>
                    <a:pt x="1639" y="4190"/>
                    <a:pt x="1450" y="4348"/>
                    <a:pt x="1229" y="4348"/>
                  </a:cubicBezTo>
                  <a:cubicBezTo>
                    <a:pt x="977" y="4348"/>
                    <a:pt x="820" y="4127"/>
                    <a:pt x="820" y="3938"/>
                  </a:cubicBezTo>
                  <a:cubicBezTo>
                    <a:pt x="820" y="3718"/>
                    <a:pt x="631" y="3497"/>
                    <a:pt x="442" y="3497"/>
                  </a:cubicBezTo>
                  <a:cubicBezTo>
                    <a:pt x="221" y="3497"/>
                    <a:pt x="0" y="3718"/>
                    <a:pt x="0" y="3938"/>
                  </a:cubicBezTo>
                  <a:cubicBezTo>
                    <a:pt x="0" y="4505"/>
                    <a:pt x="347" y="4915"/>
                    <a:pt x="820" y="5135"/>
                  </a:cubicBezTo>
                  <a:lnTo>
                    <a:pt x="820" y="5387"/>
                  </a:lnTo>
                  <a:cubicBezTo>
                    <a:pt x="820" y="5639"/>
                    <a:pt x="1009" y="5828"/>
                    <a:pt x="1229" y="5828"/>
                  </a:cubicBezTo>
                  <a:cubicBezTo>
                    <a:pt x="1450" y="5828"/>
                    <a:pt x="1639" y="5639"/>
                    <a:pt x="1639" y="5387"/>
                  </a:cubicBezTo>
                  <a:lnTo>
                    <a:pt x="1639" y="5135"/>
                  </a:lnTo>
                  <a:cubicBezTo>
                    <a:pt x="2111" y="4978"/>
                    <a:pt x="2489" y="4505"/>
                    <a:pt x="2489" y="3938"/>
                  </a:cubicBezTo>
                  <a:cubicBezTo>
                    <a:pt x="2489" y="3277"/>
                    <a:pt x="1922" y="2867"/>
                    <a:pt x="1481" y="2552"/>
                  </a:cubicBezTo>
                  <a:cubicBezTo>
                    <a:pt x="1166" y="2331"/>
                    <a:pt x="820" y="2079"/>
                    <a:pt x="820" y="1859"/>
                  </a:cubicBezTo>
                  <a:cubicBezTo>
                    <a:pt x="820" y="1607"/>
                    <a:pt x="1009" y="1418"/>
                    <a:pt x="1229" y="1418"/>
                  </a:cubicBezTo>
                  <a:cubicBezTo>
                    <a:pt x="1450" y="1418"/>
                    <a:pt x="1639" y="1607"/>
                    <a:pt x="1639" y="1859"/>
                  </a:cubicBezTo>
                  <a:cubicBezTo>
                    <a:pt x="1639" y="2079"/>
                    <a:pt x="1859" y="2237"/>
                    <a:pt x="2048" y="2237"/>
                  </a:cubicBezTo>
                  <a:cubicBezTo>
                    <a:pt x="2237" y="2237"/>
                    <a:pt x="2489" y="2048"/>
                    <a:pt x="2489" y="1859"/>
                  </a:cubicBezTo>
                  <a:cubicBezTo>
                    <a:pt x="2489" y="1292"/>
                    <a:pt x="2143" y="882"/>
                    <a:pt x="1639" y="662"/>
                  </a:cubicBezTo>
                  <a:lnTo>
                    <a:pt x="1639" y="410"/>
                  </a:lnTo>
                  <a:cubicBezTo>
                    <a:pt x="1639" y="158"/>
                    <a:pt x="1450" y="0"/>
                    <a:pt x="122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9" name="Google Shape;619;p27"/>
            <p:cNvSpPr/>
            <p:nvPr/>
          </p:nvSpPr>
          <p:spPr>
            <a:xfrm>
              <a:off x="-62516625" y="3743175"/>
              <a:ext cx="315875" cy="318400"/>
            </a:xfrm>
            <a:custGeom>
              <a:rect b="b" l="l" r="r" t="t"/>
              <a:pathLst>
                <a:path extrusionOk="0" h="12736" w="12635">
                  <a:moveTo>
                    <a:pt x="4632" y="3308"/>
                  </a:moveTo>
                  <a:cubicBezTo>
                    <a:pt x="5388" y="3308"/>
                    <a:pt x="6018" y="3938"/>
                    <a:pt x="6018" y="4694"/>
                  </a:cubicBezTo>
                  <a:cubicBezTo>
                    <a:pt x="6018" y="5450"/>
                    <a:pt x="5420" y="6049"/>
                    <a:pt x="4632" y="6049"/>
                  </a:cubicBezTo>
                  <a:cubicBezTo>
                    <a:pt x="3876" y="6049"/>
                    <a:pt x="3246" y="5419"/>
                    <a:pt x="3246" y="4694"/>
                  </a:cubicBezTo>
                  <a:cubicBezTo>
                    <a:pt x="3246" y="3938"/>
                    <a:pt x="3876" y="3308"/>
                    <a:pt x="4632" y="3308"/>
                  </a:cubicBezTo>
                  <a:close/>
                  <a:moveTo>
                    <a:pt x="8507" y="5230"/>
                  </a:moveTo>
                  <a:cubicBezTo>
                    <a:pt x="10303" y="5230"/>
                    <a:pt x="11815" y="6742"/>
                    <a:pt x="11815" y="8538"/>
                  </a:cubicBezTo>
                  <a:cubicBezTo>
                    <a:pt x="11815" y="10365"/>
                    <a:pt x="10334" y="11846"/>
                    <a:pt x="8507" y="11846"/>
                  </a:cubicBezTo>
                  <a:cubicBezTo>
                    <a:pt x="6680" y="11846"/>
                    <a:pt x="5199" y="10365"/>
                    <a:pt x="5199" y="8538"/>
                  </a:cubicBezTo>
                  <a:cubicBezTo>
                    <a:pt x="5199" y="6742"/>
                    <a:pt x="6680" y="5230"/>
                    <a:pt x="8507" y="5230"/>
                  </a:cubicBezTo>
                  <a:close/>
                  <a:moveTo>
                    <a:pt x="4664" y="0"/>
                  </a:moveTo>
                  <a:cubicBezTo>
                    <a:pt x="2080" y="0"/>
                    <a:pt x="1" y="2079"/>
                    <a:pt x="1" y="4694"/>
                  </a:cubicBezTo>
                  <a:cubicBezTo>
                    <a:pt x="1" y="5703"/>
                    <a:pt x="316" y="6711"/>
                    <a:pt x="914" y="7498"/>
                  </a:cubicBezTo>
                  <a:lnTo>
                    <a:pt x="4317" y="12571"/>
                  </a:lnTo>
                  <a:cubicBezTo>
                    <a:pt x="4396" y="12681"/>
                    <a:pt x="4530" y="12736"/>
                    <a:pt x="4660" y="12736"/>
                  </a:cubicBezTo>
                  <a:cubicBezTo>
                    <a:pt x="4790" y="12736"/>
                    <a:pt x="4916" y="12681"/>
                    <a:pt x="4979" y="12571"/>
                  </a:cubicBezTo>
                  <a:lnTo>
                    <a:pt x="5672" y="11531"/>
                  </a:lnTo>
                  <a:cubicBezTo>
                    <a:pt x="6396" y="12256"/>
                    <a:pt x="7404" y="12665"/>
                    <a:pt x="8507" y="12665"/>
                  </a:cubicBezTo>
                  <a:cubicBezTo>
                    <a:pt x="10776" y="12665"/>
                    <a:pt x="12634" y="10838"/>
                    <a:pt x="12634" y="8538"/>
                  </a:cubicBezTo>
                  <a:cubicBezTo>
                    <a:pt x="12634" y="6553"/>
                    <a:pt x="11217" y="4852"/>
                    <a:pt x="9326" y="4474"/>
                  </a:cubicBezTo>
                  <a:lnTo>
                    <a:pt x="9326" y="4222"/>
                  </a:lnTo>
                  <a:cubicBezTo>
                    <a:pt x="9074" y="1796"/>
                    <a:pt x="7089" y="0"/>
                    <a:pt x="466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3" name="Shape 623"/>
        <p:cNvGrpSpPr/>
        <p:nvPr/>
      </p:nvGrpSpPr>
      <p:grpSpPr>
        <a:xfrm>
          <a:off x="0" y="0"/>
          <a:ext cx="0" cy="0"/>
          <a:chOff x="0" y="0"/>
          <a:chExt cx="0" cy="0"/>
        </a:xfrm>
      </p:grpSpPr>
      <p:sp>
        <p:nvSpPr>
          <p:cNvPr id="624" name="Google Shape;624;p28"/>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sp>
        <p:nvSpPr>
          <p:cNvPr id="625" name="Google Shape;625;p28"/>
          <p:cNvSpPr txBox="1"/>
          <p:nvPr/>
        </p:nvSpPr>
        <p:spPr>
          <a:xfrm>
            <a:off x="2985000" y="1397500"/>
            <a:ext cx="3180300" cy="451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Sales &amp; distribution</a:t>
            </a:r>
            <a:endParaRPr sz="2400">
              <a:solidFill>
                <a:schemeClr val="dk1"/>
              </a:solidFill>
              <a:latin typeface="Carter One"/>
              <a:ea typeface="Carter One"/>
              <a:cs typeface="Carter One"/>
              <a:sym typeface="Carter One"/>
            </a:endParaRPr>
          </a:p>
        </p:txBody>
      </p:sp>
      <p:cxnSp>
        <p:nvCxnSpPr>
          <p:cNvPr id="626" name="Google Shape;626;p28"/>
          <p:cNvCxnSpPr>
            <a:stCxn id="625" idx="3"/>
            <a:endCxn id="627" idx="0"/>
          </p:cNvCxnSpPr>
          <p:nvPr/>
        </p:nvCxnSpPr>
        <p:spPr>
          <a:xfrm>
            <a:off x="6165300" y="1623100"/>
            <a:ext cx="1261200" cy="1089000"/>
          </a:xfrm>
          <a:prstGeom prst="bentConnector2">
            <a:avLst/>
          </a:prstGeom>
          <a:noFill/>
          <a:ln cap="flat" cmpd="sng" w="28575">
            <a:solidFill>
              <a:schemeClr val="dk1"/>
            </a:solidFill>
            <a:prstDash val="solid"/>
            <a:round/>
            <a:headEnd len="med" w="med" type="none"/>
            <a:tailEnd len="med" w="med" type="none"/>
          </a:ln>
        </p:spPr>
      </p:cxnSp>
      <p:cxnSp>
        <p:nvCxnSpPr>
          <p:cNvPr id="628" name="Google Shape;628;p28"/>
          <p:cNvCxnSpPr>
            <a:stCxn id="625" idx="2"/>
            <a:endCxn id="629" idx="0"/>
          </p:cNvCxnSpPr>
          <p:nvPr/>
        </p:nvCxnSpPr>
        <p:spPr>
          <a:xfrm>
            <a:off x="4575150" y="1848700"/>
            <a:ext cx="0" cy="863400"/>
          </a:xfrm>
          <a:prstGeom prst="straightConnector1">
            <a:avLst/>
          </a:prstGeom>
          <a:noFill/>
          <a:ln cap="flat" cmpd="sng" w="28575">
            <a:solidFill>
              <a:schemeClr val="dk1"/>
            </a:solidFill>
            <a:prstDash val="solid"/>
            <a:round/>
            <a:headEnd len="med" w="med" type="none"/>
            <a:tailEnd len="med" w="med" type="none"/>
          </a:ln>
        </p:spPr>
      </p:cxnSp>
      <p:cxnSp>
        <p:nvCxnSpPr>
          <p:cNvPr id="630" name="Google Shape;630;p28"/>
          <p:cNvCxnSpPr>
            <a:stCxn id="625" idx="1"/>
            <a:endCxn id="631" idx="0"/>
          </p:cNvCxnSpPr>
          <p:nvPr/>
        </p:nvCxnSpPr>
        <p:spPr>
          <a:xfrm flipH="1">
            <a:off x="1723800" y="1623100"/>
            <a:ext cx="1261200" cy="1089000"/>
          </a:xfrm>
          <a:prstGeom prst="bentConnector2">
            <a:avLst/>
          </a:prstGeom>
          <a:noFill/>
          <a:ln cap="flat" cmpd="sng" w="28575">
            <a:solidFill>
              <a:schemeClr val="dk1"/>
            </a:solidFill>
            <a:prstDash val="solid"/>
            <a:round/>
            <a:headEnd len="med" w="med" type="none"/>
            <a:tailEnd len="med" w="med" type="none"/>
          </a:ln>
        </p:spPr>
      </p:cxnSp>
      <p:sp>
        <p:nvSpPr>
          <p:cNvPr id="632" name="Google Shape;632;p28"/>
          <p:cNvSpPr/>
          <p:nvPr/>
        </p:nvSpPr>
        <p:spPr>
          <a:xfrm>
            <a:off x="6331375" y="2289813"/>
            <a:ext cx="1890075" cy="908900"/>
          </a:xfrm>
          <a:custGeom>
            <a:rect b="b" l="l" r="r" t="t"/>
            <a:pathLst>
              <a:path extrusionOk="0" h="36356" w="75603">
                <a:moveTo>
                  <a:pt x="0" y="31398"/>
                </a:moveTo>
                <a:lnTo>
                  <a:pt x="57425" y="0"/>
                </a:lnTo>
                <a:lnTo>
                  <a:pt x="75603" y="36356"/>
                </a:lnTo>
                <a:close/>
              </a:path>
            </a:pathLst>
          </a:custGeom>
          <a:solidFill>
            <a:schemeClr val="accent3"/>
          </a:solidFill>
          <a:ln>
            <a:noFill/>
          </a:ln>
        </p:spPr>
      </p:sp>
      <p:sp>
        <p:nvSpPr>
          <p:cNvPr id="633" name="Google Shape;633;p28"/>
          <p:cNvSpPr/>
          <p:nvPr/>
        </p:nvSpPr>
        <p:spPr>
          <a:xfrm>
            <a:off x="3811250" y="2372438"/>
            <a:ext cx="1838450" cy="960550"/>
          </a:xfrm>
          <a:custGeom>
            <a:rect b="b" l="l" r="r" t="t"/>
            <a:pathLst>
              <a:path extrusionOk="0" h="38422" w="73538">
                <a:moveTo>
                  <a:pt x="73538" y="23962"/>
                </a:moveTo>
                <a:lnTo>
                  <a:pt x="7023" y="38422"/>
                </a:lnTo>
                <a:lnTo>
                  <a:pt x="0" y="0"/>
                </a:lnTo>
                <a:close/>
              </a:path>
            </a:pathLst>
          </a:custGeom>
          <a:solidFill>
            <a:schemeClr val="accent2"/>
          </a:solidFill>
          <a:ln>
            <a:noFill/>
          </a:ln>
        </p:spPr>
      </p:sp>
      <p:sp>
        <p:nvSpPr>
          <p:cNvPr id="634" name="Google Shape;634;p28"/>
          <p:cNvSpPr/>
          <p:nvPr/>
        </p:nvSpPr>
        <p:spPr>
          <a:xfrm>
            <a:off x="783875" y="2341463"/>
            <a:ext cx="1879750" cy="988775"/>
          </a:xfrm>
          <a:custGeom>
            <a:rect b="b" l="l" r="r" t="t"/>
            <a:pathLst>
              <a:path extrusionOk="0" h="39551" w="75190">
                <a:moveTo>
                  <a:pt x="0" y="26331"/>
                </a:moveTo>
                <a:lnTo>
                  <a:pt x="51689" y="0"/>
                </a:lnTo>
                <a:lnTo>
                  <a:pt x="75190" y="39551"/>
                </a:lnTo>
                <a:close/>
              </a:path>
            </a:pathLst>
          </a:custGeom>
          <a:solidFill>
            <a:schemeClr val="lt2"/>
          </a:solidFill>
          <a:ln>
            <a:noFill/>
          </a:ln>
        </p:spPr>
      </p:sp>
      <p:grpSp>
        <p:nvGrpSpPr>
          <p:cNvPr id="635" name="Google Shape;635;p28"/>
          <p:cNvGrpSpPr/>
          <p:nvPr/>
        </p:nvGrpSpPr>
        <p:grpSpPr>
          <a:xfrm>
            <a:off x="719433" y="2712163"/>
            <a:ext cx="2008559" cy="1721632"/>
            <a:chOff x="719433" y="2712163"/>
            <a:chExt cx="2008559" cy="1721632"/>
          </a:xfrm>
        </p:grpSpPr>
        <p:sp>
          <p:nvSpPr>
            <p:cNvPr id="636" name="Google Shape;636;p28"/>
            <p:cNvSpPr txBox="1"/>
            <p:nvPr/>
          </p:nvSpPr>
          <p:spPr>
            <a:xfrm>
              <a:off x="719433" y="3697895"/>
              <a:ext cx="2008500" cy="735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Jupiter is a gas giant and the biggest one</a:t>
              </a:r>
              <a:endParaRPr>
                <a:solidFill>
                  <a:schemeClr val="dk1"/>
                </a:solidFill>
                <a:latin typeface="Livvic"/>
                <a:ea typeface="Livvic"/>
                <a:cs typeface="Livvic"/>
                <a:sym typeface="Livvic"/>
              </a:endParaRPr>
            </a:p>
          </p:txBody>
        </p:sp>
        <p:sp>
          <p:nvSpPr>
            <p:cNvPr id="637" name="Google Shape;637;p28"/>
            <p:cNvSpPr txBox="1"/>
            <p:nvPr/>
          </p:nvSpPr>
          <p:spPr>
            <a:xfrm>
              <a:off x="719433" y="3342412"/>
              <a:ext cx="2008500" cy="43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Internet</a:t>
              </a:r>
              <a:endParaRPr b="1" sz="1800">
                <a:solidFill>
                  <a:schemeClr val="dk1"/>
                </a:solidFill>
                <a:latin typeface="Livvic"/>
                <a:ea typeface="Livvic"/>
                <a:cs typeface="Livvic"/>
                <a:sym typeface="Livvic"/>
              </a:endParaRPr>
            </a:p>
          </p:txBody>
        </p:sp>
        <p:sp>
          <p:nvSpPr>
            <p:cNvPr id="631" name="Google Shape;631;p28"/>
            <p:cNvSpPr txBox="1"/>
            <p:nvPr/>
          </p:nvSpPr>
          <p:spPr>
            <a:xfrm>
              <a:off x="719492" y="2712163"/>
              <a:ext cx="2008500" cy="451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Channel </a:t>
              </a:r>
              <a:r>
                <a:rPr b="1" lang="en" sz="1800">
                  <a:solidFill>
                    <a:schemeClr val="dk1"/>
                  </a:solidFill>
                  <a:latin typeface="Livvic"/>
                  <a:ea typeface="Livvic"/>
                  <a:cs typeface="Livvic"/>
                  <a:sym typeface="Livvic"/>
                </a:rPr>
                <a:t>1</a:t>
              </a:r>
              <a:endParaRPr b="1" sz="1800">
                <a:solidFill>
                  <a:schemeClr val="dk1"/>
                </a:solidFill>
                <a:latin typeface="Livvic"/>
                <a:ea typeface="Livvic"/>
                <a:cs typeface="Livvic"/>
                <a:sym typeface="Livvic"/>
              </a:endParaRPr>
            </a:p>
          </p:txBody>
        </p:sp>
      </p:grpSp>
      <p:grpSp>
        <p:nvGrpSpPr>
          <p:cNvPr id="638" name="Google Shape;638;p28"/>
          <p:cNvGrpSpPr/>
          <p:nvPr/>
        </p:nvGrpSpPr>
        <p:grpSpPr>
          <a:xfrm>
            <a:off x="3570869" y="2712163"/>
            <a:ext cx="2008565" cy="1721632"/>
            <a:chOff x="3570869" y="2712163"/>
            <a:chExt cx="2008565" cy="1721632"/>
          </a:xfrm>
        </p:grpSpPr>
        <p:sp>
          <p:nvSpPr>
            <p:cNvPr id="639" name="Google Shape;639;p28"/>
            <p:cNvSpPr txBox="1"/>
            <p:nvPr/>
          </p:nvSpPr>
          <p:spPr>
            <a:xfrm>
              <a:off x="3570869" y="3342412"/>
              <a:ext cx="2008500" cy="43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Press</a:t>
              </a:r>
              <a:endParaRPr b="1" sz="1800">
                <a:solidFill>
                  <a:schemeClr val="dk1"/>
                </a:solidFill>
                <a:latin typeface="Livvic"/>
                <a:ea typeface="Livvic"/>
                <a:cs typeface="Livvic"/>
                <a:sym typeface="Livvic"/>
              </a:endParaRPr>
            </a:p>
          </p:txBody>
        </p:sp>
        <p:sp>
          <p:nvSpPr>
            <p:cNvPr id="640" name="Google Shape;640;p28"/>
            <p:cNvSpPr txBox="1"/>
            <p:nvPr/>
          </p:nvSpPr>
          <p:spPr>
            <a:xfrm>
              <a:off x="3570869" y="3697895"/>
              <a:ext cx="2008500" cy="735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Mercury is the closest planet to the Sun</a:t>
              </a:r>
              <a:endParaRPr>
                <a:solidFill>
                  <a:schemeClr val="dk1"/>
                </a:solidFill>
                <a:latin typeface="Livvic"/>
                <a:ea typeface="Livvic"/>
                <a:cs typeface="Livvic"/>
                <a:sym typeface="Livvic"/>
              </a:endParaRPr>
            </a:p>
          </p:txBody>
        </p:sp>
        <p:sp>
          <p:nvSpPr>
            <p:cNvPr id="629" name="Google Shape;629;p28"/>
            <p:cNvSpPr txBox="1"/>
            <p:nvPr/>
          </p:nvSpPr>
          <p:spPr>
            <a:xfrm>
              <a:off x="3570934" y="2712163"/>
              <a:ext cx="2008500" cy="451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Channel 2</a:t>
              </a:r>
              <a:endParaRPr b="1" sz="1800">
                <a:solidFill>
                  <a:schemeClr val="dk1"/>
                </a:solidFill>
                <a:latin typeface="Livvic"/>
                <a:ea typeface="Livvic"/>
                <a:cs typeface="Livvic"/>
                <a:sym typeface="Livvic"/>
              </a:endParaRPr>
            </a:p>
          </p:txBody>
        </p:sp>
      </p:grpSp>
      <p:grpSp>
        <p:nvGrpSpPr>
          <p:cNvPr id="641" name="Google Shape;641;p28"/>
          <p:cNvGrpSpPr/>
          <p:nvPr/>
        </p:nvGrpSpPr>
        <p:grpSpPr>
          <a:xfrm>
            <a:off x="6422304" y="2712163"/>
            <a:ext cx="2008537" cy="1721632"/>
            <a:chOff x="6422304" y="2712163"/>
            <a:chExt cx="2008537" cy="1721632"/>
          </a:xfrm>
        </p:grpSpPr>
        <p:sp>
          <p:nvSpPr>
            <p:cNvPr id="642" name="Google Shape;642;p28"/>
            <p:cNvSpPr txBox="1"/>
            <p:nvPr/>
          </p:nvSpPr>
          <p:spPr>
            <a:xfrm>
              <a:off x="6422304" y="3342412"/>
              <a:ext cx="2008500" cy="43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Word of mouth</a:t>
              </a:r>
              <a:endParaRPr b="1" sz="1800">
                <a:solidFill>
                  <a:schemeClr val="dk1"/>
                </a:solidFill>
                <a:latin typeface="Livvic"/>
                <a:ea typeface="Livvic"/>
                <a:cs typeface="Livvic"/>
                <a:sym typeface="Livvic"/>
              </a:endParaRPr>
            </a:p>
          </p:txBody>
        </p:sp>
        <p:sp>
          <p:nvSpPr>
            <p:cNvPr id="643" name="Google Shape;643;p28"/>
            <p:cNvSpPr txBox="1"/>
            <p:nvPr/>
          </p:nvSpPr>
          <p:spPr>
            <a:xfrm>
              <a:off x="6422304" y="3697895"/>
              <a:ext cx="2008500" cy="735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Venus has a nice name but it’s a hot place</a:t>
              </a:r>
              <a:endParaRPr>
                <a:solidFill>
                  <a:schemeClr val="dk1"/>
                </a:solidFill>
                <a:latin typeface="Livvic"/>
                <a:ea typeface="Livvic"/>
                <a:cs typeface="Livvic"/>
                <a:sym typeface="Livvic"/>
              </a:endParaRPr>
            </a:p>
          </p:txBody>
        </p:sp>
        <p:sp>
          <p:nvSpPr>
            <p:cNvPr id="627" name="Google Shape;627;p28"/>
            <p:cNvSpPr txBox="1"/>
            <p:nvPr/>
          </p:nvSpPr>
          <p:spPr>
            <a:xfrm>
              <a:off x="6422341" y="2712163"/>
              <a:ext cx="2008500" cy="451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Channel 3</a:t>
              </a:r>
              <a:endParaRPr b="1" sz="1800">
                <a:solidFill>
                  <a:schemeClr val="dk1"/>
                </a:solidFill>
                <a:latin typeface="Livvic"/>
                <a:ea typeface="Livvic"/>
                <a:cs typeface="Livvic"/>
                <a:sym typeface="Livvic"/>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7" name="Shape 647"/>
        <p:cNvGrpSpPr/>
        <p:nvPr/>
      </p:nvGrpSpPr>
      <p:grpSpPr>
        <a:xfrm>
          <a:off x="0" y="0"/>
          <a:ext cx="0" cy="0"/>
          <a:chOff x="0" y="0"/>
          <a:chExt cx="0" cy="0"/>
        </a:xfrm>
      </p:grpSpPr>
      <p:sp>
        <p:nvSpPr>
          <p:cNvPr id="648" name="Google Shape;648;p29"/>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sp>
        <p:nvSpPr>
          <p:cNvPr id="649" name="Google Shape;649;p29"/>
          <p:cNvSpPr/>
          <p:nvPr/>
        </p:nvSpPr>
        <p:spPr>
          <a:xfrm>
            <a:off x="1591300" y="2378642"/>
            <a:ext cx="1000500" cy="1000500"/>
          </a:xfrm>
          <a:prstGeom prst="ellips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0" name="Google Shape;650;p29"/>
          <p:cNvSpPr/>
          <p:nvPr/>
        </p:nvSpPr>
        <p:spPr>
          <a:xfrm>
            <a:off x="1591311" y="2378642"/>
            <a:ext cx="1000500" cy="1000500"/>
          </a:xfrm>
          <a:prstGeom prst="pie">
            <a:avLst>
              <a:gd fmla="val 16261269" name="adj1"/>
              <a:gd fmla="val 21537033" name="adj2"/>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51" name="Google Shape;651;p29"/>
          <p:cNvGrpSpPr/>
          <p:nvPr/>
        </p:nvGrpSpPr>
        <p:grpSpPr>
          <a:xfrm>
            <a:off x="1115575" y="1418575"/>
            <a:ext cx="1952124" cy="3091425"/>
            <a:chOff x="1115575" y="1418575"/>
            <a:chExt cx="1952124" cy="3091425"/>
          </a:xfrm>
        </p:grpSpPr>
        <p:grpSp>
          <p:nvGrpSpPr>
            <p:cNvPr id="652" name="Google Shape;652;p29"/>
            <p:cNvGrpSpPr/>
            <p:nvPr/>
          </p:nvGrpSpPr>
          <p:grpSpPr>
            <a:xfrm>
              <a:off x="1115575" y="3685400"/>
              <a:ext cx="1952124" cy="824600"/>
              <a:chOff x="1115575" y="3685400"/>
              <a:chExt cx="1952124" cy="824600"/>
            </a:xfrm>
          </p:grpSpPr>
          <p:sp>
            <p:nvSpPr>
              <p:cNvPr id="653" name="Google Shape;653;p29"/>
              <p:cNvSpPr txBox="1"/>
              <p:nvPr/>
            </p:nvSpPr>
            <p:spPr>
              <a:xfrm>
                <a:off x="1115575" y="3685400"/>
                <a:ext cx="1952100" cy="331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Public relations</a:t>
                </a:r>
                <a:endParaRPr b="1" sz="1800">
                  <a:solidFill>
                    <a:schemeClr val="dk1"/>
                  </a:solidFill>
                  <a:latin typeface="Livvic"/>
                  <a:ea typeface="Livvic"/>
                  <a:cs typeface="Livvic"/>
                  <a:sym typeface="Livvic"/>
                </a:endParaRPr>
              </a:p>
            </p:txBody>
          </p:sp>
          <p:sp>
            <p:nvSpPr>
              <p:cNvPr id="654" name="Google Shape;654;p29"/>
              <p:cNvSpPr txBox="1"/>
              <p:nvPr/>
            </p:nvSpPr>
            <p:spPr>
              <a:xfrm>
                <a:off x="1115599" y="4027000"/>
                <a:ext cx="1952100" cy="483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Mercury is a very small</a:t>
                </a:r>
                <a:r>
                  <a:rPr lang="en">
                    <a:solidFill>
                      <a:schemeClr val="dk1"/>
                    </a:solidFill>
                    <a:latin typeface="Livvic"/>
                    <a:ea typeface="Livvic"/>
                    <a:cs typeface="Livvic"/>
                    <a:sym typeface="Livvic"/>
                  </a:rPr>
                  <a:t> planet</a:t>
                </a:r>
                <a:endParaRPr>
                  <a:solidFill>
                    <a:schemeClr val="dk1"/>
                  </a:solidFill>
                  <a:latin typeface="Livvic"/>
                  <a:ea typeface="Livvic"/>
                  <a:cs typeface="Livvic"/>
                  <a:sym typeface="Livvic"/>
                </a:endParaRPr>
              </a:p>
            </p:txBody>
          </p:sp>
        </p:grpSp>
        <p:sp>
          <p:nvSpPr>
            <p:cNvPr id="655" name="Google Shape;655;p29"/>
            <p:cNvSpPr txBox="1"/>
            <p:nvPr/>
          </p:nvSpPr>
          <p:spPr>
            <a:xfrm>
              <a:off x="1591300" y="1418575"/>
              <a:ext cx="1000500" cy="483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25%</a:t>
              </a:r>
              <a:endParaRPr sz="2400">
                <a:solidFill>
                  <a:schemeClr val="dk1"/>
                </a:solidFill>
                <a:latin typeface="Carter One"/>
                <a:ea typeface="Carter One"/>
                <a:cs typeface="Carter One"/>
                <a:sym typeface="Carter One"/>
              </a:endParaRPr>
            </a:p>
          </p:txBody>
        </p:sp>
      </p:grpSp>
      <p:sp>
        <p:nvSpPr>
          <p:cNvPr id="656" name="Google Shape;656;p29"/>
          <p:cNvSpPr/>
          <p:nvPr/>
        </p:nvSpPr>
        <p:spPr>
          <a:xfrm>
            <a:off x="4071750" y="2378642"/>
            <a:ext cx="1000500" cy="1000500"/>
          </a:xfrm>
          <a:prstGeom prst="ellips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7" name="Google Shape;657;p29"/>
          <p:cNvSpPr/>
          <p:nvPr/>
        </p:nvSpPr>
        <p:spPr>
          <a:xfrm>
            <a:off x="4071761" y="2378642"/>
            <a:ext cx="1000500" cy="1000500"/>
          </a:xfrm>
          <a:prstGeom prst="pie">
            <a:avLst>
              <a:gd fmla="val 16219823" name="adj1"/>
              <a:gd fmla="val 3647207" name="adj2"/>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8" name="Google Shape;658;p29"/>
          <p:cNvSpPr/>
          <p:nvPr/>
        </p:nvSpPr>
        <p:spPr>
          <a:xfrm>
            <a:off x="6552200" y="2378642"/>
            <a:ext cx="1000500" cy="1000500"/>
          </a:xfrm>
          <a:prstGeom prst="ellips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9" name="Google Shape;659;p29"/>
          <p:cNvSpPr/>
          <p:nvPr/>
        </p:nvSpPr>
        <p:spPr>
          <a:xfrm>
            <a:off x="6552211" y="2378642"/>
            <a:ext cx="1000500" cy="1000500"/>
          </a:xfrm>
          <a:prstGeom prst="pie">
            <a:avLst>
              <a:gd fmla="val 16261269" name="adj1"/>
              <a:gd fmla="val 18574953" name="adj2"/>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60" name="Google Shape;660;p29"/>
          <p:cNvGrpSpPr/>
          <p:nvPr/>
        </p:nvGrpSpPr>
        <p:grpSpPr>
          <a:xfrm>
            <a:off x="3595963" y="1247775"/>
            <a:ext cx="1952100" cy="3100750"/>
            <a:chOff x="3595963" y="1247775"/>
            <a:chExt cx="1952100" cy="3100750"/>
          </a:xfrm>
        </p:grpSpPr>
        <p:grpSp>
          <p:nvGrpSpPr>
            <p:cNvPr id="661" name="Google Shape;661;p29"/>
            <p:cNvGrpSpPr/>
            <p:nvPr/>
          </p:nvGrpSpPr>
          <p:grpSpPr>
            <a:xfrm>
              <a:off x="3595963" y="1247775"/>
              <a:ext cx="1952100" cy="824600"/>
              <a:chOff x="3595963" y="1247775"/>
              <a:chExt cx="1952100" cy="824600"/>
            </a:xfrm>
          </p:grpSpPr>
          <p:sp>
            <p:nvSpPr>
              <p:cNvPr id="662" name="Google Shape;662;p29"/>
              <p:cNvSpPr txBox="1"/>
              <p:nvPr/>
            </p:nvSpPr>
            <p:spPr>
              <a:xfrm>
                <a:off x="3595963" y="1247775"/>
                <a:ext cx="1952100" cy="331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Social media</a:t>
                </a:r>
                <a:endParaRPr b="1" sz="1800">
                  <a:solidFill>
                    <a:schemeClr val="dk1"/>
                  </a:solidFill>
                  <a:latin typeface="Livvic"/>
                  <a:ea typeface="Livvic"/>
                  <a:cs typeface="Livvic"/>
                  <a:sym typeface="Livvic"/>
                </a:endParaRPr>
              </a:p>
            </p:txBody>
          </p:sp>
          <p:sp>
            <p:nvSpPr>
              <p:cNvPr id="663" name="Google Shape;663;p29"/>
              <p:cNvSpPr txBox="1"/>
              <p:nvPr/>
            </p:nvSpPr>
            <p:spPr>
              <a:xfrm>
                <a:off x="3595963" y="1589375"/>
                <a:ext cx="1952100" cy="483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Despite being red, Mars is a cold place</a:t>
                </a:r>
                <a:endParaRPr>
                  <a:solidFill>
                    <a:schemeClr val="dk1"/>
                  </a:solidFill>
                  <a:latin typeface="Livvic"/>
                  <a:ea typeface="Livvic"/>
                  <a:cs typeface="Livvic"/>
                  <a:sym typeface="Livvic"/>
                </a:endParaRPr>
              </a:p>
            </p:txBody>
          </p:sp>
        </p:grpSp>
        <p:sp>
          <p:nvSpPr>
            <p:cNvPr id="664" name="Google Shape;664;p29"/>
            <p:cNvSpPr txBox="1"/>
            <p:nvPr/>
          </p:nvSpPr>
          <p:spPr>
            <a:xfrm>
              <a:off x="4071750" y="3865525"/>
              <a:ext cx="1000500" cy="483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45%</a:t>
              </a:r>
              <a:endParaRPr sz="2400">
                <a:solidFill>
                  <a:schemeClr val="dk1"/>
                </a:solidFill>
                <a:latin typeface="Carter One"/>
                <a:ea typeface="Carter One"/>
                <a:cs typeface="Carter One"/>
                <a:sym typeface="Carter One"/>
              </a:endParaRPr>
            </a:p>
          </p:txBody>
        </p:sp>
      </p:grpSp>
      <p:grpSp>
        <p:nvGrpSpPr>
          <p:cNvPr id="665" name="Google Shape;665;p29"/>
          <p:cNvGrpSpPr/>
          <p:nvPr/>
        </p:nvGrpSpPr>
        <p:grpSpPr>
          <a:xfrm>
            <a:off x="6076350" y="1418575"/>
            <a:ext cx="1952100" cy="3091425"/>
            <a:chOff x="6076350" y="1418575"/>
            <a:chExt cx="1952100" cy="3091425"/>
          </a:xfrm>
        </p:grpSpPr>
        <p:grpSp>
          <p:nvGrpSpPr>
            <p:cNvPr id="666" name="Google Shape;666;p29"/>
            <p:cNvGrpSpPr/>
            <p:nvPr/>
          </p:nvGrpSpPr>
          <p:grpSpPr>
            <a:xfrm>
              <a:off x="6076350" y="3685400"/>
              <a:ext cx="1952100" cy="824600"/>
              <a:chOff x="6076350" y="3685400"/>
              <a:chExt cx="1952100" cy="824600"/>
            </a:xfrm>
          </p:grpSpPr>
          <p:sp>
            <p:nvSpPr>
              <p:cNvPr id="667" name="Google Shape;667;p29"/>
              <p:cNvSpPr txBox="1"/>
              <p:nvPr/>
            </p:nvSpPr>
            <p:spPr>
              <a:xfrm>
                <a:off x="6076350" y="3685400"/>
                <a:ext cx="1952100" cy="331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Television</a:t>
                </a:r>
                <a:endParaRPr b="1" sz="1800">
                  <a:solidFill>
                    <a:schemeClr val="dk1"/>
                  </a:solidFill>
                  <a:latin typeface="Livvic"/>
                  <a:ea typeface="Livvic"/>
                  <a:cs typeface="Livvic"/>
                  <a:sym typeface="Livvic"/>
                </a:endParaRPr>
              </a:p>
            </p:txBody>
          </p:sp>
          <p:sp>
            <p:nvSpPr>
              <p:cNvPr id="668" name="Google Shape;668;p29"/>
              <p:cNvSpPr txBox="1"/>
              <p:nvPr/>
            </p:nvSpPr>
            <p:spPr>
              <a:xfrm>
                <a:off x="6076351" y="4027000"/>
                <a:ext cx="1952100" cy="483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Jupiter is the biggest planet of them all</a:t>
                </a:r>
                <a:endParaRPr>
                  <a:solidFill>
                    <a:schemeClr val="dk1"/>
                  </a:solidFill>
                  <a:latin typeface="Livvic"/>
                  <a:ea typeface="Livvic"/>
                  <a:cs typeface="Livvic"/>
                  <a:sym typeface="Livvic"/>
                </a:endParaRPr>
              </a:p>
            </p:txBody>
          </p:sp>
        </p:grpSp>
        <p:sp>
          <p:nvSpPr>
            <p:cNvPr id="669" name="Google Shape;669;p29"/>
            <p:cNvSpPr txBox="1"/>
            <p:nvPr/>
          </p:nvSpPr>
          <p:spPr>
            <a:xfrm>
              <a:off x="6552200" y="1418575"/>
              <a:ext cx="1000500" cy="483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10%</a:t>
              </a:r>
              <a:endParaRPr sz="2400">
                <a:solidFill>
                  <a:schemeClr val="dk1"/>
                </a:solidFill>
                <a:latin typeface="Carter One"/>
                <a:ea typeface="Carter One"/>
                <a:cs typeface="Carter One"/>
                <a:sym typeface="Carter One"/>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3" name="Shape 673"/>
        <p:cNvGrpSpPr/>
        <p:nvPr/>
      </p:nvGrpSpPr>
      <p:grpSpPr>
        <a:xfrm>
          <a:off x="0" y="0"/>
          <a:ext cx="0" cy="0"/>
          <a:chOff x="0" y="0"/>
          <a:chExt cx="0" cy="0"/>
        </a:xfrm>
      </p:grpSpPr>
      <p:sp>
        <p:nvSpPr>
          <p:cNvPr id="674" name="Google Shape;674;p30"/>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grpSp>
        <p:nvGrpSpPr>
          <p:cNvPr id="675" name="Google Shape;675;p30"/>
          <p:cNvGrpSpPr/>
          <p:nvPr/>
        </p:nvGrpSpPr>
        <p:grpSpPr>
          <a:xfrm>
            <a:off x="3517325" y="2374862"/>
            <a:ext cx="2109350" cy="1207500"/>
            <a:chOff x="1091425" y="1386425"/>
            <a:chExt cx="2109350" cy="1207500"/>
          </a:xfrm>
        </p:grpSpPr>
        <p:sp>
          <p:nvSpPr>
            <p:cNvPr id="676" name="Google Shape;676;p30"/>
            <p:cNvSpPr/>
            <p:nvPr/>
          </p:nvSpPr>
          <p:spPr>
            <a:xfrm>
              <a:off x="1091425" y="1489125"/>
              <a:ext cx="2109350" cy="1104800"/>
            </a:xfrm>
            <a:custGeom>
              <a:rect b="b" l="l" r="r" t="t"/>
              <a:pathLst>
                <a:path extrusionOk="0" h="44192" w="84374">
                  <a:moveTo>
                    <a:pt x="1558" y="4108"/>
                  </a:moveTo>
                  <a:lnTo>
                    <a:pt x="84374" y="0"/>
                  </a:lnTo>
                  <a:lnTo>
                    <a:pt x="82213" y="44192"/>
                  </a:lnTo>
                  <a:lnTo>
                    <a:pt x="0" y="33864"/>
                  </a:lnTo>
                  <a:close/>
                </a:path>
              </a:pathLst>
            </a:custGeom>
            <a:solidFill>
              <a:srgbClr val="FFC0A7"/>
            </a:solidFill>
            <a:ln>
              <a:noFill/>
            </a:ln>
          </p:spPr>
        </p:sp>
        <p:sp>
          <p:nvSpPr>
            <p:cNvPr id="677" name="Google Shape;677;p30"/>
            <p:cNvSpPr/>
            <p:nvPr/>
          </p:nvSpPr>
          <p:spPr>
            <a:xfrm>
              <a:off x="1133963" y="1386425"/>
              <a:ext cx="736000" cy="154050"/>
            </a:xfrm>
            <a:custGeom>
              <a:rect b="b" l="l" r="r" t="t"/>
              <a:pathLst>
                <a:path extrusionOk="0" h="6162" w="29440">
                  <a:moveTo>
                    <a:pt x="0" y="6162"/>
                  </a:moveTo>
                  <a:lnTo>
                    <a:pt x="0" y="0"/>
                  </a:lnTo>
                  <a:lnTo>
                    <a:pt x="29440" y="5135"/>
                  </a:lnTo>
                  <a:close/>
                </a:path>
              </a:pathLst>
            </a:custGeom>
            <a:solidFill>
              <a:srgbClr val="E1EAE7"/>
            </a:solidFill>
            <a:ln>
              <a:noFill/>
            </a:ln>
          </p:spPr>
        </p:sp>
      </p:grpSp>
      <p:sp>
        <p:nvSpPr>
          <p:cNvPr id="678" name="Google Shape;678;p30"/>
          <p:cNvSpPr txBox="1"/>
          <p:nvPr/>
        </p:nvSpPr>
        <p:spPr>
          <a:xfrm>
            <a:off x="3669825" y="2741005"/>
            <a:ext cx="1804200" cy="475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Our team</a:t>
            </a:r>
            <a:endParaRPr sz="2400">
              <a:solidFill>
                <a:schemeClr val="dk1"/>
              </a:solidFill>
              <a:latin typeface="Carter One"/>
              <a:ea typeface="Carter One"/>
              <a:cs typeface="Carter One"/>
              <a:sym typeface="Carter One"/>
            </a:endParaRPr>
          </a:p>
        </p:txBody>
      </p:sp>
      <p:grpSp>
        <p:nvGrpSpPr>
          <p:cNvPr id="679" name="Google Shape;679;p30"/>
          <p:cNvGrpSpPr/>
          <p:nvPr/>
        </p:nvGrpSpPr>
        <p:grpSpPr>
          <a:xfrm>
            <a:off x="720550" y="1447225"/>
            <a:ext cx="2344800" cy="801796"/>
            <a:chOff x="720550" y="1447225"/>
            <a:chExt cx="2344800" cy="801796"/>
          </a:xfrm>
        </p:grpSpPr>
        <p:sp>
          <p:nvSpPr>
            <p:cNvPr id="680" name="Google Shape;680;p30"/>
            <p:cNvSpPr txBox="1"/>
            <p:nvPr/>
          </p:nvSpPr>
          <p:spPr>
            <a:xfrm>
              <a:off x="720550" y="1447225"/>
              <a:ext cx="2344800" cy="2739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Livvic"/>
                  <a:ea typeface="Livvic"/>
                  <a:cs typeface="Livvic"/>
                  <a:sym typeface="Livvic"/>
                </a:rPr>
                <a:t>John Vazquez</a:t>
              </a:r>
              <a:endParaRPr b="1" sz="1800">
                <a:solidFill>
                  <a:schemeClr val="dk1"/>
                </a:solidFill>
                <a:latin typeface="Livvic"/>
                <a:ea typeface="Livvic"/>
                <a:cs typeface="Livvic"/>
                <a:sym typeface="Livvic"/>
              </a:endParaRPr>
            </a:p>
          </p:txBody>
        </p:sp>
        <p:sp>
          <p:nvSpPr>
            <p:cNvPr id="681" name="Google Shape;681;p30"/>
            <p:cNvSpPr txBox="1"/>
            <p:nvPr/>
          </p:nvSpPr>
          <p:spPr>
            <a:xfrm>
              <a:off x="720550" y="1676321"/>
              <a:ext cx="23448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Livvic"/>
                  <a:ea typeface="Livvic"/>
                  <a:cs typeface="Livvic"/>
                  <a:sym typeface="Livvic"/>
                </a:rPr>
                <a:t>Jupiter is the biggest planet in the Solar System</a:t>
              </a:r>
              <a:endParaRPr>
                <a:solidFill>
                  <a:schemeClr val="dk1"/>
                </a:solidFill>
                <a:latin typeface="Livvic"/>
                <a:ea typeface="Livvic"/>
                <a:cs typeface="Livvic"/>
                <a:sym typeface="Livvic"/>
              </a:endParaRPr>
            </a:p>
          </p:txBody>
        </p:sp>
      </p:grpSp>
      <p:grpSp>
        <p:nvGrpSpPr>
          <p:cNvPr id="682" name="Google Shape;682;p30"/>
          <p:cNvGrpSpPr/>
          <p:nvPr/>
        </p:nvGrpSpPr>
        <p:grpSpPr>
          <a:xfrm>
            <a:off x="720550" y="3805995"/>
            <a:ext cx="2344800" cy="797009"/>
            <a:chOff x="720550" y="3805995"/>
            <a:chExt cx="2344800" cy="797009"/>
          </a:xfrm>
        </p:grpSpPr>
        <p:sp>
          <p:nvSpPr>
            <p:cNvPr id="683" name="Google Shape;683;p30"/>
            <p:cNvSpPr txBox="1"/>
            <p:nvPr/>
          </p:nvSpPr>
          <p:spPr>
            <a:xfrm>
              <a:off x="720550" y="3805995"/>
              <a:ext cx="2344800" cy="277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Livvic"/>
                  <a:ea typeface="Livvic"/>
                  <a:cs typeface="Livvic"/>
                  <a:sym typeface="Livvic"/>
                </a:rPr>
                <a:t>Tina Debruiss</a:t>
              </a:r>
              <a:endParaRPr b="1" sz="1800">
                <a:solidFill>
                  <a:schemeClr val="dk1"/>
                </a:solidFill>
                <a:latin typeface="Livvic"/>
                <a:ea typeface="Livvic"/>
                <a:cs typeface="Livvic"/>
                <a:sym typeface="Livvic"/>
              </a:endParaRPr>
            </a:p>
          </p:txBody>
        </p:sp>
        <p:sp>
          <p:nvSpPr>
            <p:cNvPr id="684" name="Google Shape;684;p30"/>
            <p:cNvSpPr txBox="1"/>
            <p:nvPr/>
          </p:nvSpPr>
          <p:spPr>
            <a:xfrm>
              <a:off x="720550" y="4030304"/>
              <a:ext cx="23448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Livvic"/>
                  <a:ea typeface="Livvic"/>
                  <a:cs typeface="Livvic"/>
                  <a:sym typeface="Livvic"/>
                </a:rPr>
                <a:t>Mercury is the closest planet to the Sun</a:t>
              </a:r>
              <a:endParaRPr>
                <a:solidFill>
                  <a:schemeClr val="dk1"/>
                </a:solidFill>
                <a:latin typeface="Livvic"/>
                <a:ea typeface="Livvic"/>
                <a:cs typeface="Livvic"/>
                <a:sym typeface="Livvic"/>
              </a:endParaRPr>
            </a:p>
          </p:txBody>
        </p:sp>
      </p:grpSp>
      <p:grpSp>
        <p:nvGrpSpPr>
          <p:cNvPr id="685" name="Google Shape;685;p30"/>
          <p:cNvGrpSpPr/>
          <p:nvPr/>
        </p:nvGrpSpPr>
        <p:grpSpPr>
          <a:xfrm>
            <a:off x="6078650" y="1447225"/>
            <a:ext cx="2344800" cy="801775"/>
            <a:chOff x="6078650" y="1447225"/>
            <a:chExt cx="2344800" cy="801775"/>
          </a:xfrm>
        </p:grpSpPr>
        <p:sp>
          <p:nvSpPr>
            <p:cNvPr id="686" name="Google Shape;686;p30"/>
            <p:cNvSpPr txBox="1"/>
            <p:nvPr/>
          </p:nvSpPr>
          <p:spPr>
            <a:xfrm>
              <a:off x="6078650" y="1447225"/>
              <a:ext cx="2344800" cy="2739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b="1" lang="en" sz="1800">
                  <a:solidFill>
                    <a:schemeClr val="dk1"/>
                  </a:solidFill>
                  <a:latin typeface="Livvic"/>
                  <a:ea typeface="Livvic"/>
                  <a:cs typeface="Livvic"/>
                  <a:sym typeface="Livvic"/>
                </a:rPr>
                <a:t>Toni Boronat</a:t>
              </a:r>
              <a:endParaRPr b="1" sz="1800">
                <a:solidFill>
                  <a:schemeClr val="dk1"/>
                </a:solidFill>
                <a:latin typeface="Livvic"/>
                <a:ea typeface="Livvic"/>
                <a:cs typeface="Livvic"/>
                <a:sym typeface="Livvic"/>
              </a:endParaRPr>
            </a:p>
          </p:txBody>
        </p:sp>
        <p:sp>
          <p:nvSpPr>
            <p:cNvPr id="687" name="Google Shape;687;p30"/>
            <p:cNvSpPr txBox="1"/>
            <p:nvPr/>
          </p:nvSpPr>
          <p:spPr>
            <a:xfrm>
              <a:off x="6078650" y="1676300"/>
              <a:ext cx="2344800" cy="5727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a:solidFill>
                    <a:schemeClr val="dk1"/>
                  </a:solidFill>
                  <a:latin typeface="Livvic"/>
                  <a:ea typeface="Livvic"/>
                  <a:cs typeface="Livvic"/>
                  <a:sym typeface="Livvic"/>
                </a:rPr>
                <a:t>Venus is extremely hot, even more than Mercury</a:t>
              </a:r>
              <a:endParaRPr>
                <a:solidFill>
                  <a:schemeClr val="dk1"/>
                </a:solidFill>
                <a:latin typeface="Livvic"/>
                <a:ea typeface="Livvic"/>
                <a:cs typeface="Livvic"/>
                <a:sym typeface="Livvic"/>
              </a:endParaRPr>
            </a:p>
          </p:txBody>
        </p:sp>
      </p:grpSp>
      <p:grpSp>
        <p:nvGrpSpPr>
          <p:cNvPr id="688" name="Google Shape;688;p30"/>
          <p:cNvGrpSpPr/>
          <p:nvPr/>
        </p:nvGrpSpPr>
        <p:grpSpPr>
          <a:xfrm>
            <a:off x="6078650" y="3806000"/>
            <a:ext cx="2344800" cy="797001"/>
            <a:chOff x="6078650" y="3806000"/>
            <a:chExt cx="2344800" cy="797001"/>
          </a:xfrm>
        </p:grpSpPr>
        <p:sp>
          <p:nvSpPr>
            <p:cNvPr id="689" name="Google Shape;689;p30"/>
            <p:cNvSpPr txBox="1"/>
            <p:nvPr/>
          </p:nvSpPr>
          <p:spPr>
            <a:xfrm>
              <a:off x="6078650" y="3806000"/>
              <a:ext cx="2344800" cy="2772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b="1" lang="en" sz="1800">
                  <a:solidFill>
                    <a:schemeClr val="dk1"/>
                  </a:solidFill>
                  <a:latin typeface="Livvic"/>
                  <a:ea typeface="Livvic"/>
                  <a:cs typeface="Livvic"/>
                  <a:sym typeface="Livvic"/>
                </a:rPr>
                <a:t>Helen Peron</a:t>
              </a:r>
              <a:endParaRPr b="1" sz="1800">
                <a:solidFill>
                  <a:schemeClr val="dk1"/>
                </a:solidFill>
                <a:latin typeface="Livvic"/>
                <a:ea typeface="Livvic"/>
                <a:cs typeface="Livvic"/>
                <a:sym typeface="Livvic"/>
              </a:endParaRPr>
            </a:p>
          </p:txBody>
        </p:sp>
        <p:sp>
          <p:nvSpPr>
            <p:cNvPr id="690" name="Google Shape;690;p30"/>
            <p:cNvSpPr txBox="1"/>
            <p:nvPr/>
          </p:nvSpPr>
          <p:spPr>
            <a:xfrm>
              <a:off x="6078650" y="4030301"/>
              <a:ext cx="2344800" cy="5727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a:solidFill>
                    <a:schemeClr val="dk1"/>
                  </a:solidFill>
                  <a:latin typeface="Livvic"/>
                  <a:ea typeface="Livvic"/>
                  <a:cs typeface="Livvic"/>
                  <a:sym typeface="Livvic"/>
                </a:rPr>
                <a:t>Despite being red, Mars is a cold place</a:t>
              </a:r>
              <a:endParaRPr>
                <a:solidFill>
                  <a:schemeClr val="dk1"/>
                </a:solidFill>
                <a:latin typeface="Livvic"/>
                <a:ea typeface="Livvic"/>
                <a:cs typeface="Livvic"/>
                <a:sym typeface="Livvic"/>
              </a:endParaRPr>
            </a:p>
          </p:txBody>
        </p:sp>
      </p:grpSp>
      <p:grpSp>
        <p:nvGrpSpPr>
          <p:cNvPr id="691" name="Google Shape;691;p30"/>
          <p:cNvGrpSpPr/>
          <p:nvPr/>
        </p:nvGrpSpPr>
        <p:grpSpPr>
          <a:xfrm>
            <a:off x="2890828" y="1409007"/>
            <a:ext cx="1172644" cy="954598"/>
            <a:chOff x="2890828" y="1409007"/>
            <a:chExt cx="1172644" cy="954598"/>
          </a:xfrm>
        </p:grpSpPr>
        <p:sp>
          <p:nvSpPr>
            <p:cNvPr id="692" name="Google Shape;692;p30"/>
            <p:cNvSpPr/>
            <p:nvPr/>
          </p:nvSpPr>
          <p:spPr>
            <a:xfrm rot="-9863920">
              <a:off x="2966998" y="1533199"/>
              <a:ext cx="1020305" cy="706214"/>
            </a:xfrm>
            <a:custGeom>
              <a:rect b="b" l="l" r="r" t="t"/>
              <a:pathLst>
                <a:path extrusionOk="0" h="25675" w="37094">
                  <a:moveTo>
                    <a:pt x="0" y="24648"/>
                  </a:moveTo>
                  <a:lnTo>
                    <a:pt x="18486" y="0"/>
                  </a:lnTo>
                  <a:lnTo>
                    <a:pt x="37094" y="25675"/>
                  </a:lnTo>
                  <a:close/>
                </a:path>
              </a:pathLst>
            </a:custGeom>
            <a:solidFill>
              <a:schemeClr val="lt2"/>
            </a:solidFill>
            <a:ln>
              <a:noFill/>
            </a:ln>
          </p:spPr>
        </p:sp>
        <p:sp>
          <p:nvSpPr>
            <p:cNvPr id="693" name="Google Shape;693;p30"/>
            <p:cNvSpPr/>
            <p:nvPr/>
          </p:nvSpPr>
          <p:spPr>
            <a:xfrm>
              <a:off x="3187209" y="1509279"/>
              <a:ext cx="579900" cy="579900"/>
            </a:xfrm>
            <a:prstGeom prst="round2DiagRect">
              <a:avLst>
                <a:gd fmla="val 0" name="adj1"/>
                <a:gd fmla="val 0" name="adj2"/>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94" name="Google Shape;694;p30"/>
            <p:cNvGrpSpPr/>
            <p:nvPr/>
          </p:nvGrpSpPr>
          <p:grpSpPr>
            <a:xfrm>
              <a:off x="3319814" y="1619734"/>
              <a:ext cx="314662" cy="358971"/>
              <a:chOff x="-57940525" y="3590375"/>
              <a:chExt cx="279625" cy="319000"/>
            </a:xfrm>
          </p:grpSpPr>
          <p:sp>
            <p:nvSpPr>
              <p:cNvPr id="695" name="Google Shape;695;p30"/>
              <p:cNvSpPr/>
              <p:nvPr/>
            </p:nvSpPr>
            <p:spPr>
              <a:xfrm>
                <a:off x="-57940525" y="3727425"/>
                <a:ext cx="18150" cy="63800"/>
              </a:xfrm>
              <a:custGeom>
                <a:rect b="b" l="l" r="r" t="t"/>
                <a:pathLst>
                  <a:path extrusionOk="0" h="2552" w="726">
                    <a:moveTo>
                      <a:pt x="725" y="0"/>
                    </a:moveTo>
                    <a:cubicBezTo>
                      <a:pt x="253" y="252"/>
                      <a:pt x="1" y="725"/>
                      <a:pt x="1" y="1260"/>
                    </a:cubicBezTo>
                    <a:cubicBezTo>
                      <a:pt x="1" y="1827"/>
                      <a:pt x="316" y="2300"/>
                      <a:pt x="725" y="2552"/>
                    </a:cubicBezTo>
                    <a:lnTo>
                      <a:pt x="72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6" name="Google Shape;696;p30"/>
              <p:cNvSpPr/>
              <p:nvPr/>
            </p:nvSpPr>
            <p:spPr>
              <a:xfrm>
                <a:off x="-57904300" y="3686450"/>
                <a:ext cx="205600" cy="111075"/>
              </a:xfrm>
              <a:custGeom>
                <a:rect b="b" l="l" r="r" t="t"/>
                <a:pathLst>
                  <a:path extrusionOk="0" h="4443" w="8224">
                    <a:moveTo>
                      <a:pt x="2647" y="2143"/>
                    </a:moveTo>
                    <a:cubicBezTo>
                      <a:pt x="2836" y="2143"/>
                      <a:pt x="2994" y="2301"/>
                      <a:pt x="2994" y="2521"/>
                    </a:cubicBezTo>
                    <a:cubicBezTo>
                      <a:pt x="2994" y="2710"/>
                      <a:pt x="2836" y="2868"/>
                      <a:pt x="2647" y="2868"/>
                    </a:cubicBezTo>
                    <a:cubicBezTo>
                      <a:pt x="2427" y="2868"/>
                      <a:pt x="2301" y="2710"/>
                      <a:pt x="2301" y="2521"/>
                    </a:cubicBezTo>
                    <a:cubicBezTo>
                      <a:pt x="2301" y="2301"/>
                      <a:pt x="2427" y="2143"/>
                      <a:pt x="2647" y="2143"/>
                    </a:cubicBezTo>
                    <a:close/>
                    <a:moveTo>
                      <a:pt x="5640" y="2143"/>
                    </a:moveTo>
                    <a:cubicBezTo>
                      <a:pt x="5829" y="2143"/>
                      <a:pt x="5987" y="2301"/>
                      <a:pt x="5987" y="2521"/>
                    </a:cubicBezTo>
                    <a:cubicBezTo>
                      <a:pt x="5987" y="2710"/>
                      <a:pt x="5829" y="2868"/>
                      <a:pt x="5640" y="2868"/>
                    </a:cubicBezTo>
                    <a:cubicBezTo>
                      <a:pt x="5420" y="2868"/>
                      <a:pt x="5262" y="2710"/>
                      <a:pt x="5262" y="2521"/>
                    </a:cubicBezTo>
                    <a:cubicBezTo>
                      <a:pt x="5262" y="2301"/>
                      <a:pt x="5420" y="2143"/>
                      <a:pt x="5640" y="2143"/>
                    </a:cubicBezTo>
                    <a:close/>
                    <a:moveTo>
                      <a:pt x="1923" y="1"/>
                    </a:moveTo>
                    <a:lnTo>
                      <a:pt x="1" y="1923"/>
                    </a:lnTo>
                    <a:lnTo>
                      <a:pt x="1" y="4443"/>
                    </a:lnTo>
                    <a:lnTo>
                      <a:pt x="1765" y="4443"/>
                    </a:lnTo>
                    <a:cubicBezTo>
                      <a:pt x="2490" y="3986"/>
                      <a:pt x="3309" y="3758"/>
                      <a:pt x="4124" y="3758"/>
                    </a:cubicBezTo>
                    <a:cubicBezTo>
                      <a:pt x="4939" y="3758"/>
                      <a:pt x="5751" y="3986"/>
                      <a:pt x="6459" y="4443"/>
                    </a:cubicBezTo>
                    <a:lnTo>
                      <a:pt x="8224" y="4443"/>
                    </a:lnTo>
                    <a:lnTo>
                      <a:pt x="8224" y="1923"/>
                    </a:lnTo>
                    <a:lnTo>
                      <a:pt x="6302" y="1"/>
                    </a:lnTo>
                    <a:cubicBezTo>
                      <a:pt x="5625" y="395"/>
                      <a:pt x="4876" y="592"/>
                      <a:pt x="4124" y="592"/>
                    </a:cubicBezTo>
                    <a:cubicBezTo>
                      <a:pt x="3372" y="592"/>
                      <a:pt x="2616" y="395"/>
                      <a:pt x="192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7" name="Google Shape;697;p30"/>
              <p:cNvSpPr/>
              <p:nvPr/>
            </p:nvSpPr>
            <p:spPr>
              <a:xfrm>
                <a:off x="-57903500" y="3590375"/>
                <a:ext cx="205575" cy="117375"/>
              </a:xfrm>
              <a:custGeom>
                <a:rect b="b" l="l" r="r" t="t"/>
                <a:pathLst>
                  <a:path extrusionOk="0" h="4695" w="8223">
                    <a:moveTo>
                      <a:pt x="4096" y="0"/>
                    </a:moveTo>
                    <a:cubicBezTo>
                      <a:pt x="3560" y="0"/>
                      <a:pt x="3088" y="315"/>
                      <a:pt x="2804" y="756"/>
                    </a:cubicBezTo>
                    <a:cubicBezTo>
                      <a:pt x="2753" y="751"/>
                      <a:pt x="2702" y="748"/>
                      <a:pt x="2651" y="748"/>
                    </a:cubicBezTo>
                    <a:cubicBezTo>
                      <a:pt x="2101" y="748"/>
                      <a:pt x="1551" y="1051"/>
                      <a:pt x="1292" y="1512"/>
                    </a:cubicBezTo>
                    <a:cubicBezTo>
                      <a:pt x="567" y="1638"/>
                      <a:pt x="0" y="2269"/>
                      <a:pt x="0" y="3056"/>
                    </a:cubicBezTo>
                    <a:lnTo>
                      <a:pt x="0" y="4694"/>
                    </a:lnTo>
                    <a:lnTo>
                      <a:pt x="1607" y="3088"/>
                    </a:lnTo>
                    <a:cubicBezTo>
                      <a:pt x="1683" y="3011"/>
                      <a:pt x="1783" y="2970"/>
                      <a:pt x="1884" y="2970"/>
                    </a:cubicBezTo>
                    <a:cubicBezTo>
                      <a:pt x="1951" y="2970"/>
                      <a:pt x="2018" y="2987"/>
                      <a:pt x="2080" y="3025"/>
                    </a:cubicBezTo>
                    <a:cubicBezTo>
                      <a:pt x="2694" y="3450"/>
                      <a:pt x="3403" y="3663"/>
                      <a:pt x="4112" y="3663"/>
                    </a:cubicBezTo>
                    <a:cubicBezTo>
                      <a:pt x="4821" y="3663"/>
                      <a:pt x="5529" y="3450"/>
                      <a:pt x="6144" y="3025"/>
                    </a:cubicBezTo>
                    <a:cubicBezTo>
                      <a:pt x="6206" y="2987"/>
                      <a:pt x="6273" y="2970"/>
                      <a:pt x="6339" y="2970"/>
                    </a:cubicBezTo>
                    <a:cubicBezTo>
                      <a:pt x="6441" y="2970"/>
                      <a:pt x="6540" y="3011"/>
                      <a:pt x="6616" y="3088"/>
                    </a:cubicBezTo>
                    <a:lnTo>
                      <a:pt x="8223" y="4694"/>
                    </a:lnTo>
                    <a:lnTo>
                      <a:pt x="8223" y="3056"/>
                    </a:lnTo>
                    <a:cubicBezTo>
                      <a:pt x="8192" y="2300"/>
                      <a:pt x="7656" y="1638"/>
                      <a:pt x="6900" y="1512"/>
                    </a:cubicBezTo>
                    <a:cubicBezTo>
                      <a:pt x="6641" y="1051"/>
                      <a:pt x="6091" y="748"/>
                      <a:pt x="5541" y="748"/>
                    </a:cubicBezTo>
                    <a:cubicBezTo>
                      <a:pt x="5490" y="748"/>
                      <a:pt x="5439" y="751"/>
                      <a:pt x="5388" y="756"/>
                    </a:cubicBezTo>
                    <a:cubicBezTo>
                      <a:pt x="5136" y="284"/>
                      <a:pt x="4663" y="0"/>
                      <a:pt x="409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8" name="Google Shape;698;p30"/>
              <p:cNvSpPr/>
              <p:nvPr/>
            </p:nvSpPr>
            <p:spPr>
              <a:xfrm>
                <a:off x="-57903500" y="3798700"/>
                <a:ext cx="204800" cy="110675"/>
              </a:xfrm>
              <a:custGeom>
                <a:rect b="b" l="l" r="r" t="t"/>
                <a:pathLst>
                  <a:path extrusionOk="0" h="4427" w="8192">
                    <a:moveTo>
                      <a:pt x="5159" y="1001"/>
                    </a:moveTo>
                    <a:cubicBezTo>
                      <a:pt x="5254" y="1001"/>
                      <a:pt x="5340" y="1040"/>
                      <a:pt x="5388" y="1119"/>
                    </a:cubicBezTo>
                    <a:cubicBezTo>
                      <a:pt x="5545" y="1245"/>
                      <a:pt x="5545" y="1465"/>
                      <a:pt x="5388" y="1654"/>
                    </a:cubicBezTo>
                    <a:cubicBezTo>
                      <a:pt x="5041" y="2001"/>
                      <a:pt x="4569" y="2190"/>
                      <a:pt x="4096" y="2190"/>
                    </a:cubicBezTo>
                    <a:cubicBezTo>
                      <a:pt x="3623" y="2190"/>
                      <a:pt x="3119" y="2001"/>
                      <a:pt x="2804" y="1654"/>
                    </a:cubicBezTo>
                    <a:cubicBezTo>
                      <a:pt x="2647" y="1497"/>
                      <a:pt x="2647" y="1245"/>
                      <a:pt x="2804" y="1119"/>
                    </a:cubicBezTo>
                    <a:cubicBezTo>
                      <a:pt x="2883" y="1040"/>
                      <a:pt x="2978" y="1001"/>
                      <a:pt x="3068" y="1001"/>
                    </a:cubicBezTo>
                    <a:cubicBezTo>
                      <a:pt x="3159" y="1001"/>
                      <a:pt x="3245" y="1040"/>
                      <a:pt x="3308" y="1119"/>
                    </a:cubicBezTo>
                    <a:cubicBezTo>
                      <a:pt x="3529" y="1339"/>
                      <a:pt x="3812" y="1449"/>
                      <a:pt x="4096" y="1449"/>
                    </a:cubicBezTo>
                    <a:cubicBezTo>
                      <a:pt x="4380" y="1449"/>
                      <a:pt x="4663" y="1339"/>
                      <a:pt x="4884" y="1119"/>
                    </a:cubicBezTo>
                    <a:cubicBezTo>
                      <a:pt x="4962" y="1040"/>
                      <a:pt x="5065" y="1001"/>
                      <a:pt x="5159" y="1001"/>
                    </a:cubicBezTo>
                    <a:close/>
                    <a:moveTo>
                      <a:pt x="4080" y="0"/>
                    </a:moveTo>
                    <a:cubicBezTo>
                      <a:pt x="3371" y="0"/>
                      <a:pt x="2663" y="205"/>
                      <a:pt x="2048" y="615"/>
                    </a:cubicBezTo>
                    <a:cubicBezTo>
                      <a:pt x="1985" y="646"/>
                      <a:pt x="1922" y="678"/>
                      <a:pt x="1859" y="678"/>
                    </a:cubicBezTo>
                    <a:lnTo>
                      <a:pt x="0" y="678"/>
                    </a:lnTo>
                    <a:cubicBezTo>
                      <a:pt x="189" y="2788"/>
                      <a:pt x="1922" y="4427"/>
                      <a:pt x="4096" y="4427"/>
                    </a:cubicBezTo>
                    <a:cubicBezTo>
                      <a:pt x="6270" y="4427"/>
                      <a:pt x="8003" y="2788"/>
                      <a:pt x="8192" y="678"/>
                    </a:cubicBezTo>
                    <a:lnTo>
                      <a:pt x="6333" y="678"/>
                    </a:lnTo>
                    <a:cubicBezTo>
                      <a:pt x="6270" y="678"/>
                      <a:pt x="6175" y="646"/>
                      <a:pt x="6112" y="615"/>
                    </a:cubicBezTo>
                    <a:cubicBezTo>
                      <a:pt x="5498" y="205"/>
                      <a:pt x="4789" y="0"/>
                      <a:pt x="408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9" name="Google Shape;699;p30"/>
              <p:cNvSpPr/>
              <p:nvPr/>
            </p:nvSpPr>
            <p:spPr>
              <a:xfrm>
                <a:off x="-57679825" y="3726625"/>
                <a:ext cx="18925" cy="63825"/>
              </a:xfrm>
              <a:custGeom>
                <a:rect b="b" l="l" r="r" t="t"/>
                <a:pathLst>
                  <a:path extrusionOk="0" h="2553" w="757">
                    <a:moveTo>
                      <a:pt x="1" y="1"/>
                    </a:moveTo>
                    <a:lnTo>
                      <a:pt x="1" y="2552"/>
                    </a:lnTo>
                    <a:cubicBezTo>
                      <a:pt x="442" y="2269"/>
                      <a:pt x="757" y="1796"/>
                      <a:pt x="757" y="1261"/>
                    </a:cubicBezTo>
                    <a:cubicBezTo>
                      <a:pt x="757" y="757"/>
                      <a:pt x="442" y="284"/>
                      <a:pt x="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700" name="Google Shape;700;p30"/>
          <p:cNvGrpSpPr/>
          <p:nvPr/>
        </p:nvGrpSpPr>
        <p:grpSpPr>
          <a:xfrm>
            <a:off x="5063505" y="3868053"/>
            <a:ext cx="1061906" cy="767810"/>
            <a:chOff x="5063505" y="3868053"/>
            <a:chExt cx="1061906" cy="767810"/>
          </a:xfrm>
        </p:grpSpPr>
        <p:sp>
          <p:nvSpPr>
            <p:cNvPr id="701" name="Google Shape;701;p30"/>
            <p:cNvSpPr/>
            <p:nvPr/>
          </p:nvSpPr>
          <p:spPr>
            <a:xfrm>
              <a:off x="5304509" y="3868054"/>
              <a:ext cx="579900" cy="579900"/>
            </a:xfrm>
            <a:prstGeom prst="round2DiagRect">
              <a:avLst>
                <a:gd fmla="val 0" name="adj1"/>
                <a:gd fmla="val 0" name="adj2"/>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2" name="Google Shape;702;p30"/>
            <p:cNvSpPr/>
            <p:nvPr/>
          </p:nvSpPr>
          <p:spPr>
            <a:xfrm>
              <a:off x="5304509" y="3868054"/>
              <a:ext cx="579900" cy="579900"/>
            </a:xfrm>
            <a:prstGeom prst="round2DiagRect">
              <a:avLst>
                <a:gd fmla="val 0" name="adj1"/>
                <a:gd fmla="val 0" name="adj2"/>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3" name="Google Shape;703;p30"/>
            <p:cNvSpPr/>
            <p:nvPr/>
          </p:nvSpPr>
          <p:spPr>
            <a:xfrm rot="-10587700">
              <a:off x="5084324" y="3898864"/>
              <a:ext cx="1020268" cy="706189"/>
            </a:xfrm>
            <a:custGeom>
              <a:rect b="b" l="l" r="r" t="t"/>
              <a:pathLst>
                <a:path extrusionOk="0" h="25675" w="37094">
                  <a:moveTo>
                    <a:pt x="0" y="24648"/>
                  </a:moveTo>
                  <a:lnTo>
                    <a:pt x="18486" y="0"/>
                  </a:lnTo>
                  <a:lnTo>
                    <a:pt x="37094" y="25675"/>
                  </a:lnTo>
                  <a:close/>
                </a:path>
              </a:pathLst>
            </a:custGeom>
            <a:solidFill>
              <a:schemeClr val="lt2"/>
            </a:solidFill>
            <a:ln>
              <a:noFill/>
            </a:ln>
          </p:spPr>
        </p:sp>
        <p:grpSp>
          <p:nvGrpSpPr>
            <p:cNvPr id="704" name="Google Shape;704;p30"/>
            <p:cNvGrpSpPr/>
            <p:nvPr/>
          </p:nvGrpSpPr>
          <p:grpSpPr>
            <a:xfrm>
              <a:off x="5415849" y="3978959"/>
              <a:ext cx="357226" cy="357226"/>
              <a:chOff x="-55987225" y="3198925"/>
              <a:chExt cx="317450" cy="317450"/>
            </a:xfrm>
          </p:grpSpPr>
          <p:sp>
            <p:nvSpPr>
              <p:cNvPr id="705" name="Google Shape;705;p30"/>
              <p:cNvSpPr/>
              <p:nvPr/>
            </p:nvSpPr>
            <p:spPr>
              <a:xfrm>
                <a:off x="-55987225" y="3261925"/>
                <a:ext cx="173300" cy="198500"/>
              </a:xfrm>
              <a:custGeom>
                <a:rect b="b" l="l" r="r" t="t"/>
                <a:pathLst>
                  <a:path extrusionOk="0" h="7940" w="6932">
                    <a:moveTo>
                      <a:pt x="4821" y="1954"/>
                    </a:moveTo>
                    <a:cubicBezTo>
                      <a:pt x="5042" y="1954"/>
                      <a:pt x="5199" y="2112"/>
                      <a:pt x="5199" y="2332"/>
                    </a:cubicBezTo>
                    <a:cubicBezTo>
                      <a:pt x="5199" y="2521"/>
                      <a:pt x="5042" y="2679"/>
                      <a:pt x="4821" y="2679"/>
                    </a:cubicBezTo>
                    <a:cubicBezTo>
                      <a:pt x="4632" y="2679"/>
                      <a:pt x="4475" y="2521"/>
                      <a:pt x="4475" y="2332"/>
                    </a:cubicBezTo>
                    <a:cubicBezTo>
                      <a:pt x="4475" y="2175"/>
                      <a:pt x="4632" y="1954"/>
                      <a:pt x="4821" y="1954"/>
                    </a:cubicBezTo>
                    <a:close/>
                    <a:moveTo>
                      <a:pt x="1041" y="4380"/>
                    </a:moveTo>
                    <a:cubicBezTo>
                      <a:pt x="1324" y="4726"/>
                      <a:pt x="1765" y="4947"/>
                      <a:pt x="2269" y="4947"/>
                    </a:cubicBezTo>
                    <a:cubicBezTo>
                      <a:pt x="2238" y="5388"/>
                      <a:pt x="1891" y="5703"/>
                      <a:pt x="1482" y="5703"/>
                    </a:cubicBezTo>
                    <a:cubicBezTo>
                      <a:pt x="1104" y="5703"/>
                      <a:pt x="726" y="5357"/>
                      <a:pt x="726" y="4947"/>
                    </a:cubicBezTo>
                    <a:cubicBezTo>
                      <a:pt x="726" y="4726"/>
                      <a:pt x="852" y="4474"/>
                      <a:pt x="1041" y="4380"/>
                    </a:cubicBezTo>
                    <a:close/>
                    <a:moveTo>
                      <a:pt x="5262" y="1"/>
                    </a:moveTo>
                    <a:cubicBezTo>
                      <a:pt x="4916" y="473"/>
                      <a:pt x="4412" y="820"/>
                      <a:pt x="3845" y="1009"/>
                    </a:cubicBezTo>
                    <a:cubicBezTo>
                      <a:pt x="3466" y="1166"/>
                      <a:pt x="3057" y="1229"/>
                      <a:pt x="2679" y="1229"/>
                    </a:cubicBezTo>
                    <a:cubicBezTo>
                      <a:pt x="2553" y="1229"/>
                      <a:pt x="2427" y="1229"/>
                      <a:pt x="2301" y="1166"/>
                    </a:cubicBezTo>
                    <a:cubicBezTo>
                      <a:pt x="2301" y="1292"/>
                      <a:pt x="2269" y="1450"/>
                      <a:pt x="2269" y="1576"/>
                    </a:cubicBezTo>
                    <a:lnTo>
                      <a:pt x="2269" y="1923"/>
                    </a:lnTo>
                    <a:cubicBezTo>
                      <a:pt x="1450" y="1923"/>
                      <a:pt x="726" y="2584"/>
                      <a:pt x="726" y="3435"/>
                    </a:cubicBezTo>
                    <a:lnTo>
                      <a:pt x="726" y="3624"/>
                    </a:lnTo>
                    <a:cubicBezTo>
                      <a:pt x="253" y="3907"/>
                      <a:pt x="1" y="4380"/>
                      <a:pt x="1" y="4915"/>
                    </a:cubicBezTo>
                    <a:cubicBezTo>
                      <a:pt x="1" y="5735"/>
                      <a:pt x="663" y="6428"/>
                      <a:pt x="1482" y="6428"/>
                    </a:cubicBezTo>
                    <a:cubicBezTo>
                      <a:pt x="1507" y="6429"/>
                      <a:pt x="1533" y="6430"/>
                      <a:pt x="1558" y="6430"/>
                    </a:cubicBezTo>
                    <a:cubicBezTo>
                      <a:pt x="2033" y="6430"/>
                      <a:pt x="2473" y="6156"/>
                      <a:pt x="2742" y="5798"/>
                    </a:cubicBezTo>
                    <a:cubicBezTo>
                      <a:pt x="3466" y="7089"/>
                      <a:pt x="4790" y="7940"/>
                      <a:pt x="6365" y="7940"/>
                    </a:cubicBezTo>
                    <a:cubicBezTo>
                      <a:pt x="6554" y="7940"/>
                      <a:pt x="6775" y="7940"/>
                      <a:pt x="6932" y="7908"/>
                    </a:cubicBezTo>
                    <a:cubicBezTo>
                      <a:pt x="6806" y="7562"/>
                      <a:pt x="6712" y="7184"/>
                      <a:pt x="6712" y="6837"/>
                    </a:cubicBezTo>
                    <a:lnTo>
                      <a:pt x="6712" y="5672"/>
                    </a:lnTo>
                    <a:cubicBezTo>
                      <a:pt x="6617" y="5703"/>
                      <a:pt x="6491" y="5703"/>
                      <a:pt x="6365" y="5703"/>
                    </a:cubicBezTo>
                    <a:cubicBezTo>
                      <a:pt x="5861" y="5703"/>
                      <a:pt x="5388" y="5514"/>
                      <a:pt x="5073" y="5168"/>
                    </a:cubicBezTo>
                    <a:cubicBezTo>
                      <a:pt x="4916" y="5010"/>
                      <a:pt x="4916" y="4758"/>
                      <a:pt x="5073" y="4632"/>
                    </a:cubicBezTo>
                    <a:cubicBezTo>
                      <a:pt x="5152" y="4553"/>
                      <a:pt x="5247" y="4514"/>
                      <a:pt x="5337" y="4514"/>
                    </a:cubicBezTo>
                    <a:cubicBezTo>
                      <a:pt x="5428" y="4514"/>
                      <a:pt x="5514" y="4553"/>
                      <a:pt x="5577" y="4632"/>
                    </a:cubicBezTo>
                    <a:cubicBezTo>
                      <a:pt x="5792" y="4847"/>
                      <a:pt x="6080" y="4959"/>
                      <a:pt x="6371" y="4959"/>
                    </a:cubicBezTo>
                    <a:cubicBezTo>
                      <a:pt x="6507" y="4959"/>
                      <a:pt x="6644" y="4934"/>
                      <a:pt x="6775" y="4884"/>
                    </a:cubicBezTo>
                    <a:lnTo>
                      <a:pt x="6775" y="1923"/>
                    </a:lnTo>
                    <a:cubicBezTo>
                      <a:pt x="5892" y="1765"/>
                      <a:pt x="5262" y="977"/>
                      <a:pt x="5262" y="127"/>
                    </a:cubicBezTo>
                    <a:lnTo>
                      <a:pt x="526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6" name="Google Shape;706;p30"/>
              <p:cNvSpPr/>
              <p:nvPr/>
            </p:nvSpPr>
            <p:spPr>
              <a:xfrm>
                <a:off x="-55837575" y="3198925"/>
                <a:ext cx="167800" cy="298525"/>
              </a:xfrm>
              <a:custGeom>
                <a:rect b="b" l="l" r="r" t="t"/>
                <a:pathLst>
                  <a:path extrusionOk="0" h="11941" w="6712">
                    <a:moveTo>
                      <a:pt x="5672" y="6900"/>
                    </a:moveTo>
                    <a:cubicBezTo>
                      <a:pt x="5861" y="6994"/>
                      <a:pt x="5987" y="7246"/>
                      <a:pt x="5987" y="7467"/>
                    </a:cubicBezTo>
                    <a:cubicBezTo>
                      <a:pt x="5987" y="7908"/>
                      <a:pt x="5672" y="8223"/>
                      <a:pt x="5231" y="8223"/>
                    </a:cubicBezTo>
                    <a:cubicBezTo>
                      <a:pt x="4821" y="8223"/>
                      <a:pt x="4443" y="7877"/>
                      <a:pt x="4443" y="7467"/>
                    </a:cubicBezTo>
                    <a:cubicBezTo>
                      <a:pt x="4916" y="7467"/>
                      <a:pt x="5388" y="7246"/>
                      <a:pt x="5672" y="6900"/>
                    </a:cubicBezTo>
                    <a:close/>
                    <a:moveTo>
                      <a:pt x="1" y="0"/>
                    </a:moveTo>
                    <a:lnTo>
                      <a:pt x="1" y="2584"/>
                    </a:lnTo>
                    <a:cubicBezTo>
                      <a:pt x="1" y="3214"/>
                      <a:pt x="505" y="3686"/>
                      <a:pt x="1104" y="3686"/>
                    </a:cubicBezTo>
                    <a:cubicBezTo>
                      <a:pt x="1293" y="3686"/>
                      <a:pt x="1450" y="3844"/>
                      <a:pt x="1450" y="4064"/>
                    </a:cubicBezTo>
                    <a:lnTo>
                      <a:pt x="1450" y="9294"/>
                    </a:lnTo>
                    <a:cubicBezTo>
                      <a:pt x="1450" y="10743"/>
                      <a:pt x="2647" y="11941"/>
                      <a:pt x="4065" y="11941"/>
                    </a:cubicBezTo>
                    <a:lnTo>
                      <a:pt x="4412" y="11941"/>
                    </a:lnTo>
                    <a:lnTo>
                      <a:pt x="4412" y="8790"/>
                    </a:lnTo>
                    <a:cubicBezTo>
                      <a:pt x="4632" y="8885"/>
                      <a:pt x="4916" y="8979"/>
                      <a:pt x="5199" y="8979"/>
                    </a:cubicBezTo>
                    <a:cubicBezTo>
                      <a:pt x="6018" y="8979"/>
                      <a:pt x="6680" y="8318"/>
                      <a:pt x="6680" y="7467"/>
                    </a:cubicBezTo>
                    <a:cubicBezTo>
                      <a:pt x="6711" y="6931"/>
                      <a:pt x="6396" y="6459"/>
                      <a:pt x="5987" y="6175"/>
                    </a:cubicBezTo>
                    <a:lnTo>
                      <a:pt x="5987" y="5986"/>
                    </a:lnTo>
                    <a:cubicBezTo>
                      <a:pt x="5987" y="5167"/>
                      <a:pt x="5262" y="4474"/>
                      <a:pt x="4443" y="4474"/>
                    </a:cubicBezTo>
                    <a:lnTo>
                      <a:pt x="4443" y="4127"/>
                    </a:lnTo>
                    <a:cubicBezTo>
                      <a:pt x="4443" y="1891"/>
                      <a:pt x="2584" y="0"/>
                      <a:pt x="34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7" name="Google Shape;707;p30"/>
              <p:cNvSpPr/>
              <p:nvPr/>
            </p:nvSpPr>
            <p:spPr>
              <a:xfrm>
                <a:off x="-55931300" y="3435200"/>
                <a:ext cx="194575" cy="81175"/>
              </a:xfrm>
              <a:custGeom>
                <a:rect b="b" l="l" r="r" t="t"/>
                <a:pathLst>
                  <a:path extrusionOk="0" h="3247" w="7783">
                    <a:moveTo>
                      <a:pt x="347" y="1"/>
                    </a:moveTo>
                    <a:cubicBezTo>
                      <a:pt x="221" y="64"/>
                      <a:pt x="127" y="127"/>
                      <a:pt x="1" y="158"/>
                    </a:cubicBezTo>
                    <a:lnTo>
                      <a:pt x="1" y="2899"/>
                    </a:lnTo>
                    <a:cubicBezTo>
                      <a:pt x="1" y="3088"/>
                      <a:pt x="158" y="3246"/>
                      <a:pt x="347" y="3246"/>
                    </a:cubicBezTo>
                    <a:lnTo>
                      <a:pt x="7627" y="3246"/>
                    </a:lnTo>
                    <a:cubicBezTo>
                      <a:pt x="6551" y="3216"/>
                      <a:pt x="5551" y="2574"/>
                      <a:pt x="5010" y="1702"/>
                    </a:cubicBezTo>
                    <a:cubicBezTo>
                      <a:pt x="4727" y="1734"/>
                      <a:pt x="4411" y="1765"/>
                      <a:pt x="4096" y="1765"/>
                    </a:cubicBezTo>
                    <a:cubicBezTo>
                      <a:pt x="2584" y="1765"/>
                      <a:pt x="1229" y="1040"/>
                      <a:pt x="347" y="1"/>
                    </a:cubicBezTo>
                    <a:close/>
                    <a:moveTo>
                      <a:pt x="7627" y="3246"/>
                    </a:moveTo>
                    <a:cubicBezTo>
                      <a:pt x="7653" y="3246"/>
                      <a:pt x="7679" y="3247"/>
                      <a:pt x="7705" y="3247"/>
                    </a:cubicBezTo>
                    <a:cubicBezTo>
                      <a:pt x="7731" y="3247"/>
                      <a:pt x="7757" y="3246"/>
                      <a:pt x="7783" y="3246"/>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8" name="Google Shape;708;p30"/>
              <p:cNvSpPr/>
              <p:nvPr/>
            </p:nvSpPr>
            <p:spPr>
              <a:xfrm>
                <a:off x="-55927350" y="3202850"/>
                <a:ext cx="70900" cy="71200"/>
              </a:xfrm>
              <a:custGeom>
                <a:rect b="b" l="l" r="r" t="t"/>
                <a:pathLst>
                  <a:path extrusionOk="0" h="2848" w="2836">
                    <a:moveTo>
                      <a:pt x="2836" y="1"/>
                    </a:moveTo>
                    <a:cubicBezTo>
                      <a:pt x="1450" y="379"/>
                      <a:pt x="378" y="1482"/>
                      <a:pt x="0" y="2836"/>
                    </a:cubicBezTo>
                    <a:cubicBezTo>
                      <a:pt x="85" y="2843"/>
                      <a:pt x="170" y="2847"/>
                      <a:pt x="255" y="2847"/>
                    </a:cubicBezTo>
                    <a:cubicBezTo>
                      <a:pt x="548" y="2847"/>
                      <a:pt x="841" y="2801"/>
                      <a:pt x="1135" y="2679"/>
                    </a:cubicBezTo>
                    <a:cubicBezTo>
                      <a:pt x="2111" y="2332"/>
                      <a:pt x="2804" y="1324"/>
                      <a:pt x="2836" y="284"/>
                    </a:cubicBezTo>
                    <a:lnTo>
                      <a:pt x="283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709" name="Google Shape;709;p30"/>
          <p:cNvGrpSpPr/>
          <p:nvPr/>
        </p:nvGrpSpPr>
        <p:grpSpPr>
          <a:xfrm>
            <a:off x="2884945" y="3606955"/>
            <a:ext cx="1184402" cy="978147"/>
            <a:chOff x="2884945" y="3606955"/>
            <a:chExt cx="1184402" cy="978147"/>
          </a:xfrm>
        </p:grpSpPr>
        <p:sp>
          <p:nvSpPr>
            <p:cNvPr id="710" name="Google Shape;710;p30"/>
            <p:cNvSpPr/>
            <p:nvPr/>
          </p:nvSpPr>
          <p:spPr>
            <a:xfrm>
              <a:off x="3187209" y="3868054"/>
              <a:ext cx="579900" cy="579900"/>
            </a:xfrm>
            <a:prstGeom prst="round2DiagRect">
              <a:avLst>
                <a:gd fmla="val 0" name="adj1"/>
                <a:gd fmla="val 0" name="adj2"/>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1" name="Google Shape;711;p30"/>
            <p:cNvSpPr/>
            <p:nvPr/>
          </p:nvSpPr>
          <p:spPr>
            <a:xfrm rot="-1039993">
              <a:off x="2966981" y="3742912"/>
              <a:ext cx="1020331" cy="706233"/>
            </a:xfrm>
            <a:custGeom>
              <a:rect b="b" l="l" r="r" t="t"/>
              <a:pathLst>
                <a:path extrusionOk="0" h="25675" w="37094">
                  <a:moveTo>
                    <a:pt x="0" y="24648"/>
                  </a:moveTo>
                  <a:lnTo>
                    <a:pt x="18486" y="0"/>
                  </a:lnTo>
                  <a:lnTo>
                    <a:pt x="37094" y="25675"/>
                  </a:lnTo>
                  <a:close/>
                </a:path>
              </a:pathLst>
            </a:custGeom>
            <a:solidFill>
              <a:schemeClr val="accent3"/>
            </a:solidFill>
            <a:ln>
              <a:noFill/>
            </a:ln>
          </p:spPr>
        </p:sp>
        <p:grpSp>
          <p:nvGrpSpPr>
            <p:cNvPr id="712" name="Google Shape;712;p30"/>
            <p:cNvGrpSpPr/>
            <p:nvPr/>
          </p:nvGrpSpPr>
          <p:grpSpPr>
            <a:xfrm>
              <a:off x="3298100" y="3978521"/>
              <a:ext cx="358099" cy="358099"/>
              <a:chOff x="-57568775" y="3198925"/>
              <a:chExt cx="318225" cy="318225"/>
            </a:xfrm>
          </p:grpSpPr>
          <p:sp>
            <p:nvSpPr>
              <p:cNvPr id="713" name="Google Shape;713;p30"/>
              <p:cNvSpPr/>
              <p:nvPr/>
            </p:nvSpPr>
            <p:spPr>
              <a:xfrm>
                <a:off x="-57530950" y="3373775"/>
                <a:ext cx="18125" cy="64600"/>
              </a:xfrm>
              <a:custGeom>
                <a:rect b="b" l="l" r="r" t="t"/>
                <a:pathLst>
                  <a:path extrusionOk="0" h="2584" w="725">
                    <a:moveTo>
                      <a:pt x="725" y="0"/>
                    </a:moveTo>
                    <a:cubicBezTo>
                      <a:pt x="315" y="284"/>
                      <a:pt x="0" y="725"/>
                      <a:pt x="0" y="1261"/>
                    </a:cubicBezTo>
                    <a:lnTo>
                      <a:pt x="0" y="1324"/>
                    </a:lnTo>
                    <a:cubicBezTo>
                      <a:pt x="0" y="1859"/>
                      <a:pt x="315" y="2332"/>
                      <a:pt x="725" y="2584"/>
                    </a:cubicBezTo>
                    <a:lnTo>
                      <a:pt x="725" y="1576"/>
                    </a:lnTo>
                    <a:lnTo>
                      <a:pt x="72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4" name="Google Shape;714;p30"/>
              <p:cNvSpPr/>
              <p:nvPr/>
            </p:nvSpPr>
            <p:spPr>
              <a:xfrm>
                <a:off x="-57568775" y="3406850"/>
                <a:ext cx="99275" cy="110300"/>
              </a:xfrm>
              <a:custGeom>
                <a:rect b="b" l="l" r="r" t="t"/>
                <a:pathLst>
                  <a:path extrusionOk="0" h="4412" w="3971">
                    <a:moveTo>
                      <a:pt x="757" y="1"/>
                    </a:moveTo>
                    <a:cubicBezTo>
                      <a:pt x="285" y="473"/>
                      <a:pt x="1" y="1103"/>
                      <a:pt x="1" y="1796"/>
                    </a:cubicBezTo>
                    <a:cubicBezTo>
                      <a:pt x="1" y="3246"/>
                      <a:pt x="1198" y="4411"/>
                      <a:pt x="2616" y="4411"/>
                    </a:cubicBezTo>
                    <a:cubicBezTo>
                      <a:pt x="3120" y="4411"/>
                      <a:pt x="3561" y="4254"/>
                      <a:pt x="3971" y="4002"/>
                    </a:cubicBezTo>
                    <a:cubicBezTo>
                      <a:pt x="3435" y="3561"/>
                      <a:pt x="2994" y="2962"/>
                      <a:pt x="2710" y="2363"/>
                    </a:cubicBezTo>
                    <a:lnTo>
                      <a:pt x="1891" y="1891"/>
                    </a:lnTo>
                    <a:cubicBezTo>
                      <a:pt x="1230" y="1481"/>
                      <a:pt x="789" y="788"/>
                      <a:pt x="75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5" name="Google Shape;715;p30"/>
              <p:cNvSpPr/>
              <p:nvPr/>
            </p:nvSpPr>
            <p:spPr>
              <a:xfrm>
                <a:off x="-57494725" y="3254850"/>
                <a:ext cx="207175" cy="262300"/>
              </a:xfrm>
              <a:custGeom>
                <a:rect b="b" l="l" r="r" t="t"/>
                <a:pathLst>
                  <a:path extrusionOk="0" h="10492" w="8287">
                    <a:moveTo>
                      <a:pt x="2647" y="5293"/>
                    </a:moveTo>
                    <a:cubicBezTo>
                      <a:pt x="2836" y="5293"/>
                      <a:pt x="2993" y="5451"/>
                      <a:pt x="2993" y="5640"/>
                    </a:cubicBezTo>
                    <a:cubicBezTo>
                      <a:pt x="2993" y="5829"/>
                      <a:pt x="2836" y="5986"/>
                      <a:pt x="2647" y="5986"/>
                    </a:cubicBezTo>
                    <a:cubicBezTo>
                      <a:pt x="2628" y="5989"/>
                      <a:pt x="2609" y="5990"/>
                      <a:pt x="2592" y="5990"/>
                    </a:cubicBezTo>
                    <a:cubicBezTo>
                      <a:pt x="2400" y="5990"/>
                      <a:pt x="2269" y="5841"/>
                      <a:pt x="2269" y="5640"/>
                    </a:cubicBezTo>
                    <a:cubicBezTo>
                      <a:pt x="2269" y="5451"/>
                      <a:pt x="2426" y="5293"/>
                      <a:pt x="2647" y="5293"/>
                    </a:cubicBezTo>
                    <a:close/>
                    <a:moveTo>
                      <a:pt x="5640" y="5324"/>
                    </a:moveTo>
                    <a:cubicBezTo>
                      <a:pt x="5829" y="5324"/>
                      <a:pt x="5986" y="5482"/>
                      <a:pt x="5986" y="5671"/>
                    </a:cubicBezTo>
                    <a:cubicBezTo>
                      <a:pt x="6018" y="5860"/>
                      <a:pt x="5860" y="6018"/>
                      <a:pt x="5640" y="6018"/>
                    </a:cubicBezTo>
                    <a:cubicBezTo>
                      <a:pt x="5419" y="6018"/>
                      <a:pt x="5262" y="5860"/>
                      <a:pt x="5262" y="5671"/>
                    </a:cubicBezTo>
                    <a:cubicBezTo>
                      <a:pt x="5262" y="5482"/>
                      <a:pt x="5419" y="5324"/>
                      <a:pt x="5640" y="5324"/>
                    </a:cubicBezTo>
                    <a:close/>
                    <a:moveTo>
                      <a:pt x="5191" y="7845"/>
                    </a:moveTo>
                    <a:cubicBezTo>
                      <a:pt x="5285" y="7845"/>
                      <a:pt x="5372" y="7876"/>
                      <a:pt x="5419" y="7939"/>
                    </a:cubicBezTo>
                    <a:cubicBezTo>
                      <a:pt x="5640" y="8065"/>
                      <a:pt x="5640" y="8317"/>
                      <a:pt x="5482" y="8475"/>
                    </a:cubicBezTo>
                    <a:cubicBezTo>
                      <a:pt x="5104" y="8822"/>
                      <a:pt x="4632" y="9011"/>
                      <a:pt x="4128" y="9011"/>
                    </a:cubicBezTo>
                    <a:cubicBezTo>
                      <a:pt x="3624" y="9011"/>
                      <a:pt x="3151" y="8822"/>
                      <a:pt x="2836" y="8475"/>
                    </a:cubicBezTo>
                    <a:cubicBezTo>
                      <a:pt x="2678" y="8317"/>
                      <a:pt x="2678" y="8065"/>
                      <a:pt x="2836" y="7939"/>
                    </a:cubicBezTo>
                    <a:cubicBezTo>
                      <a:pt x="2915" y="7876"/>
                      <a:pt x="3009" y="7845"/>
                      <a:pt x="3100" y="7845"/>
                    </a:cubicBezTo>
                    <a:cubicBezTo>
                      <a:pt x="3190" y="7845"/>
                      <a:pt x="3277" y="7876"/>
                      <a:pt x="3340" y="7939"/>
                    </a:cubicBezTo>
                    <a:cubicBezTo>
                      <a:pt x="3561" y="8160"/>
                      <a:pt x="3844" y="8270"/>
                      <a:pt x="4128" y="8270"/>
                    </a:cubicBezTo>
                    <a:cubicBezTo>
                      <a:pt x="4411" y="8270"/>
                      <a:pt x="4695" y="8160"/>
                      <a:pt x="4915" y="7939"/>
                    </a:cubicBezTo>
                    <a:cubicBezTo>
                      <a:pt x="4994" y="7876"/>
                      <a:pt x="5096" y="7845"/>
                      <a:pt x="5191" y="7845"/>
                    </a:cubicBezTo>
                    <a:close/>
                    <a:moveTo>
                      <a:pt x="1796" y="0"/>
                    </a:moveTo>
                    <a:cubicBezTo>
                      <a:pt x="1670" y="126"/>
                      <a:pt x="1135" y="504"/>
                      <a:pt x="1072" y="630"/>
                    </a:cubicBezTo>
                    <a:cubicBezTo>
                      <a:pt x="442" y="1260"/>
                      <a:pt x="0" y="2363"/>
                      <a:pt x="0" y="3403"/>
                    </a:cubicBezTo>
                    <a:lnTo>
                      <a:pt x="0" y="6396"/>
                    </a:lnTo>
                    <a:cubicBezTo>
                      <a:pt x="0" y="8632"/>
                      <a:pt x="1859" y="10491"/>
                      <a:pt x="4128" y="10491"/>
                    </a:cubicBezTo>
                    <a:cubicBezTo>
                      <a:pt x="6427" y="10491"/>
                      <a:pt x="8286" y="8632"/>
                      <a:pt x="8286" y="6396"/>
                    </a:cubicBezTo>
                    <a:lnTo>
                      <a:pt x="8286" y="4505"/>
                    </a:lnTo>
                    <a:cubicBezTo>
                      <a:pt x="8157" y="4513"/>
                      <a:pt x="8028" y="4517"/>
                      <a:pt x="7899" y="4517"/>
                    </a:cubicBezTo>
                    <a:cubicBezTo>
                      <a:pt x="6396" y="4517"/>
                      <a:pt x="4939" y="4009"/>
                      <a:pt x="3750" y="2993"/>
                    </a:cubicBezTo>
                    <a:cubicBezTo>
                      <a:pt x="2804" y="2206"/>
                      <a:pt x="2174" y="1103"/>
                      <a:pt x="179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6" name="Google Shape;716;p30"/>
              <p:cNvSpPr/>
              <p:nvPr/>
            </p:nvSpPr>
            <p:spPr>
              <a:xfrm>
                <a:off x="-57269475" y="3372975"/>
                <a:ext cx="18925" cy="63825"/>
              </a:xfrm>
              <a:custGeom>
                <a:rect b="b" l="l" r="r" t="t"/>
                <a:pathLst>
                  <a:path extrusionOk="0" h="2553" w="757">
                    <a:moveTo>
                      <a:pt x="1" y="1"/>
                    </a:moveTo>
                    <a:lnTo>
                      <a:pt x="1" y="2553"/>
                    </a:lnTo>
                    <a:cubicBezTo>
                      <a:pt x="442" y="2301"/>
                      <a:pt x="757" y="1828"/>
                      <a:pt x="757" y="1261"/>
                    </a:cubicBezTo>
                    <a:cubicBezTo>
                      <a:pt x="757" y="757"/>
                      <a:pt x="473" y="284"/>
                      <a:pt x="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7" name="Google Shape;717;p30"/>
              <p:cNvSpPr/>
              <p:nvPr/>
            </p:nvSpPr>
            <p:spPr>
              <a:xfrm>
                <a:off x="-57436450" y="3198925"/>
                <a:ext cx="185900" cy="154400"/>
              </a:xfrm>
              <a:custGeom>
                <a:rect b="b" l="l" r="r" t="t"/>
                <a:pathLst>
                  <a:path extrusionOk="0" h="6176" w="7436">
                    <a:moveTo>
                      <a:pt x="1828" y="0"/>
                    </a:moveTo>
                    <a:cubicBezTo>
                      <a:pt x="1198" y="0"/>
                      <a:pt x="568" y="126"/>
                      <a:pt x="1" y="315"/>
                    </a:cubicBezTo>
                    <a:cubicBezTo>
                      <a:pt x="1" y="977"/>
                      <a:pt x="127" y="1639"/>
                      <a:pt x="316" y="2237"/>
                    </a:cubicBezTo>
                    <a:cubicBezTo>
                      <a:pt x="631" y="3151"/>
                      <a:pt x="1167" y="3970"/>
                      <a:pt x="1923" y="4600"/>
                    </a:cubicBezTo>
                    <a:cubicBezTo>
                      <a:pt x="2710" y="5262"/>
                      <a:pt x="3655" y="5734"/>
                      <a:pt x="4632" y="5892"/>
                    </a:cubicBezTo>
                    <a:cubicBezTo>
                      <a:pt x="5073" y="5976"/>
                      <a:pt x="5262" y="5976"/>
                      <a:pt x="5507" y="5976"/>
                    </a:cubicBezTo>
                    <a:lnTo>
                      <a:pt x="5507" y="5976"/>
                    </a:lnTo>
                    <a:cubicBezTo>
                      <a:pt x="5630" y="5976"/>
                      <a:pt x="5766" y="5976"/>
                      <a:pt x="5955" y="5986"/>
                    </a:cubicBezTo>
                    <a:lnTo>
                      <a:pt x="6680" y="5986"/>
                    </a:lnTo>
                    <a:cubicBezTo>
                      <a:pt x="6963" y="5986"/>
                      <a:pt x="7215" y="6049"/>
                      <a:pt x="7436" y="6175"/>
                    </a:cubicBezTo>
                    <a:lnTo>
                      <a:pt x="7436" y="5671"/>
                    </a:lnTo>
                    <a:lnTo>
                      <a:pt x="7436" y="5640"/>
                    </a:lnTo>
                    <a:cubicBezTo>
                      <a:pt x="7436" y="2552"/>
                      <a:pt x="4916" y="0"/>
                      <a:pt x="182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8" name="Google Shape;718;p30"/>
              <p:cNvSpPr/>
              <p:nvPr/>
            </p:nvSpPr>
            <p:spPr>
              <a:xfrm>
                <a:off x="-57532525" y="3215450"/>
                <a:ext cx="77975" cy="148900"/>
              </a:xfrm>
              <a:custGeom>
                <a:rect b="b" l="l" r="r" t="t"/>
                <a:pathLst>
                  <a:path extrusionOk="0" h="5956" w="3119">
                    <a:moveTo>
                      <a:pt x="3056" y="1"/>
                    </a:moveTo>
                    <a:cubicBezTo>
                      <a:pt x="1260" y="946"/>
                      <a:pt x="0" y="2836"/>
                      <a:pt x="0" y="5010"/>
                    </a:cubicBezTo>
                    <a:lnTo>
                      <a:pt x="0" y="5199"/>
                    </a:lnTo>
                    <a:lnTo>
                      <a:pt x="0" y="5955"/>
                    </a:lnTo>
                    <a:lnTo>
                      <a:pt x="63" y="5955"/>
                    </a:lnTo>
                    <a:cubicBezTo>
                      <a:pt x="158" y="5829"/>
                      <a:pt x="284" y="5766"/>
                      <a:pt x="410" y="5672"/>
                    </a:cubicBezTo>
                    <a:lnTo>
                      <a:pt x="788" y="5451"/>
                    </a:lnTo>
                    <a:lnTo>
                      <a:pt x="788" y="4601"/>
                    </a:lnTo>
                    <a:cubicBezTo>
                      <a:pt x="914" y="3088"/>
                      <a:pt x="1828" y="1576"/>
                      <a:pt x="3119" y="789"/>
                    </a:cubicBezTo>
                    <a:cubicBezTo>
                      <a:pt x="3088" y="505"/>
                      <a:pt x="3056" y="253"/>
                      <a:pt x="305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719" name="Google Shape;719;p30"/>
          <p:cNvGrpSpPr/>
          <p:nvPr/>
        </p:nvGrpSpPr>
        <p:grpSpPr>
          <a:xfrm>
            <a:off x="4976499" y="1327413"/>
            <a:ext cx="1235919" cy="1117761"/>
            <a:chOff x="4976499" y="1327413"/>
            <a:chExt cx="1235919" cy="1117761"/>
          </a:xfrm>
        </p:grpSpPr>
        <p:sp>
          <p:nvSpPr>
            <p:cNvPr id="720" name="Google Shape;720;p30"/>
            <p:cNvSpPr/>
            <p:nvPr/>
          </p:nvSpPr>
          <p:spPr>
            <a:xfrm rot="9025616">
              <a:off x="5084310" y="1533188"/>
              <a:ext cx="1020299" cy="706210"/>
            </a:xfrm>
            <a:custGeom>
              <a:rect b="b" l="l" r="r" t="t"/>
              <a:pathLst>
                <a:path extrusionOk="0" h="25675" w="37094">
                  <a:moveTo>
                    <a:pt x="0" y="24648"/>
                  </a:moveTo>
                  <a:lnTo>
                    <a:pt x="18486" y="0"/>
                  </a:lnTo>
                  <a:lnTo>
                    <a:pt x="37094" y="25675"/>
                  </a:lnTo>
                  <a:close/>
                </a:path>
              </a:pathLst>
            </a:custGeom>
            <a:solidFill>
              <a:schemeClr val="accent3"/>
            </a:solidFill>
            <a:ln>
              <a:noFill/>
            </a:ln>
          </p:spPr>
        </p:sp>
        <p:sp>
          <p:nvSpPr>
            <p:cNvPr id="721" name="Google Shape;721;p30"/>
            <p:cNvSpPr/>
            <p:nvPr/>
          </p:nvSpPr>
          <p:spPr>
            <a:xfrm>
              <a:off x="5304509" y="1509279"/>
              <a:ext cx="579900" cy="579900"/>
            </a:xfrm>
            <a:prstGeom prst="round2DiagRect">
              <a:avLst>
                <a:gd fmla="val 0" name="adj1"/>
                <a:gd fmla="val 0" name="adj2"/>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722" name="Google Shape;722;p30"/>
            <p:cNvGrpSpPr/>
            <p:nvPr/>
          </p:nvGrpSpPr>
          <p:grpSpPr>
            <a:xfrm>
              <a:off x="5432692" y="1619492"/>
              <a:ext cx="323524" cy="358774"/>
              <a:chOff x="-57162350" y="3982000"/>
              <a:chExt cx="287500" cy="318825"/>
            </a:xfrm>
          </p:grpSpPr>
          <p:sp>
            <p:nvSpPr>
              <p:cNvPr id="723" name="Google Shape;723;p30"/>
              <p:cNvSpPr/>
              <p:nvPr/>
            </p:nvSpPr>
            <p:spPr>
              <a:xfrm>
                <a:off x="-56989850" y="4151150"/>
                <a:ext cx="55150" cy="55150"/>
              </a:xfrm>
              <a:custGeom>
                <a:rect b="b" l="l" r="r" t="t"/>
                <a:pathLst>
                  <a:path extrusionOk="0" h="2206" w="2206">
                    <a:moveTo>
                      <a:pt x="1103" y="1"/>
                    </a:moveTo>
                    <a:cubicBezTo>
                      <a:pt x="504" y="1"/>
                      <a:pt x="0" y="473"/>
                      <a:pt x="0" y="1103"/>
                    </a:cubicBezTo>
                    <a:cubicBezTo>
                      <a:pt x="0" y="1702"/>
                      <a:pt x="504" y="2206"/>
                      <a:pt x="1103" y="2206"/>
                    </a:cubicBezTo>
                    <a:cubicBezTo>
                      <a:pt x="1733" y="2206"/>
                      <a:pt x="2205" y="1702"/>
                      <a:pt x="2205" y="1103"/>
                    </a:cubicBezTo>
                    <a:cubicBezTo>
                      <a:pt x="2205" y="473"/>
                      <a:pt x="1733" y="1"/>
                      <a:pt x="110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4" name="Google Shape;724;p30"/>
              <p:cNvSpPr/>
              <p:nvPr/>
            </p:nvSpPr>
            <p:spPr>
              <a:xfrm>
                <a:off x="-57162350" y="3982000"/>
                <a:ext cx="287500" cy="161300"/>
              </a:xfrm>
              <a:custGeom>
                <a:rect b="b" l="l" r="r" t="t"/>
                <a:pathLst>
                  <a:path extrusionOk="0" h="6452" w="11500">
                    <a:moveTo>
                      <a:pt x="5778" y="1"/>
                    </a:moveTo>
                    <a:cubicBezTo>
                      <a:pt x="5286" y="1"/>
                      <a:pt x="4789" y="166"/>
                      <a:pt x="4380" y="497"/>
                    </a:cubicBezTo>
                    <a:cubicBezTo>
                      <a:pt x="4263" y="479"/>
                      <a:pt x="4146" y="470"/>
                      <a:pt x="4031" y="470"/>
                    </a:cubicBezTo>
                    <a:cubicBezTo>
                      <a:pt x="3147" y="470"/>
                      <a:pt x="2323" y="992"/>
                      <a:pt x="2017" y="1883"/>
                    </a:cubicBezTo>
                    <a:cubicBezTo>
                      <a:pt x="1072" y="2230"/>
                      <a:pt x="473" y="3238"/>
                      <a:pt x="631" y="4246"/>
                    </a:cubicBezTo>
                    <a:cubicBezTo>
                      <a:pt x="127" y="4876"/>
                      <a:pt x="1" y="5695"/>
                      <a:pt x="316" y="6452"/>
                    </a:cubicBezTo>
                    <a:cubicBezTo>
                      <a:pt x="536" y="6294"/>
                      <a:pt x="757" y="6168"/>
                      <a:pt x="1040" y="6074"/>
                    </a:cubicBezTo>
                    <a:cubicBezTo>
                      <a:pt x="1355" y="4498"/>
                      <a:pt x="2458" y="3175"/>
                      <a:pt x="4002" y="2577"/>
                    </a:cubicBezTo>
                    <a:cubicBezTo>
                      <a:pt x="4096" y="2545"/>
                      <a:pt x="4096" y="2545"/>
                      <a:pt x="4191" y="2513"/>
                    </a:cubicBezTo>
                    <a:cubicBezTo>
                      <a:pt x="4224" y="2504"/>
                      <a:pt x="4257" y="2499"/>
                      <a:pt x="4290" y="2499"/>
                    </a:cubicBezTo>
                    <a:cubicBezTo>
                      <a:pt x="4474" y="2499"/>
                      <a:pt x="4637" y="2641"/>
                      <a:pt x="4663" y="2829"/>
                    </a:cubicBezTo>
                    <a:cubicBezTo>
                      <a:pt x="4789" y="4593"/>
                      <a:pt x="6239" y="5979"/>
                      <a:pt x="8003" y="5979"/>
                    </a:cubicBezTo>
                    <a:lnTo>
                      <a:pt x="9862" y="5979"/>
                    </a:lnTo>
                    <a:cubicBezTo>
                      <a:pt x="10366" y="5979"/>
                      <a:pt x="10807" y="6137"/>
                      <a:pt x="11185" y="6389"/>
                    </a:cubicBezTo>
                    <a:cubicBezTo>
                      <a:pt x="11500" y="5695"/>
                      <a:pt x="11405" y="4876"/>
                      <a:pt x="10870" y="4246"/>
                    </a:cubicBezTo>
                    <a:cubicBezTo>
                      <a:pt x="11027" y="3207"/>
                      <a:pt x="10492" y="2230"/>
                      <a:pt x="9515" y="1883"/>
                    </a:cubicBezTo>
                    <a:cubicBezTo>
                      <a:pt x="9178" y="1040"/>
                      <a:pt x="8363" y="472"/>
                      <a:pt x="7475" y="472"/>
                    </a:cubicBezTo>
                    <a:cubicBezTo>
                      <a:pt x="7368" y="472"/>
                      <a:pt x="7260" y="480"/>
                      <a:pt x="7152" y="497"/>
                    </a:cubicBezTo>
                    <a:cubicBezTo>
                      <a:pt x="6758" y="166"/>
                      <a:pt x="6270" y="1"/>
                      <a:pt x="577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5" name="Google Shape;725;p30"/>
              <p:cNvSpPr/>
              <p:nvPr/>
            </p:nvSpPr>
            <p:spPr>
              <a:xfrm>
                <a:off x="-57119850" y="4066875"/>
                <a:ext cx="126075" cy="111875"/>
              </a:xfrm>
              <a:custGeom>
                <a:rect b="b" l="l" r="r" t="t"/>
                <a:pathLst>
                  <a:path extrusionOk="0" h="4475" w="5043">
                    <a:moveTo>
                      <a:pt x="2333" y="1"/>
                    </a:moveTo>
                    <a:cubicBezTo>
                      <a:pt x="915" y="694"/>
                      <a:pt x="2" y="2111"/>
                      <a:pt x="2" y="3718"/>
                    </a:cubicBezTo>
                    <a:lnTo>
                      <a:pt x="2" y="4191"/>
                    </a:lnTo>
                    <a:lnTo>
                      <a:pt x="2" y="4359"/>
                    </a:lnTo>
                    <a:lnTo>
                      <a:pt x="2" y="4359"/>
                    </a:lnTo>
                    <a:cubicBezTo>
                      <a:pt x="32" y="3375"/>
                      <a:pt x="829" y="2616"/>
                      <a:pt x="1861" y="2616"/>
                    </a:cubicBezTo>
                    <a:cubicBezTo>
                      <a:pt x="2774" y="2616"/>
                      <a:pt x="3499" y="3246"/>
                      <a:pt x="3656" y="4096"/>
                    </a:cubicBezTo>
                    <a:lnTo>
                      <a:pt x="4507" y="4096"/>
                    </a:lnTo>
                    <a:cubicBezTo>
                      <a:pt x="4570" y="3718"/>
                      <a:pt x="4791" y="3403"/>
                      <a:pt x="5043" y="3120"/>
                    </a:cubicBezTo>
                    <a:cubicBezTo>
                      <a:pt x="3656" y="2647"/>
                      <a:pt x="2617" y="1481"/>
                      <a:pt x="2333" y="1"/>
                    </a:cubicBezTo>
                    <a:close/>
                    <a:moveTo>
                      <a:pt x="2" y="4359"/>
                    </a:moveTo>
                    <a:cubicBezTo>
                      <a:pt x="1" y="4397"/>
                      <a:pt x="1" y="4435"/>
                      <a:pt x="2" y="4474"/>
                    </a:cubicBezTo>
                    <a:lnTo>
                      <a:pt x="2" y="4359"/>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6" name="Google Shape;726;p30"/>
              <p:cNvSpPr/>
              <p:nvPr/>
            </p:nvSpPr>
            <p:spPr>
              <a:xfrm>
                <a:off x="-57100925" y="4151150"/>
                <a:ext cx="55175" cy="55150"/>
              </a:xfrm>
              <a:custGeom>
                <a:rect b="b" l="l" r="r" t="t"/>
                <a:pathLst>
                  <a:path extrusionOk="0" h="2206" w="2207">
                    <a:moveTo>
                      <a:pt x="1104" y="1"/>
                    </a:moveTo>
                    <a:cubicBezTo>
                      <a:pt x="505" y="1"/>
                      <a:pt x="1" y="473"/>
                      <a:pt x="1" y="1103"/>
                    </a:cubicBezTo>
                    <a:cubicBezTo>
                      <a:pt x="1" y="1702"/>
                      <a:pt x="505" y="2206"/>
                      <a:pt x="1104" y="2206"/>
                    </a:cubicBezTo>
                    <a:cubicBezTo>
                      <a:pt x="1702" y="2206"/>
                      <a:pt x="2206" y="1702"/>
                      <a:pt x="2206" y="1103"/>
                    </a:cubicBezTo>
                    <a:cubicBezTo>
                      <a:pt x="2206" y="473"/>
                      <a:pt x="1702" y="1"/>
                      <a:pt x="110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7" name="Google Shape;727;p30"/>
              <p:cNvSpPr/>
              <p:nvPr/>
            </p:nvSpPr>
            <p:spPr>
              <a:xfrm>
                <a:off x="-57119825" y="4179500"/>
                <a:ext cx="204800" cy="121325"/>
              </a:xfrm>
              <a:custGeom>
                <a:rect b="b" l="l" r="r" t="t"/>
                <a:pathLst>
                  <a:path extrusionOk="0" h="4853" w="8192">
                    <a:moveTo>
                      <a:pt x="5160" y="2151"/>
                    </a:moveTo>
                    <a:cubicBezTo>
                      <a:pt x="5254" y="2151"/>
                      <a:pt x="5341" y="2190"/>
                      <a:pt x="5388" y="2269"/>
                    </a:cubicBezTo>
                    <a:cubicBezTo>
                      <a:pt x="5546" y="2427"/>
                      <a:pt x="5546" y="2679"/>
                      <a:pt x="5388" y="2805"/>
                    </a:cubicBezTo>
                    <a:cubicBezTo>
                      <a:pt x="5042" y="3151"/>
                      <a:pt x="4569" y="3340"/>
                      <a:pt x="4096" y="3340"/>
                    </a:cubicBezTo>
                    <a:cubicBezTo>
                      <a:pt x="3624" y="3340"/>
                      <a:pt x="3120" y="3151"/>
                      <a:pt x="2805" y="2805"/>
                    </a:cubicBezTo>
                    <a:cubicBezTo>
                      <a:pt x="2647" y="2647"/>
                      <a:pt x="2647" y="2395"/>
                      <a:pt x="2805" y="2269"/>
                    </a:cubicBezTo>
                    <a:cubicBezTo>
                      <a:pt x="2884" y="2190"/>
                      <a:pt x="2978" y="2151"/>
                      <a:pt x="3069" y="2151"/>
                    </a:cubicBezTo>
                    <a:cubicBezTo>
                      <a:pt x="3159" y="2151"/>
                      <a:pt x="3246" y="2190"/>
                      <a:pt x="3309" y="2269"/>
                    </a:cubicBezTo>
                    <a:cubicBezTo>
                      <a:pt x="3529" y="2490"/>
                      <a:pt x="3813" y="2600"/>
                      <a:pt x="4096" y="2600"/>
                    </a:cubicBezTo>
                    <a:cubicBezTo>
                      <a:pt x="4380" y="2600"/>
                      <a:pt x="4664" y="2490"/>
                      <a:pt x="4884" y="2269"/>
                    </a:cubicBezTo>
                    <a:cubicBezTo>
                      <a:pt x="4963" y="2190"/>
                      <a:pt x="5065" y="2151"/>
                      <a:pt x="5160" y="2151"/>
                    </a:cubicBezTo>
                    <a:close/>
                    <a:moveTo>
                      <a:pt x="1" y="1"/>
                    </a:moveTo>
                    <a:lnTo>
                      <a:pt x="1" y="2238"/>
                    </a:lnTo>
                    <a:cubicBezTo>
                      <a:pt x="1" y="3687"/>
                      <a:pt x="1198" y="4853"/>
                      <a:pt x="2616" y="4853"/>
                    </a:cubicBezTo>
                    <a:lnTo>
                      <a:pt x="5609" y="4853"/>
                    </a:lnTo>
                    <a:cubicBezTo>
                      <a:pt x="7058" y="4853"/>
                      <a:pt x="8192" y="3655"/>
                      <a:pt x="8192" y="2238"/>
                    </a:cubicBezTo>
                    <a:lnTo>
                      <a:pt x="8192" y="1"/>
                    </a:lnTo>
                    <a:cubicBezTo>
                      <a:pt x="8192" y="977"/>
                      <a:pt x="7341" y="1860"/>
                      <a:pt x="6302" y="1860"/>
                    </a:cubicBezTo>
                    <a:cubicBezTo>
                      <a:pt x="5388" y="1860"/>
                      <a:pt x="4664" y="1230"/>
                      <a:pt x="4506" y="347"/>
                    </a:cubicBezTo>
                    <a:lnTo>
                      <a:pt x="3655" y="347"/>
                    </a:lnTo>
                    <a:cubicBezTo>
                      <a:pt x="3498" y="1230"/>
                      <a:pt x="2710" y="1860"/>
                      <a:pt x="1860" y="1860"/>
                    </a:cubicBezTo>
                    <a:cubicBezTo>
                      <a:pt x="820" y="1860"/>
                      <a:pt x="1" y="1009"/>
                      <a:pt x="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8" name="Google Shape;728;p30"/>
              <p:cNvSpPr/>
              <p:nvPr/>
            </p:nvSpPr>
            <p:spPr>
              <a:xfrm>
                <a:off x="-57158400" y="4156675"/>
                <a:ext cx="18900" cy="63825"/>
              </a:xfrm>
              <a:custGeom>
                <a:rect b="b" l="l" r="r" t="t"/>
                <a:pathLst>
                  <a:path extrusionOk="0" h="2553" w="756">
                    <a:moveTo>
                      <a:pt x="756" y="0"/>
                    </a:moveTo>
                    <a:cubicBezTo>
                      <a:pt x="315" y="252"/>
                      <a:pt x="0" y="725"/>
                      <a:pt x="0" y="1260"/>
                    </a:cubicBezTo>
                    <a:cubicBezTo>
                      <a:pt x="0" y="1827"/>
                      <a:pt x="315" y="2300"/>
                      <a:pt x="756" y="2552"/>
                    </a:cubicBezTo>
                    <a:lnTo>
                      <a:pt x="7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9" name="Google Shape;729;p30"/>
              <p:cNvSpPr/>
              <p:nvPr/>
            </p:nvSpPr>
            <p:spPr>
              <a:xfrm>
                <a:off x="-56896125" y="4155875"/>
                <a:ext cx="18925" cy="63825"/>
              </a:xfrm>
              <a:custGeom>
                <a:rect b="b" l="l" r="r" t="t"/>
                <a:pathLst>
                  <a:path extrusionOk="0" h="2553" w="757">
                    <a:moveTo>
                      <a:pt x="0" y="1"/>
                    </a:moveTo>
                    <a:lnTo>
                      <a:pt x="0" y="2553"/>
                    </a:lnTo>
                    <a:cubicBezTo>
                      <a:pt x="441" y="2269"/>
                      <a:pt x="756" y="1796"/>
                      <a:pt x="756" y="1261"/>
                    </a:cubicBezTo>
                    <a:cubicBezTo>
                      <a:pt x="756" y="757"/>
                      <a:pt x="441" y="284"/>
                      <a:pt x="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0" name="Google Shape;730;p30"/>
              <p:cNvSpPr/>
              <p:nvPr/>
            </p:nvSpPr>
            <p:spPr>
              <a:xfrm>
                <a:off x="-56924475" y="4149575"/>
                <a:ext cx="9450" cy="29175"/>
              </a:xfrm>
              <a:custGeom>
                <a:rect b="b" l="l" r="r" t="t"/>
                <a:pathLst>
                  <a:path extrusionOk="0" h="1167" w="378">
                    <a:moveTo>
                      <a:pt x="0" y="1"/>
                    </a:moveTo>
                    <a:cubicBezTo>
                      <a:pt x="221" y="379"/>
                      <a:pt x="378" y="757"/>
                      <a:pt x="378" y="1166"/>
                    </a:cubicBezTo>
                    <a:lnTo>
                      <a:pt x="378" y="883"/>
                    </a:lnTo>
                    <a:lnTo>
                      <a:pt x="37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4" name="Shape 734"/>
        <p:cNvGrpSpPr/>
        <p:nvPr/>
      </p:nvGrpSpPr>
      <p:grpSpPr>
        <a:xfrm>
          <a:off x="0" y="0"/>
          <a:ext cx="0" cy="0"/>
          <a:chOff x="0" y="0"/>
          <a:chExt cx="0" cy="0"/>
        </a:xfrm>
      </p:grpSpPr>
      <p:sp>
        <p:nvSpPr>
          <p:cNvPr id="735" name="Google Shape;735;p31"/>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sp>
        <p:nvSpPr>
          <p:cNvPr id="736" name="Google Shape;736;p31"/>
          <p:cNvSpPr txBox="1"/>
          <p:nvPr/>
        </p:nvSpPr>
        <p:spPr>
          <a:xfrm>
            <a:off x="734013" y="1295050"/>
            <a:ext cx="2320800" cy="475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2400">
                <a:solidFill>
                  <a:schemeClr val="dk1"/>
                </a:solidFill>
                <a:latin typeface="Carter One"/>
                <a:ea typeface="Carter One"/>
                <a:cs typeface="Carter One"/>
                <a:sym typeface="Carter One"/>
              </a:rPr>
              <a:t>Our partners</a:t>
            </a:r>
            <a:endParaRPr sz="2400">
              <a:solidFill>
                <a:schemeClr val="dk1"/>
              </a:solidFill>
              <a:latin typeface="Carter One"/>
              <a:ea typeface="Carter One"/>
              <a:cs typeface="Carter One"/>
              <a:sym typeface="Carter One"/>
            </a:endParaRPr>
          </a:p>
        </p:txBody>
      </p:sp>
      <p:cxnSp>
        <p:nvCxnSpPr>
          <p:cNvPr id="737" name="Google Shape;737;p31"/>
          <p:cNvCxnSpPr>
            <a:stCxn id="738" idx="2"/>
            <a:endCxn id="739" idx="0"/>
          </p:cNvCxnSpPr>
          <p:nvPr/>
        </p:nvCxnSpPr>
        <p:spPr>
          <a:xfrm rot="5400000">
            <a:off x="2177225" y="2462038"/>
            <a:ext cx="703500" cy="1362000"/>
          </a:xfrm>
          <a:prstGeom prst="bentConnector3">
            <a:avLst>
              <a:gd fmla="val 49994" name="adj1"/>
            </a:avLst>
          </a:prstGeom>
          <a:noFill/>
          <a:ln cap="flat" cmpd="sng" w="28575">
            <a:solidFill>
              <a:schemeClr val="dk1"/>
            </a:solidFill>
            <a:prstDash val="solid"/>
            <a:round/>
            <a:headEnd len="med" w="med" type="none"/>
            <a:tailEnd len="med" w="med" type="none"/>
          </a:ln>
        </p:spPr>
      </p:cxnSp>
      <p:cxnSp>
        <p:nvCxnSpPr>
          <p:cNvPr id="740" name="Google Shape;740;p31"/>
          <p:cNvCxnSpPr>
            <a:stCxn id="738" idx="2"/>
            <a:endCxn id="741" idx="0"/>
          </p:cNvCxnSpPr>
          <p:nvPr/>
        </p:nvCxnSpPr>
        <p:spPr>
          <a:xfrm flipH="1" rot="-5400000">
            <a:off x="3539225" y="2462038"/>
            <a:ext cx="703500" cy="1362000"/>
          </a:xfrm>
          <a:prstGeom prst="bentConnector3">
            <a:avLst>
              <a:gd fmla="val 49994" name="adj1"/>
            </a:avLst>
          </a:prstGeom>
          <a:noFill/>
          <a:ln cap="flat" cmpd="sng" w="28575">
            <a:solidFill>
              <a:schemeClr val="dk1"/>
            </a:solidFill>
            <a:prstDash val="solid"/>
            <a:round/>
            <a:headEnd len="med" w="med" type="none"/>
            <a:tailEnd len="med" w="med" type="none"/>
          </a:ln>
        </p:spPr>
      </p:cxnSp>
      <p:cxnSp>
        <p:nvCxnSpPr>
          <p:cNvPr id="742" name="Google Shape;742;p31"/>
          <p:cNvCxnSpPr>
            <a:stCxn id="743" idx="2"/>
            <a:endCxn id="744" idx="0"/>
          </p:cNvCxnSpPr>
          <p:nvPr/>
        </p:nvCxnSpPr>
        <p:spPr>
          <a:xfrm flipH="1" rot="-5400000">
            <a:off x="6944663" y="3142738"/>
            <a:ext cx="703500" cy="600"/>
          </a:xfrm>
          <a:prstGeom prst="bentConnector3">
            <a:avLst>
              <a:gd fmla="val 49994" name="adj1"/>
            </a:avLst>
          </a:prstGeom>
          <a:noFill/>
          <a:ln cap="flat" cmpd="sng" w="28575">
            <a:solidFill>
              <a:schemeClr val="dk1"/>
            </a:solidFill>
            <a:prstDash val="solid"/>
            <a:round/>
            <a:headEnd len="med" w="med" type="none"/>
            <a:tailEnd len="med" w="med" type="none"/>
          </a:ln>
        </p:spPr>
      </p:cxnSp>
      <p:cxnSp>
        <p:nvCxnSpPr>
          <p:cNvPr id="745" name="Google Shape;745;p31"/>
          <p:cNvCxnSpPr>
            <a:stCxn id="736" idx="2"/>
            <a:endCxn id="738" idx="0"/>
          </p:cNvCxnSpPr>
          <p:nvPr/>
        </p:nvCxnSpPr>
        <p:spPr>
          <a:xfrm flipH="1" rot="-5400000">
            <a:off x="2207613" y="1457050"/>
            <a:ext cx="689100" cy="1315500"/>
          </a:xfrm>
          <a:prstGeom prst="bentConnector3">
            <a:avLst>
              <a:gd fmla="val 50010" name="adj1"/>
            </a:avLst>
          </a:prstGeom>
          <a:noFill/>
          <a:ln cap="flat" cmpd="sng" w="28575">
            <a:solidFill>
              <a:schemeClr val="dk1"/>
            </a:solidFill>
            <a:prstDash val="solid"/>
            <a:round/>
            <a:headEnd len="med" w="med" type="none"/>
            <a:tailEnd len="med" w="med" type="none"/>
          </a:ln>
        </p:spPr>
      </p:cxnSp>
      <p:cxnSp>
        <p:nvCxnSpPr>
          <p:cNvPr id="746" name="Google Shape;746;p31"/>
          <p:cNvCxnSpPr>
            <a:stCxn id="736" idx="2"/>
            <a:endCxn id="743" idx="0"/>
          </p:cNvCxnSpPr>
          <p:nvPr/>
        </p:nvCxnSpPr>
        <p:spPr>
          <a:xfrm flipH="1" rot="-5400000">
            <a:off x="4250763" y="-586100"/>
            <a:ext cx="689100" cy="5401800"/>
          </a:xfrm>
          <a:prstGeom prst="bentConnector3">
            <a:avLst>
              <a:gd fmla="val 50010" name="adj1"/>
            </a:avLst>
          </a:prstGeom>
          <a:noFill/>
          <a:ln cap="flat" cmpd="sng" w="28575">
            <a:solidFill>
              <a:schemeClr val="dk1"/>
            </a:solidFill>
            <a:prstDash val="solid"/>
            <a:round/>
            <a:headEnd len="med" w="med" type="none"/>
            <a:tailEnd len="med" w="med" type="none"/>
          </a:ln>
        </p:spPr>
      </p:cxnSp>
      <p:grpSp>
        <p:nvGrpSpPr>
          <p:cNvPr id="747" name="Google Shape;747;p31"/>
          <p:cNvGrpSpPr/>
          <p:nvPr/>
        </p:nvGrpSpPr>
        <p:grpSpPr>
          <a:xfrm>
            <a:off x="734027" y="3412400"/>
            <a:ext cx="2227819" cy="1021400"/>
            <a:chOff x="734027" y="3412400"/>
            <a:chExt cx="2227819" cy="1021400"/>
          </a:xfrm>
        </p:grpSpPr>
        <p:sp>
          <p:nvSpPr>
            <p:cNvPr id="748" name="Google Shape;748;p31"/>
            <p:cNvSpPr/>
            <p:nvPr/>
          </p:nvSpPr>
          <p:spPr>
            <a:xfrm>
              <a:off x="734027" y="3412400"/>
              <a:ext cx="2227819" cy="496400"/>
            </a:xfrm>
            <a:custGeom>
              <a:rect b="b" l="l" r="r" t="t"/>
              <a:pathLst>
                <a:path extrusionOk="0" h="19856" w="43133">
                  <a:moveTo>
                    <a:pt x="2738" y="0"/>
                  </a:moveTo>
                  <a:lnTo>
                    <a:pt x="0" y="19856"/>
                  </a:lnTo>
                  <a:lnTo>
                    <a:pt x="43133" y="17117"/>
                  </a:lnTo>
                  <a:lnTo>
                    <a:pt x="42449" y="0"/>
                  </a:lnTo>
                  <a:close/>
                </a:path>
              </a:pathLst>
            </a:custGeom>
            <a:solidFill>
              <a:srgbClr val="FFC0A7"/>
            </a:solidFill>
            <a:ln>
              <a:noFill/>
            </a:ln>
          </p:spPr>
        </p:sp>
        <p:sp>
          <p:nvSpPr>
            <p:cNvPr id="739" name="Google Shape;739;p31"/>
            <p:cNvSpPr txBox="1"/>
            <p:nvPr/>
          </p:nvSpPr>
          <p:spPr>
            <a:xfrm>
              <a:off x="871850" y="3494700"/>
              <a:ext cx="1952100" cy="33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Partner 1</a:t>
              </a:r>
              <a:endParaRPr b="1" sz="1800">
                <a:solidFill>
                  <a:schemeClr val="dk1"/>
                </a:solidFill>
                <a:latin typeface="Livvic"/>
                <a:ea typeface="Livvic"/>
                <a:cs typeface="Livvic"/>
                <a:sym typeface="Livvic"/>
              </a:endParaRPr>
            </a:p>
          </p:txBody>
        </p:sp>
        <p:sp>
          <p:nvSpPr>
            <p:cNvPr id="749" name="Google Shape;749;p31"/>
            <p:cNvSpPr txBox="1"/>
            <p:nvPr/>
          </p:nvSpPr>
          <p:spPr>
            <a:xfrm>
              <a:off x="871874" y="3950800"/>
              <a:ext cx="1952100" cy="483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Mercury is a very small planet</a:t>
              </a:r>
              <a:endParaRPr>
                <a:solidFill>
                  <a:schemeClr val="dk1"/>
                </a:solidFill>
                <a:latin typeface="Livvic"/>
                <a:ea typeface="Livvic"/>
                <a:cs typeface="Livvic"/>
                <a:sym typeface="Livvic"/>
              </a:endParaRPr>
            </a:p>
          </p:txBody>
        </p:sp>
      </p:grpSp>
      <p:grpSp>
        <p:nvGrpSpPr>
          <p:cNvPr id="750" name="Google Shape;750;p31"/>
          <p:cNvGrpSpPr/>
          <p:nvPr/>
        </p:nvGrpSpPr>
        <p:grpSpPr>
          <a:xfrm>
            <a:off x="3458102" y="3391743"/>
            <a:ext cx="2227819" cy="1042057"/>
            <a:chOff x="3458102" y="3391743"/>
            <a:chExt cx="2227819" cy="1042057"/>
          </a:xfrm>
        </p:grpSpPr>
        <p:sp>
          <p:nvSpPr>
            <p:cNvPr id="751" name="Google Shape;751;p31"/>
            <p:cNvSpPr/>
            <p:nvPr/>
          </p:nvSpPr>
          <p:spPr>
            <a:xfrm rot="10800000">
              <a:off x="3458102" y="3391743"/>
              <a:ext cx="2227819" cy="496400"/>
            </a:xfrm>
            <a:custGeom>
              <a:rect b="b" l="l" r="r" t="t"/>
              <a:pathLst>
                <a:path extrusionOk="0" h="19856" w="43133">
                  <a:moveTo>
                    <a:pt x="2738" y="0"/>
                  </a:moveTo>
                  <a:lnTo>
                    <a:pt x="0" y="19856"/>
                  </a:lnTo>
                  <a:lnTo>
                    <a:pt x="43133" y="17117"/>
                  </a:lnTo>
                  <a:lnTo>
                    <a:pt x="42449" y="0"/>
                  </a:lnTo>
                  <a:close/>
                </a:path>
              </a:pathLst>
            </a:custGeom>
            <a:solidFill>
              <a:schemeClr val="lt2"/>
            </a:solidFill>
            <a:ln>
              <a:noFill/>
            </a:ln>
          </p:spPr>
        </p:sp>
        <p:sp>
          <p:nvSpPr>
            <p:cNvPr id="741" name="Google Shape;741;p31"/>
            <p:cNvSpPr txBox="1"/>
            <p:nvPr/>
          </p:nvSpPr>
          <p:spPr>
            <a:xfrm>
              <a:off x="3595963" y="3494700"/>
              <a:ext cx="1952100" cy="33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Partner 2</a:t>
              </a:r>
              <a:endParaRPr b="1" sz="1800">
                <a:solidFill>
                  <a:schemeClr val="dk1"/>
                </a:solidFill>
                <a:latin typeface="Livvic"/>
                <a:ea typeface="Livvic"/>
                <a:cs typeface="Livvic"/>
                <a:sym typeface="Livvic"/>
              </a:endParaRPr>
            </a:p>
          </p:txBody>
        </p:sp>
        <p:sp>
          <p:nvSpPr>
            <p:cNvPr id="752" name="Google Shape;752;p31"/>
            <p:cNvSpPr txBox="1"/>
            <p:nvPr/>
          </p:nvSpPr>
          <p:spPr>
            <a:xfrm>
              <a:off x="3595963" y="3950800"/>
              <a:ext cx="1952100" cy="483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Despite being red, Mars is a cold place</a:t>
              </a:r>
              <a:endParaRPr>
                <a:solidFill>
                  <a:schemeClr val="dk1"/>
                </a:solidFill>
                <a:latin typeface="Livvic"/>
                <a:ea typeface="Livvic"/>
                <a:cs typeface="Livvic"/>
                <a:sym typeface="Livvic"/>
              </a:endParaRPr>
            </a:p>
          </p:txBody>
        </p:sp>
      </p:grpSp>
      <p:grpSp>
        <p:nvGrpSpPr>
          <p:cNvPr id="753" name="Google Shape;753;p31"/>
          <p:cNvGrpSpPr/>
          <p:nvPr/>
        </p:nvGrpSpPr>
        <p:grpSpPr>
          <a:xfrm>
            <a:off x="6117000" y="3380325"/>
            <a:ext cx="2272225" cy="1053475"/>
            <a:chOff x="6117000" y="3380325"/>
            <a:chExt cx="2272225" cy="1053475"/>
          </a:xfrm>
        </p:grpSpPr>
        <p:sp>
          <p:nvSpPr>
            <p:cNvPr id="754" name="Google Shape;754;p31"/>
            <p:cNvSpPr/>
            <p:nvPr/>
          </p:nvSpPr>
          <p:spPr>
            <a:xfrm>
              <a:off x="6117000" y="3380325"/>
              <a:ext cx="2272225" cy="528475"/>
            </a:xfrm>
            <a:custGeom>
              <a:rect b="b" l="l" r="r" t="t"/>
              <a:pathLst>
                <a:path extrusionOk="0" h="21139" w="90889">
                  <a:moveTo>
                    <a:pt x="0" y="0"/>
                  </a:moveTo>
                  <a:lnTo>
                    <a:pt x="2607" y="21139"/>
                  </a:lnTo>
                  <a:lnTo>
                    <a:pt x="90889" y="17765"/>
                  </a:lnTo>
                  <a:lnTo>
                    <a:pt x="90476" y="413"/>
                  </a:lnTo>
                  <a:close/>
                </a:path>
              </a:pathLst>
            </a:custGeom>
            <a:solidFill>
              <a:schemeClr val="accent2"/>
            </a:solidFill>
            <a:ln>
              <a:noFill/>
            </a:ln>
          </p:spPr>
        </p:sp>
        <p:sp>
          <p:nvSpPr>
            <p:cNvPr id="744" name="Google Shape;744;p31"/>
            <p:cNvSpPr txBox="1"/>
            <p:nvPr/>
          </p:nvSpPr>
          <p:spPr>
            <a:xfrm>
              <a:off x="6320075" y="3494700"/>
              <a:ext cx="1952100" cy="33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Partner 3</a:t>
              </a:r>
              <a:endParaRPr b="1" sz="1800">
                <a:solidFill>
                  <a:schemeClr val="dk1"/>
                </a:solidFill>
                <a:latin typeface="Livvic"/>
                <a:ea typeface="Livvic"/>
                <a:cs typeface="Livvic"/>
                <a:sym typeface="Livvic"/>
              </a:endParaRPr>
            </a:p>
          </p:txBody>
        </p:sp>
        <p:sp>
          <p:nvSpPr>
            <p:cNvPr id="755" name="Google Shape;755;p31"/>
            <p:cNvSpPr txBox="1"/>
            <p:nvPr/>
          </p:nvSpPr>
          <p:spPr>
            <a:xfrm>
              <a:off x="6320076" y="3950800"/>
              <a:ext cx="1952100" cy="483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Jupiter is the biggest planet of them all</a:t>
              </a:r>
              <a:endParaRPr>
                <a:solidFill>
                  <a:schemeClr val="dk1"/>
                </a:solidFill>
                <a:latin typeface="Livvic"/>
                <a:ea typeface="Livvic"/>
                <a:cs typeface="Livvic"/>
                <a:sym typeface="Livvic"/>
              </a:endParaRPr>
            </a:p>
          </p:txBody>
        </p:sp>
      </p:grpSp>
      <p:grpSp>
        <p:nvGrpSpPr>
          <p:cNvPr id="756" name="Google Shape;756;p31"/>
          <p:cNvGrpSpPr/>
          <p:nvPr/>
        </p:nvGrpSpPr>
        <p:grpSpPr>
          <a:xfrm>
            <a:off x="2155200" y="2373888"/>
            <a:ext cx="2109550" cy="495750"/>
            <a:chOff x="2155200" y="2373888"/>
            <a:chExt cx="2109550" cy="495750"/>
          </a:xfrm>
        </p:grpSpPr>
        <p:sp>
          <p:nvSpPr>
            <p:cNvPr id="757" name="Google Shape;757;p31"/>
            <p:cNvSpPr/>
            <p:nvPr/>
          </p:nvSpPr>
          <p:spPr>
            <a:xfrm>
              <a:off x="2155200" y="2373888"/>
              <a:ext cx="2109550" cy="495750"/>
            </a:xfrm>
            <a:custGeom>
              <a:rect b="b" l="l" r="r" t="t"/>
              <a:pathLst>
                <a:path extrusionOk="0" h="19830" w="84382">
                  <a:moveTo>
                    <a:pt x="0" y="132"/>
                  </a:moveTo>
                  <a:lnTo>
                    <a:pt x="3821" y="19830"/>
                  </a:lnTo>
                  <a:lnTo>
                    <a:pt x="83456" y="17249"/>
                  </a:lnTo>
                  <a:lnTo>
                    <a:pt x="84382" y="0"/>
                  </a:lnTo>
                  <a:close/>
                </a:path>
              </a:pathLst>
            </a:custGeom>
            <a:solidFill>
              <a:schemeClr val="accent1"/>
            </a:solidFill>
            <a:ln>
              <a:noFill/>
            </a:ln>
          </p:spPr>
        </p:sp>
        <p:sp>
          <p:nvSpPr>
            <p:cNvPr id="738" name="Google Shape;738;p31"/>
            <p:cNvSpPr txBox="1"/>
            <p:nvPr/>
          </p:nvSpPr>
          <p:spPr>
            <a:xfrm>
              <a:off x="2233925" y="2459488"/>
              <a:ext cx="1952100" cy="33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Investors</a:t>
              </a:r>
              <a:endParaRPr b="1" sz="1800">
                <a:solidFill>
                  <a:schemeClr val="dk1"/>
                </a:solidFill>
                <a:latin typeface="Livvic"/>
                <a:ea typeface="Livvic"/>
                <a:cs typeface="Livvic"/>
                <a:sym typeface="Livvic"/>
              </a:endParaRPr>
            </a:p>
          </p:txBody>
        </p:sp>
      </p:grpSp>
      <p:grpSp>
        <p:nvGrpSpPr>
          <p:cNvPr id="758" name="Google Shape;758;p31"/>
          <p:cNvGrpSpPr/>
          <p:nvPr/>
        </p:nvGrpSpPr>
        <p:grpSpPr>
          <a:xfrm>
            <a:off x="6198338" y="2373888"/>
            <a:ext cx="2109550" cy="495750"/>
            <a:chOff x="6198338" y="2373888"/>
            <a:chExt cx="2109550" cy="495750"/>
          </a:xfrm>
        </p:grpSpPr>
        <p:sp>
          <p:nvSpPr>
            <p:cNvPr id="759" name="Google Shape;759;p31"/>
            <p:cNvSpPr/>
            <p:nvPr/>
          </p:nvSpPr>
          <p:spPr>
            <a:xfrm>
              <a:off x="6198338" y="2373888"/>
              <a:ext cx="2109550" cy="495750"/>
            </a:xfrm>
            <a:custGeom>
              <a:rect b="b" l="l" r="r" t="t"/>
              <a:pathLst>
                <a:path extrusionOk="0" h="19830" w="84382">
                  <a:moveTo>
                    <a:pt x="0" y="132"/>
                  </a:moveTo>
                  <a:lnTo>
                    <a:pt x="3821" y="19830"/>
                  </a:lnTo>
                  <a:lnTo>
                    <a:pt x="83456" y="17249"/>
                  </a:lnTo>
                  <a:lnTo>
                    <a:pt x="84382" y="0"/>
                  </a:lnTo>
                  <a:close/>
                </a:path>
              </a:pathLst>
            </a:custGeom>
            <a:solidFill>
              <a:schemeClr val="accent3"/>
            </a:solidFill>
            <a:ln>
              <a:noFill/>
            </a:ln>
          </p:spPr>
        </p:sp>
        <p:sp>
          <p:nvSpPr>
            <p:cNvPr id="743" name="Google Shape;743;p31"/>
            <p:cNvSpPr txBox="1"/>
            <p:nvPr/>
          </p:nvSpPr>
          <p:spPr>
            <a:xfrm>
              <a:off x="6320063" y="2459488"/>
              <a:ext cx="1952100" cy="33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Angel</a:t>
              </a:r>
              <a:endParaRPr b="1" sz="1800">
                <a:solidFill>
                  <a:schemeClr val="dk1"/>
                </a:solidFill>
                <a:latin typeface="Livvic"/>
                <a:ea typeface="Livvic"/>
                <a:cs typeface="Livvic"/>
                <a:sym typeface="Livvic"/>
              </a:endParaRPr>
            </a:p>
          </p:txBody>
        </p:sp>
      </p:grpSp>
      <p:grpSp>
        <p:nvGrpSpPr>
          <p:cNvPr id="760" name="Google Shape;760;p31"/>
          <p:cNvGrpSpPr/>
          <p:nvPr/>
        </p:nvGrpSpPr>
        <p:grpSpPr>
          <a:xfrm>
            <a:off x="2852401" y="1303320"/>
            <a:ext cx="1334306" cy="727977"/>
            <a:chOff x="2852401" y="1303320"/>
            <a:chExt cx="1334306" cy="727977"/>
          </a:xfrm>
        </p:grpSpPr>
        <p:sp>
          <p:nvSpPr>
            <p:cNvPr id="761" name="Google Shape;761;p31"/>
            <p:cNvSpPr/>
            <p:nvPr/>
          </p:nvSpPr>
          <p:spPr>
            <a:xfrm rot="10800000">
              <a:off x="2852401" y="1303320"/>
              <a:ext cx="1086991" cy="727977"/>
            </a:xfrm>
            <a:custGeom>
              <a:rect b="b" l="l" r="r" t="t"/>
              <a:pathLst>
                <a:path extrusionOk="0" h="29122" w="43484">
                  <a:moveTo>
                    <a:pt x="0" y="28183"/>
                  </a:moveTo>
                  <a:lnTo>
                    <a:pt x="12420" y="0"/>
                  </a:lnTo>
                  <a:lnTo>
                    <a:pt x="43484" y="29122"/>
                  </a:lnTo>
                  <a:close/>
                </a:path>
              </a:pathLst>
            </a:custGeom>
            <a:solidFill>
              <a:srgbClr val="FED3C2"/>
            </a:solidFill>
            <a:ln>
              <a:noFill/>
            </a:ln>
          </p:spPr>
        </p:sp>
        <p:sp>
          <p:nvSpPr>
            <p:cNvPr id="762" name="Google Shape;762;p31"/>
            <p:cNvSpPr/>
            <p:nvPr/>
          </p:nvSpPr>
          <p:spPr>
            <a:xfrm rot="-7286067">
              <a:off x="3690251" y="1378531"/>
              <a:ext cx="380808" cy="484629"/>
            </a:xfrm>
            <a:custGeom>
              <a:rect b="b" l="l" r="r" t="t"/>
              <a:pathLst>
                <a:path extrusionOk="0" h="19386" w="15233">
                  <a:moveTo>
                    <a:pt x="0" y="4905"/>
                  </a:moveTo>
                  <a:lnTo>
                    <a:pt x="1947" y="0"/>
                  </a:lnTo>
                  <a:lnTo>
                    <a:pt x="15233" y="19386"/>
                  </a:lnTo>
                  <a:close/>
                </a:path>
              </a:pathLst>
            </a:custGeom>
            <a:solidFill>
              <a:srgbClr val="E1EAE7"/>
            </a:solidFill>
            <a:ln>
              <a:noFill/>
            </a:ln>
          </p:spPr>
        </p:sp>
      </p:grpSp>
      <p:grpSp>
        <p:nvGrpSpPr>
          <p:cNvPr id="763" name="Google Shape;763;p31"/>
          <p:cNvGrpSpPr/>
          <p:nvPr/>
        </p:nvGrpSpPr>
        <p:grpSpPr>
          <a:xfrm>
            <a:off x="3365303" y="1369912"/>
            <a:ext cx="351024" cy="325464"/>
            <a:chOff x="6543825" y="3202075"/>
            <a:chExt cx="296975" cy="275350"/>
          </a:xfrm>
        </p:grpSpPr>
        <p:sp>
          <p:nvSpPr>
            <p:cNvPr id="764" name="Google Shape;764;p31"/>
            <p:cNvSpPr/>
            <p:nvPr/>
          </p:nvSpPr>
          <p:spPr>
            <a:xfrm>
              <a:off x="6683250" y="3202075"/>
              <a:ext cx="17350" cy="43350"/>
            </a:xfrm>
            <a:custGeom>
              <a:rect b="b" l="l" r="r" t="t"/>
              <a:pathLst>
                <a:path extrusionOk="0" h="1734" w="694">
                  <a:moveTo>
                    <a:pt x="347" y="0"/>
                  </a:moveTo>
                  <a:cubicBezTo>
                    <a:pt x="158" y="0"/>
                    <a:pt x="0" y="158"/>
                    <a:pt x="0" y="347"/>
                  </a:cubicBezTo>
                  <a:lnTo>
                    <a:pt x="0" y="1355"/>
                  </a:lnTo>
                  <a:cubicBezTo>
                    <a:pt x="0" y="1576"/>
                    <a:pt x="158" y="1733"/>
                    <a:pt x="347" y="1733"/>
                  </a:cubicBezTo>
                  <a:cubicBezTo>
                    <a:pt x="536" y="1733"/>
                    <a:pt x="693" y="1576"/>
                    <a:pt x="693" y="1355"/>
                  </a:cubicBezTo>
                  <a:lnTo>
                    <a:pt x="693" y="347"/>
                  </a:lnTo>
                  <a:cubicBezTo>
                    <a:pt x="693" y="158"/>
                    <a:pt x="536" y="0"/>
                    <a:pt x="34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5" name="Google Shape;765;p31"/>
            <p:cNvSpPr/>
            <p:nvPr/>
          </p:nvSpPr>
          <p:spPr>
            <a:xfrm>
              <a:off x="6613925" y="3236125"/>
              <a:ext cx="35475" cy="34700"/>
            </a:xfrm>
            <a:custGeom>
              <a:rect b="b" l="l" r="r" t="t"/>
              <a:pathLst>
                <a:path extrusionOk="0" h="1388" w="1419">
                  <a:moveTo>
                    <a:pt x="363" y="1"/>
                  </a:moveTo>
                  <a:cubicBezTo>
                    <a:pt x="276" y="1"/>
                    <a:pt x="190" y="40"/>
                    <a:pt x="127" y="119"/>
                  </a:cubicBezTo>
                  <a:cubicBezTo>
                    <a:pt x="1" y="245"/>
                    <a:pt x="1" y="466"/>
                    <a:pt x="127" y="592"/>
                  </a:cubicBezTo>
                  <a:lnTo>
                    <a:pt x="820" y="1316"/>
                  </a:lnTo>
                  <a:cubicBezTo>
                    <a:pt x="883" y="1364"/>
                    <a:pt x="969" y="1387"/>
                    <a:pt x="1056" y="1387"/>
                  </a:cubicBezTo>
                  <a:cubicBezTo>
                    <a:pt x="1143" y="1387"/>
                    <a:pt x="1229" y="1364"/>
                    <a:pt x="1292" y="1316"/>
                  </a:cubicBezTo>
                  <a:cubicBezTo>
                    <a:pt x="1418" y="1190"/>
                    <a:pt x="1418" y="938"/>
                    <a:pt x="1292" y="844"/>
                  </a:cubicBezTo>
                  <a:lnTo>
                    <a:pt x="599" y="119"/>
                  </a:lnTo>
                  <a:cubicBezTo>
                    <a:pt x="536" y="40"/>
                    <a:pt x="450" y="1"/>
                    <a:pt x="36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6" name="Google Shape;766;p31"/>
            <p:cNvSpPr/>
            <p:nvPr/>
          </p:nvSpPr>
          <p:spPr>
            <a:xfrm>
              <a:off x="6734425" y="3236425"/>
              <a:ext cx="35475" cy="34400"/>
            </a:xfrm>
            <a:custGeom>
              <a:rect b="b" l="l" r="r" t="t"/>
              <a:pathLst>
                <a:path extrusionOk="0" h="1376" w="1419">
                  <a:moveTo>
                    <a:pt x="1054" y="0"/>
                  </a:moveTo>
                  <a:cubicBezTo>
                    <a:pt x="976" y="0"/>
                    <a:pt x="894" y="33"/>
                    <a:pt x="820" y="107"/>
                  </a:cubicBezTo>
                  <a:lnTo>
                    <a:pt x="95" y="832"/>
                  </a:lnTo>
                  <a:cubicBezTo>
                    <a:pt x="1" y="926"/>
                    <a:pt x="1" y="1178"/>
                    <a:pt x="95" y="1304"/>
                  </a:cubicBezTo>
                  <a:cubicBezTo>
                    <a:pt x="158" y="1352"/>
                    <a:pt x="253" y="1375"/>
                    <a:pt x="344" y="1375"/>
                  </a:cubicBezTo>
                  <a:cubicBezTo>
                    <a:pt x="434" y="1375"/>
                    <a:pt x="521" y="1352"/>
                    <a:pt x="568" y="1304"/>
                  </a:cubicBezTo>
                  <a:lnTo>
                    <a:pt x="1293" y="580"/>
                  </a:lnTo>
                  <a:cubicBezTo>
                    <a:pt x="1419" y="454"/>
                    <a:pt x="1419" y="233"/>
                    <a:pt x="1293" y="107"/>
                  </a:cubicBezTo>
                  <a:cubicBezTo>
                    <a:pt x="1226" y="41"/>
                    <a:pt x="1142" y="0"/>
                    <a:pt x="105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7" name="Google Shape;767;p31"/>
            <p:cNvSpPr/>
            <p:nvPr/>
          </p:nvSpPr>
          <p:spPr>
            <a:xfrm>
              <a:off x="6805325" y="3322575"/>
              <a:ext cx="35475" cy="121325"/>
            </a:xfrm>
            <a:custGeom>
              <a:rect b="b" l="l" r="r" t="t"/>
              <a:pathLst>
                <a:path extrusionOk="0" h="4853" w="1419">
                  <a:moveTo>
                    <a:pt x="0" y="1"/>
                  </a:moveTo>
                  <a:lnTo>
                    <a:pt x="0" y="4852"/>
                  </a:lnTo>
                  <a:lnTo>
                    <a:pt x="1040" y="4852"/>
                  </a:lnTo>
                  <a:cubicBezTo>
                    <a:pt x="1261" y="4852"/>
                    <a:pt x="1418" y="4695"/>
                    <a:pt x="1418" y="4506"/>
                  </a:cubicBezTo>
                  <a:lnTo>
                    <a:pt x="1418" y="316"/>
                  </a:lnTo>
                  <a:cubicBezTo>
                    <a:pt x="1355" y="158"/>
                    <a:pt x="1198" y="1"/>
                    <a:pt x="104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8" name="Google Shape;768;p31"/>
            <p:cNvSpPr/>
            <p:nvPr/>
          </p:nvSpPr>
          <p:spPr>
            <a:xfrm>
              <a:off x="6543825" y="3323275"/>
              <a:ext cx="35475" cy="121400"/>
            </a:xfrm>
            <a:custGeom>
              <a:rect b="b" l="l" r="r" t="t"/>
              <a:pathLst>
                <a:path extrusionOk="0" h="4856" w="1419">
                  <a:moveTo>
                    <a:pt x="323" y="0"/>
                  </a:moveTo>
                  <a:cubicBezTo>
                    <a:pt x="132" y="0"/>
                    <a:pt x="1" y="149"/>
                    <a:pt x="1" y="351"/>
                  </a:cubicBezTo>
                  <a:lnTo>
                    <a:pt x="1" y="4509"/>
                  </a:lnTo>
                  <a:cubicBezTo>
                    <a:pt x="1" y="4698"/>
                    <a:pt x="158" y="4856"/>
                    <a:pt x="379" y="4856"/>
                  </a:cubicBezTo>
                  <a:lnTo>
                    <a:pt x="1418" y="4856"/>
                  </a:lnTo>
                  <a:lnTo>
                    <a:pt x="1418" y="4"/>
                  </a:lnTo>
                  <a:lnTo>
                    <a:pt x="379" y="4"/>
                  </a:lnTo>
                  <a:cubicBezTo>
                    <a:pt x="360" y="1"/>
                    <a:pt x="341" y="0"/>
                    <a:pt x="32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9" name="Google Shape;769;p31"/>
            <p:cNvSpPr/>
            <p:nvPr/>
          </p:nvSpPr>
          <p:spPr>
            <a:xfrm>
              <a:off x="6643075" y="3332025"/>
              <a:ext cx="143375" cy="104000"/>
            </a:xfrm>
            <a:custGeom>
              <a:rect b="b" l="l" r="r" t="t"/>
              <a:pathLst>
                <a:path extrusionOk="0" h="4160" w="5735">
                  <a:moveTo>
                    <a:pt x="1639" y="1"/>
                  </a:moveTo>
                  <a:cubicBezTo>
                    <a:pt x="1450" y="1"/>
                    <a:pt x="1198" y="158"/>
                    <a:pt x="1072" y="379"/>
                  </a:cubicBezTo>
                  <a:lnTo>
                    <a:pt x="0" y="2490"/>
                  </a:lnTo>
                  <a:cubicBezTo>
                    <a:pt x="158" y="2584"/>
                    <a:pt x="378" y="2616"/>
                    <a:pt x="567" y="2616"/>
                  </a:cubicBezTo>
                  <a:cubicBezTo>
                    <a:pt x="1072" y="2616"/>
                    <a:pt x="1544" y="2364"/>
                    <a:pt x="1796" y="1891"/>
                  </a:cubicBezTo>
                  <a:lnTo>
                    <a:pt x="2017" y="1418"/>
                  </a:lnTo>
                  <a:lnTo>
                    <a:pt x="2710" y="1418"/>
                  </a:lnTo>
                  <a:cubicBezTo>
                    <a:pt x="2899" y="1418"/>
                    <a:pt x="3056" y="1481"/>
                    <a:pt x="3182" y="1607"/>
                  </a:cubicBezTo>
                  <a:lnTo>
                    <a:pt x="5734" y="4159"/>
                  </a:lnTo>
                  <a:lnTo>
                    <a:pt x="573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0" name="Google Shape;770;p31"/>
            <p:cNvSpPr/>
            <p:nvPr/>
          </p:nvSpPr>
          <p:spPr>
            <a:xfrm>
              <a:off x="6595025" y="3288700"/>
              <a:ext cx="175675" cy="188725"/>
            </a:xfrm>
            <a:custGeom>
              <a:rect b="b" l="l" r="r" t="t"/>
              <a:pathLst>
                <a:path extrusionOk="0" h="7549" w="7027">
                  <a:moveTo>
                    <a:pt x="2206" y="1"/>
                  </a:moveTo>
                  <a:cubicBezTo>
                    <a:pt x="1828" y="1"/>
                    <a:pt x="1481" y="221"/>
                    <a:pt x="1261" y="568"/>
                  </a:cubicBezTo>
                  <a:lnTo>
                    <a:pt x="946" y="1198"/>
                  </a:lnTo>
                  <a:cubicBezTo>
                    <a:pt x="914" y="1324"/>
                    <a:pt x="757" y="1419"/>
                    <a:pt x="631" y="1419"/>
                  </a:cubicBezTo>
                  <a:lnTo>
                    <a:pt x="1" y="1419"/>
                  </a:lnTo>
                  <a:lnTo>
                    <a:pt x="1" y="6239"/>
                  </a:lnTo>
                  <a:lnTo>
                    <a:pt x="1576" y="6239"/>
                  </a:lnTo>
                  <a:lnTo>
                    <a:pt x="2584" y="7247"/>
                  </a:lnTo>
                  <a:cubicBezTo>
                    <a:pt x="2768" y="7431"/>
                    <a:pt x="3054" y="7548"/>
                    <a:pt x="3330" y="7548"/>
                  </a:cubicBezTo>
                  <a:cubicBezTo>
                    <a:pt x="3431" y="7548"/>
                    <a:pt x="3531" y="7533"/>
                    <a:pt x="3624" y="7499"/>
                  </a:cubicBezTo>
                  <a:lnTo>
                    <a:pt x="6585" y="6554"/>
                  </a:lnTo>
                  <a:cubicBezTo>
                    <a:pt x="6743" y="6522"/>
                    <a:pt x="6900" y="6396"/>
                    <a:pt x="7026" y="6302"/>
                  </a:cubicBezTo>
                  <a:lnTo>
                    <a:pt x="4537" y="3813"/>
                  </a:lnTo>
                  <a:lnTo>
                    <a:pt x="4380" y="3813"/>
                  </a:lnTo>
                  <a:lnTo>
                    <a:pt x="4348" y="3844"/>
                  </a:lnTo>
                  <a:cubicBezTo>
                    <a:pt x="4033" y="4506"/>
                    <a:pt x="3340" y="4947"/>
                    <a:pt x="2647" y="5042"/>
                  </a:cubicBezTo>
                  <a:cubicBezTo>
                    <a:pt x="2601" y="5044"/>
                    <a:pt x="2556" y="5046"/>
                    <a:pt x="2511" y="5046"/>
                  </a:cubicBezTo>
                  <a:cubicBezTo>
                    <a:pt x="2046" y="5046"/>
                    <a:pt x="1698" y="4899"/>
                    <a:pt x="1324" y="4727"/>
                  </a:cubicBezTo>
                  <a:cubicBezTo>
                    <a:pt x="1103" y="4632"/>
                    <a:pt x="1040" y="4412"/>
                    <a:pt x="1166" y="4254"/>
                  </a:cubicBezTo>
                  <a:lnTo>
                    <a:pt x="2363" y="1797"/>
                  </a:lnTo>
                  <a:cubicBezTo>
                    <a:pt x="2615" y="1324"/>
                    <a:pt x="3088" y="1041"/>
                    <a:pt x="3592" y="1041"/>
                  </a:cubicBezTo>
                  <a:lnTo>
                    <a:pt x="5104" y="1041"/>
                  </a:lnTo>
                  <a:cubicBezTo>
                    <a:pt x="5167" y="852"/>
                    <a:pt x="5262" y="631"/>
                    <a:pt x="5262" y="347"/>
                  </a:cubicBezTo>
                  <a:cubicBezTo>
                    <a:pt x="5262" y="158"/>
                    <a:pt x="5104" y="1"/>
                    <a:pt x="488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4" name="Shape 774"/>
        <p:cNvGrpSpPr/>
        <p:nvPr/>
      </p:nvGrpSpPr>
      <p:grpSpPr>
        <a:xfrm>
          <a:off x="0" y="0"/>
          <a:ext cx="0" cy="0"/>
          <a:chOff x="0" y="0"/>
          <a:chExt cx="0" cy="0"/>
        </a:xfrm>
      </p:grpSpPr>
      <p:grpSp>
        <p:nvGrpSpPr>
          <p:cNvPr id="775" name="Google Shape;775;p32"/>
          <p:cNvGrpSpPr/>
          <p:nvPr/>
        </p:nvGrpSpPr>
        <p:grpSpPr>
          <a:xfrm rot="10800000">
            <a:off x="1284043" y="2209610"/>
            <a:ext cx="2475575" cy="817038"/>
            <a:chOff x="1130375" y="1386425"/>
            <a:chExt cx="2475575" cy="817038"/>
          </a:xfrm>
        </p:grpSpPr>
        <p:sp>
          <p:nvSpPr>
            <p:cNvPr id="776" name="Google Shape;776;p32"/>
            <p:cNvSpPr/>
            <p:nvPr/>
          </p:nvSpPr>
          <p:spPr>
            <a:xfrm>
              <a:off x="1130375" y="1480488"/>
              <a:ext cx="2475575" cy="722975"/>
            </a:xfrm>
            <a:custGeom>
              <a:rect b="b" l="l" r="r" t="t"/>
              <a:pathLst>
                <a:path extrusionOk="0" h="28919" w="99023">
                  <a:moveTo>
                    <a:pt x="0" y="4454"/>
                  </a:moveTo>
                  <a:lnTo>
                    <a:pt x="99023" y="0"/>
                  </a:lnTo>
                  <a:lnTo>
                    <a:pt x="88694" y="28919"/>
                  </a:lnTo>
                  <a:lnTo>
                    <a:pt x="1937" y="25201"/>
                  </a:lnTo>
                  <a:close/>
                </a:path>
              </a:pathLst>
            </a:custGeom>
            <a:solidFill>
              <a:srgbClr val="FFC0A7"/>
            </a:solidFill>
            <a:ln>
              <a:noFill/>
            </a:ln>
          </p:spPr>
        </p:sp>
        <p:sp>
          <p:nvSpPr>
            <p:cNvPr id="777" name="Google Shape;777;p32"/>
            <p:cNvSpPr/>
            <p:nvPr/>
          </p:nvSpPr>
          <p:spPr>
            <a:xfrm>
              <a:off x="1133963" y="1386425"/>
              <a:ext cx="736000" cy="154050"/>
            </a:xfrm>
            <a:custGeom>
              <a:rect b="b" l="l" r="r" t="t"/>
              <a:pathLst>
                <a:path extrusionOk="0" h="6162" w="29440">
                  <a:moveTo>
                    <a:pt x="0" y="6162"/>
                  </a:moveTo>
                  <a:lnTo>
                    <a:pt x="0" y="0"/>
                  </a:lnTo>
                  <a:lnTo>
                    <a:pt x="29440" y="5135"/>
                  </a:lnTo>
                  <a:close/>
                </a:path>
              </a:pathLst>
            </a:custGeom>
            <a:solidFill>
              <a:srgbClr val="E1EAE7"/>
            </a:solidFill>
            <a:ln>
              <a:noFill/>
            </a:ln>
          </p:spPr>
        </p:sp>
      </p:grpSp>
      <p:sp>
        <p:nvSpPr>
          <p:cNvPr id="778" name="Google Shape;778;p32"/>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graphicFrame>
        <p:nvGraphicFramePr>
          <p:cNvPr id="779" name="Google Shape;779;p32"/>
          <p:cNvGraphicFramePr/>
          <p:nvPr/>
        </p:nvGraphicFramePr>
        <p:xfrm>
          <a:off x="4563975" y="1511828"/>
          <a:ext cx="3000000" cy="3000000"/>
        </p:xfrm>
        <a:graphic>
          <a:graphicData uri="http://schemas.openxmlformats.org/drawingml/2006/table">
            <a:tbl>
              <a:tblPr>
                <a:noFill/>
                <a:tableStyleId>{4DC39807-C53F-4D5C-8C74-047DCC45FEDF}</a:tableStyleId>
              </a:tblPr>
              <a:tblGrid>
                <a:gridCol w="1740300"/>
                <a:gridCol w="2119175"/>
              </a:tblGrid>
              <a:tr h="516125">
                <a:tc gridSpan="2">
                  <a:txBody>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Growth</a:t>
                      </a:r>
                      <a:endParaRPr b="1" sz="1800">
                        <a:solidFill>
                          <a:schemeClr val="dk1"/>
                        </a:solidFill>
                        <a:latin typeface="Livvic"/>
                        <a:ea typeface="Livvic"/>
                        <a:cs typeface="Livvic"/>
                        <a:sym typeface="Livvic"/>
                      </a:endParaRPr>
                    </a:p>
                  </a:txBody>
                  <a:tcPr marT="91425" marB="91425" marR="91425" marL="91425" anchor="ctr">
                    <a:lnL cap="flat" cmpd="sng" w="28575">
                      <a:solidFill>
                        <a:schemeClr val="dk1">
                          <a:alpha val="0"/>
                        </a:schemeClr>
                      </a:solidFill>
                      <a:prstDash val="solid"/>
                      <a:round/>
                      <a:headEnd len="sm" w="sm" type="none"/>
                      <a:tailEnd len="sm" w="sm" type="none"/>
                    </a:lnL>
                    <a:lnR cap="flat" cmpd="sng" w="28575">
                      <a:solidFill>
                        <a:schemeClr val="dk1">
                          <a:alpha val="0"/>
                        </a:schemeClr>
                      </a:solidFill>
                      <a:prstDash val="solid"/>
                      <a:round/>
                      <a:headEnd len="sm" w="sm" type="none"/>
                      <a:tailEnd len="sm" w="sm" type="none"/>
                    </a:lnR>
                    <a:lnT cap="flat" cmpd="sng" w="28575">
                      <a:solidFill>
                        <a:schemeClr val="dk1">
                          <a:alpha val="0"/>
                        </a:schemeClr>
                      </a:solidFill>
                      <a:prstDash val="solid"/>
                      <a:round/>
                      <a:headEnd len="sm" w="sm" type="none"/>
                      <a:tailEnd len="sm" w="sm" type="none"/>
                    </a:lnT>
                    <a:lnB cap="flat" cmpd="sng" w="28575">
                      <a:solidFill>
                        <a:schemeClr val="dk1"/>
                      </a:solidFill>
                      <a:prstDash val="solid"/>
                      <a:round/>
                      <a:headEnd len="sm" w="sm" type="none"/>
                      <a:tailEnd len="sm" w="sm" type="none"/>
                    </a:lnB>
                  </a:tcPr>
                </a:tc>
                <a:tc hMerge="1"/>
              </a:tr>
              <a:tr h="496400">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Mars</a:t>
                      </a:r>
                      <a:endParaRPr>
                        <a:solidFill>
                          <a:schemeClr val="dk1"/>
                        </a:solidFill>
                        <a:latin typeface="Livvic"/>
                        <a:ea typeface="Livvic"/>
                        <a:cs typeface="Livvic"/>
                        <a:sym typeface="Livvic"/>
                      </a:endParaRPr>
                    </a:p>
                  </a:txBody>
                  <a:tcPr marT="91425" marB="91425" marR="91425" marL="91425" anchor="ctr">
                    <a:lnL cap="flat" cmpd="sng" w="28575">
                      <a:solidFill>
                        <a:schemeClr val="dk1">
                          <a:alpha val="0"/>
                        </a:schemeClr>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lang="en" sz="2000">
                          <a:solidFill>
                            <a:schemeClr val="dk1"/>
                          </a:solidFill>
                          <a:latin typeface="Carter One"/>
                          <a:ea typeface="Carter One"/>
                          <a:cs typeface="Carter One"/>
                          <a:sym typeface="Carter One"/>
                        </a:rPr>
                        <a:t>$20,000</a:t>
                      </a:r>
                      <a:endParaRPr sz="2000">
                        <a:solidFill>
                          <a:schemeClr val="dk1"/>
                        </a:solidFill>
                        <a:latin typeface="Carter One"/>
                        <a:ea typeface="Carter One"/>
                        <a:cs typeface="Carter One"/>
                        <a:sym typeface="Carter One"/>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alpha val="0"/>
                        </a:schemeClr>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r h="496400">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Jupiter</a:t>
                      </a:r>
                      <a:endParaRPr>
                        <a:solidFill>
                          <a:schemeClr val="dk1"/>
                        </a:solidFill>
                        <a:latin typeface="Livvic"/>
                        <a:ea typeface="Livvic"/>
                        <a:cs typeface="Livvic"/>
                        <a:sym typeface="Livvic"/>
                      </a:endParaRPr>
                    </a:p>
                  </a:txBody>
                  <a:tcPr marT="91425" marB="91425" marR="91425" marL="91425" anchor="ctr">
                    <a:lnL cap="flat" cmpd="sng" w="28575">
                      <a:solidFill>
                        <a:schemeClr val="dk1">
                          <a:alpha val="0"/>
                        </a:schemeClr>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lang="en" sz="2000">
                          <a:solidFill>
                            <a:schemeClr val="dk1"/>
                          </a:solidFill>
                          <a:latin typeface="Carter One"/>
                          <a:ea typeface="Carter One"/>
                          <a:cs typeface="Carter One"/>
                          <a:sym typeface="Carter One"/>
                        </a:rPr>
                        <a:t>$34,000</a:t>
                      </a:r>
                      <a:endParaRPr sz="2000">
                        <a:solidFill>
                          <a:schemeClr val="dk1"/>
                        </a:solidFill>
                        <a:latin typeface="Carter One"/>
                        <a:ea typeface="Carter One"/>
                        <a:cs typeface="Carter One"/>
                        <a:sym typeface="Carter One"/>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alpha val="0"/>
                        </a:schemeClr>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r h="496400">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Neptune</a:t>
                      </a:r>
                      <a:endParaRPr>
                        <a:solidFill>
                          <a:schemeClr val="dk1"/>
                        </a:solidFill>
                        <a:latin typeface="Livvic"/>
                        <a:ea typeface="Livvic"/>
                        <a:cs typeface="Livvic"/>
                        <a:sym typeface="Livvic"/>
                      </a:endParaRPr>
                    </a:p>
                  </a:txBody>
                  <a:tcPr marT="91425" marB="91425" marR="91425" marL="91425" anchor="ctr">
                    <a:lnL cap="flat" cmpd="sng" w="28575">
                      <a:solidFill>
                        <a:schemeClr val="dk1">
                          <a:alpha val="0"/>
                        </a:schemeClr>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lang="en" sz="2000">
                          <a:solidFill>
                            <a:schemeClr val="dk1"/>
                          </a:solidFill>
                          <a:latin typeface="Carter One"/>
                          <a:ea typeface="Carter One"/>
                          <a:cs typeface="Carter One"/>
                          <a:sym typeface="Carter One"/>
                        </a:rPr>
                        <a:t>$45,000</a:t>
                      </a:r>
                      <a:endParaRPr sz="2000">
                        <a:solidFill>
                          <a:schemeClr val="dk1"/>
                        </a:solidFill>
                        <a:latin typeface="Carter One"/>
                        <a:ea typeface="Carter One"/>
                        <a:cs typeface="Carter One"/>
                        <a:sym typeface="Carter One"/>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alpha val="0"/>
                        </a:schemeClr>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r h="496400">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Saturn</a:t>
                      </a:r>
                      <a:endParaRPr>
                        <a:solidFill>
                          <a:schemeClr val="dk1"/>
                        </a:solidFill>
                        <a:latin typeface="Livvic"/>
                        <a:ea typeface="Livvic"/>
                        <a:cs typeface="Livvic"/>
                        <a:sym typeface="Livvic"/>
                      </a:endParaRPr>
                    </a:p>
                  </a:txBody>
                  <a:tcPr marT="91425" marB="91425" marR="91425" marL="91425" anchor="ctr">
                    <a:lnL cap="flat" cmpd="sng" w="28575">
                      <a:solidFill>
                        <a:schemeClr val="dk1">
                          <a:alpha val="0"/>
                        </a:schemeClr>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lang="en" sz="2000">
                          <a:solidFill>
                            <a:schemeClr val="dk1"/>
                          </a:solidFill>
                          <a:latin typeface="Carter One"/>
                          <a:ea typeface="Carter One"/>
                          <a:cs typeface="Carter One"/>
                          <a:sym typeface="Carter One"/>
                        </a:rPr>
                        <a:t>$12,000</a:t>
                      </a:r>
                      <a:endParaRPr sz="2000">
                        <a:solidFill>
                          <a:schemeClr val="dk1"/>
                        </a:solidFill>
                        <a:latin typeface="Carter One"/>
                        <a:ea typeface="Carter One"/>
                        <a:cs typeface="Carter One"/>
                        <a:sym typeface="Carter One"/>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alpha val="0"/>
                        </a:schemeClr>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r h="496400">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Earth</a:t>
                      </a:r>
                      <a:endParaRPr>
                        <a:solidFill>
                          <a:schemeClr val="dk1"/>
                        </a:solidFill>
                        <a:latin typeface="Livvic"/>
                        <a:ea typeface="Livvic"/>
                        <a:cs typeface="Livvic"/>
                        <a:sym typeface="Livvic"/>
                      </a:endParaRPr>
                    </a:p>
                  </a:txBody>
                  <a:tcPr marT="91425" marB="91425" marR="91425" marL="91425" anchor="ctr">
                    <a:lnL cap="flat" cmpd="sng" w="28575">
                      <a:solidFill>
                        <a:schemeClr val="dk1">
                          <a:alpha val="0"/>
                        </a:schemeClr>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alpha val="0"/>
                        </a:schemeClr>
                      </a:solidFill>
                      <a:prstDash val="solid"/>
                      <a:round/>
                      <a:headEnd len="sm" w="sm" type="none"/>
                      <a:tailEnd len="sm" w="sm" type="none"/>
                    </a:lnB>
                  </a:tcPr>
                </a:tc>
                <a:tc>
                  <a:txBody>
                    <a:bodyPr/>
                    <a:lstStyle/>
                    <a:p>
                      <a:pPr indent="0" lvl="0" marL="0" rtl="0" algn="ctr">
                        <a:spcBef>
                          <a:spcPts val="0"/>
                        </a:spcBef>
                        <a:spcAft>
                          <a:spcPts val="0"/>
                        </a:spcAft>
                        <a:buNone/>
                      </a:pPr>
                      <a:r>
                        <a:rPr lang="en" sz="2000">
                          <a:solidFill>
                            <a:schemeClr val="dk1"/>
                          </a:solidFill>
                          <a:latin typeface="Carter One"/>
                          <a:ea typeface="Carter One"/>
                          <a:cs typeface="Carter One"/>
                          <a:sym typeface="Carter One"/>
                        </a:rPr>
                        <a:t>$5,000</a:t>
                      </a:r>
                      <a:endParaRPr sz="2000">
                        <a:solidFill>
                          <a:schemeClr val="dk1"/>
                        </a:solidFill>
                        <a:latin typeface="Carter One"/>
                        <a:ea typeface="Carter One"/>
                        <a:cs typeface="Carter One"/>
                        <a:sym typeface="Carter One"/>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alpha val="0"/>
                        </a:schemeClr>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alpha val="0"/>
                        </a:schemeClr>
                      </a:solidFill>
                      <a:prstDash val="solid"/>
                      <a:round/>
                      <a:headEnd len="sm" w="sm" type="none"/>
                      <a:tailEnd len="sm" w="sm" type="none"/>
                    </a:lnB>
                  </a:tcPr>
                </a:tc>
              </a:tr>
            </a:tbl>
          </a:graphicData>
        </a:graphic>
      </p:graphicFrame>
      <p:grpSp>
        <p:nvGrpSpPr>
          <p:cNvPr id="780" name="Google Shape;780;p32"/>
          <p:cNvGrpSpPr/>
          <p:nvPr/>
        </p:nvGrpSpPr>
        <p:grpSpPr>
          <a:xfrm>
            <a:off x="719441" y="3245346"/>
            <a:ext cx="3596709" cy="1264630"/>
            <a:chOff x="719441" y="3245346"/>
            <a:chExt cx="3596709" cy="1264630"/>
          </a:xfrm>
        </p:grpSpPr>
        <p:sp>
          <p:nvSpPr>
            <p:cNvPr id="781" name="Google Shape;781;p32"/>
            <p:cNvSpPr txBox="1"/>
            <p:nvPr/>
          </p:nvSpPr>
          <p:spPr>
            <a:xfrm>
              <a:off x="719441" y="3245346"/>
              <a:ext cx="3596700" cy="42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700">
                  <a:solidFill>
                    <a:schemeClr val="dk1"/>
                  </a:solidFill>
                  <a:latin typeface="Livvic"/>
                  <a:ea typeface="Livvic"/>
                  <a:cs typeface="Livvic"/>
                  <a:sym typeface="Livvic"/>
                </a:rPr>
                <a:t>Predicted growth</a:t>
              </a:r>
              <a:endParaRPr b="1" sz="1700">
                <a:solidFill>
                  <a:schemeClr val="dk1"/>
                </a:solidFill>
                <a:latin typeface="Livvic"/>
                <a:ea typeface="Livvic"/>
                <a:cs typeface="Livvic"/>
                <a:sym typeface="Livvic"/>
              </a:endParaRPr>
            </a:p>
          </p:txBody>
        </p:sp>
        <p:sp>
          <p:nvSpPr>
            <p:cNvPr id="782" name="Google Shape;782;p32"/>
            <p:cNvSpPr txBox="1"/>
            <p:nvPr/>
          </p:nvSpPr>
          <p:spPr>
            <a:xfrm>
              <a:off x="719450" y="3668175"/>
              <a:ext cx="3596700" cy="8418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Livvic"/>
                <a:buChar char="●"/>
              </a:pPr>
              <a:r>
                <a:rPr lang="en">
                  <a:solidFill>
                    <a:schemeClr val="dk1"/>
                  </a:solidFill>
                  <a:latin typeface="Livvic"/>
                  <a:ea typeface="Livvic"/>
                  <a:cs typeface="Livvic"/>
                  <a:sym typeface="Livvic"/>
                </a:rPr>
                <a:t>Jupiter is a very big planet</a:t>
              </a:r>
              <a:endParaRPr>
                <a:solidFill>
                  <a:schemeClr val="dk1"/>
                </a:solidFill>
                <a:latin typeface="Livvic"/>
                <a:ea typeface="Livvic"/>
                <a:cs typeface="Livvic"/>
                <a:sym typeface="Livvic"/>
              </a:endParaRPr>
            </a:p>
            <a:p>
              <a:pPr indent="-317500" lvl="0" marL="457200" rtl="0" algn="l">
                <a:spcBef>
                  <a:spcPts val="0"/>
                </a:spcBef>
                <a:spcAft>
                  <a:spcPts val="0"/>
                </a:spcAft>
                <a:buClr>
                  <a:schemeClr val="dk1"/>
                </a:buClr>
                <a:buSzPts val="1400"/>
                <a:buFont typeface="Livvic"/>
                <a:buChar char="●"/>
              </a:pPr>
              <a:r>
                <a:rPr lang="en">
                  <a:solidFill>
                    <a:schemeClr val="dk1"/>
                  </a:solidFill>
                  <a:latin typeface="Livvic"/>
                  <a:ea typeface="Livvic"/>
                  <a:cs typeface="Livvic"/>
                  <a:sym typeface="Livvic"/>
                </a:rPr>
                <a:t>Mercury is a very small planet</a:t>
              </a:r>
              <a:endParaRPr>
                <a:solidFill>
                  <a:schemeClr val="dk1"/>
                </a:solidFill>
                <a:latin typeface="Livvic"/>
                <a:ea typeface="Livvic"/>
                <a:cs typeface="Livvic"/>
                <a:sym typeface="Livvic"/>
              </a:endParaRPr>
            </a:p>
            <a:p>
              <a:pPr indent="-317500" lvl="0" marL="457200" rtl="0" algn="l">
                <a:spcBef>
                  <a:spcPts val="0"/>
                </a:spcBef>
                <a:spcAft>
                  <a:spcPts val="0"/>
                </a:spcAft>
                <a:buClr>
                  <a:schemeClr val="dk1"/>
                </a:buClr>
                <a:buSzPts val="1400"/>
                <a:buFont typeface="Livvic"/>
                <a:buChar char="●"/>
              </a:pPr>
              <a:r>
                <a:rPr lang="en">
                  <a:solidFill>
                    <a:schemeClr val="dk1"/>
                  </a:solidFill>
                  <a:latin typeface="Livvic"/>
                  <a:ea typeface="Livvic"/>
                  <a:cs typeface="Livvic"/>
                  <a:sym typeface="Livvic"/>
                </a:rPr>
                <a:t>Neptune is very far from the Sun</a:t>
              </a:r>
              <a:endParaRPr>
                <a:solidFill>
                  <a:schemeClr val="dk1"/>
                </a:solidFill>
                <a:latin typeface="Livvic"/>
                <a:ea typeface="Livvic"/>
                <a:cs typeface="Livvic"/>
                <a:sym typeface="Livvic"/>
              </a:endParaRPr>
            </a:p>
          </p:txBody>
        </p:sp>
      </p:grpSp>
      <p:graphicFrame>
        <p:nvGraphicFramePr>
          <p:cNvPr id="783" name="Google Shape;783;p32"/>
          <p:cNvGraphicFramePr/>
          <p:nvPr/>
        </p:nvGraphicFramePr>
        <p:xfrm>
          <a:off x="719488" y="1511828"/>
          <a:ext cx="3000000" cy="3000000"/>
        </p:xfrm>
        <a:graphic>
          <a:graphicData uri="http://schemas.openxmlformats.org/drawingml/2006/table">
            <a:tbl>
              <a:tblPr>
                <a:noFill/>
                <a:tableStyleId>{4DC39807-C53F-4D5C-8C74-047DCC45FEDF}</a:tableStyleId>
              </a:tblPr>
              <a:tblGrid>
                <a:gridCol w="3596625"/>
              </a:tblGrid>
              <a:tr h="516125">
                <a:tc>
                  <a:txBody>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Total growth</a:t>
                      </a:r>
                      <a:endParaRPr b="1" sz="1800">
                        <a:solidFill>
                          <a:schemeClr val="dk1"/>
                        </a:solidFill>
                        <a:latin typeface="Livvic"/>
                        <a:ea typeface="Livvic"/>
                        <a:cs typeface="Livvic"/>
                        <a:sym typeface="Livvic"/>
                      </a:endParaRPr>
                    </a:p>
                  </a:txBody>
                  <a:tcPr marT="91425" marB="91425" marR="91425" marL="91425" anchor="ctr">
                    <a:lnL cap="flat" cmpd="sng" w="28575">
                      <a:solidFill>
                        <a:schemeClr val="dk1">
                          <a:alpha val="0"/>
                        </a:schemeClr>
                      </a:solidFill>
                      <a:prstDash val="solid"/>
                      <a:round/>
                      <a:headEnd len="sm" w="sm" type="none"/>
                      <a:tailEnd len="sm" w="sm" type="none"/>
                    </a:lnL>
                    <a:lnR cap="flat" cmpd="sng" w="28575">
                      <a:solidFill>
                        <a:schemeClr val="dk1">
                          <a:alpha val="0"/>
                        </a:schemeClr>
                      </a:solidFill>
                      <a:prstDash val="solid"/>
                      <a:round/>
                      <a:headEnd len="sm" w="sm" type="none"/>
                      <a:tailEnd len="sm" w="sm" type="none"/>
                    </a:lnR>
                    <a:lnT cap="flat" cmpd="sng" w="28575">
                      <a:solidFill>
                        <a:schemeClr val="dk1">
                          <a:alpha val="0"/>
                        </a:schemeClr>
                      </a:solidFill>
                      <a:prstDash val="solid"/>
                      <a:round/>
                      <a:headEnd len="sm" w="sm" type="none"/>
                      <a:tailEnd len="sm" w="sm" type="none"/>
                    </a:lnT>
                    <a:lnB cap="flat" cmpd="sng" w="28575">
                      <a:solidFill>
                        <a:schemeClr val="dk1"/>
                      </a:solidFill>
                      <a:prstDash val="solid"/>
                      <a:round/>
                      <a:headEnd len="sm" w="sm" type="none"/>
                      <a:tailEnd len="sm" w="sm" type="none"/>
                    </a:lnB>
                  </a:tcPr>
                </a:tc>
              </a:tr>
              <a:tr h="1020475">
                <a:tc>
                  <a:txBody>
                    <a:bodyPr/>
                    <a:lstStyle/>
                    <a:p>
                      <a:pPr indent="0" lvl="0" marL="0" rtl="0" algn="ctr">
                        <a:spcBef>
                          <a:spcPts val="0"/>
                        </a:spcBef>
                        <a:spcAft>
                          <a:spcPts val="0"/>
                        </a:spcAft>
                        <a:buNone/>
                      </a:pPr>
                      <a:r>
                        <a:rPr lang="en" sz="3000">
                          <a:solidFill>
                            <a:schemeClr val="dk1"/>
                          </a:solidFill>
                          <a:latin typeface="Carter One"/>
                          <a:ea typeface="Carter One"/>
                          <a:cs typeface="Carter One"/>
                          <a:sym typeface="Carter One"/>
                        </a:rPr>
                        <a:t>$160,000</a:t>
                      </a:r>
                      <a:endParaRPr sz="3000">
                        <a:solidFill>
                          <a:schemeClr val="dk1"/>
                        </a:solidFill>
                        <a:latin typeface="Carter One"/>
                        <a:ea typeface="Carter One"/>
                        <a:cs typeface="Carter One"/>
                        <a:sym typeface="Carter One"/>
                      </a:endParaRPr>
                    </a:p>
                  </a:txBody>
                  <a:tcPr marT="91425" marB="91425" marR="91425" marL="91425" anchor="ctr">
                    <a:lnL cap="flat" cmpd="sng" w="28575">
                      <a:solidFill>
                        <a:schemeClr val="dk1">
                          <a:alpha val="0"/>
                        </a:schemeClr>
                      </a:solidFill>
                      <a:prstDash val="solid"/>
                      <a:round/>
                      <a:headEnd len="sm" w="sm" type="none"/>
                      <a:tailEnd len="sm" w="sm" type="none"/>
                    </a:lnL>
                    <a:lnR cap="flat" cmpd="sng" w="28575">
                      <a:solidFill>
                        <a:schemeClr val="dk1">
                          <a:alpha val="0"/>
                        </a:schemeClr>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alpha val="0"/>
                        </a:schemeClr>
                      </a:solidFill>
                      <a:prstDash val="solid"/>
                      <a:round/>
                      <a:headEnd len="sm" w="sm" type="none"/>
                      <a:tailEnd len="sm" w="sm" type="none"/>
                    </a:lnB>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7" name="Shape 787"/>
        <p:cNvGrpSpPr/>
        <p:nvPr/>
      </p:nvGrpSpPr>
      <p:grpSpPr>
        <a:xfrm>
          <a:off x="0" y="0"/>
          <a:ext cx="0" cy="0"/>
          <a:chOff x="0" y="0"/>
          <a:chExt cx="0" cy="0"/>
        </a:xfrm>
      </p:grpSpPr>
      <p:sp>
        <p:nvSpPr>
          <p:cNvPr id="788" name="Google Shape;788;p33"/>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grpSp>
        <p:nvGrpSpPr>
          <p:cNvPr id="789" name="Google Shape;789;p33"/>
          <p:cNvGrpSpPr/>
          <p:nvPr/>
        </p:nvGrpSpPr>
        <p:grpSpPr>
          <a:xfrm>
            <a:off x="713231" y="1872835"/>
            <a:ext cx="4507737" cy="2637162"/>
            <a:chOff x="1397225" y="1410350"/>
            <a:chExt cx="4786300" cy="2774500"/>
          </a:xfrm>
        </p:grpSpPr>
        <p:grpSp>
          <p:nvGrpSpPr>
            <p:cNvPr id="790" name="Google Shape;790;p33"/>
            <p:cNvGrpSpPr/>
            <p:nvPr/>
          </p:nvGrpSpPr>
          <p:grpSpPr>
            <a:xfrm>
              <a:off x="4293400" y="2574725"/>
              <a:ext cx="84425" cy="80100"/>
              <a:chOff x="4293400" y="2574725"/>
              <a:chExt cx="84425" cy="80100"/>
            </a:xfrm>
          </p:grpSpPr>
          <p:sp>
            <p:nvSpPr>
              <p:cNvPr id="791" name="Google Shape;791;p33"/>
              <p:cNvSpPr/>
              <p:nvPr/>
            </p:nvSpPr>
            <p:spPr>
              <a:xfrm>
                <a:off x="4293400" y="2574725"/>
                <a:ext cx="57150" cy="45250"/>
              </a:xfrm>
              <a:custGeom>
                <a:rect b="b" l="l" r="r" t="t"/>
                <a:pathLst>
                  <a:path extrusionOk="0" h="1810" w="2286">
                    <a:moveTo>
                      <a:pt x="2286" y="905"/>
                    </a:moveTo>
                    <a:lnTo>
                      <a:pt x="1857" y="476"/>
                    </a:lnTo>
                    <a:lnTo>
                      <a:pt x="0" y="0"/>
                    </a:lnTo>
                    <a:lnTo>
                      <a:pt x="95" y="834"/>
                    </a:lnTo>
                    <a:lnTo>
                      <a:pt x="952" y="1476"/>
                    </a:lnTo>
                    <a:lnTo>
                      <a:pt x="1952" y="1810"/>
                    </a:lnTo>
                    <a:close/>
                  </a:path>
                </a:pathLst>
              </a:custGeom>
              <a:solidFill>
                <a:schemeClr val="accent2"/>
              </a:solidFill>
              <a:ln cap="flat" cmpd="sng" w="9525">
                <a:solidFill>
                  <a:schemeClr val="accent2"/>
                </a:solidFill>
                <a:prstDash val="solid"/>
                <a:round/>
                <a:headEnd len="med" w="med" type="none"/>
                <a:tailEnd len="med" w="med" type="none"/>
              </a:ln>
            </p:spPr>
          </p:sp>
          <p:sp>
            <p:nvSpPr>
              <p:cNvPr id="792" name="Google Shape;792;p33"/>
              <p:cNvSpPr/>
              <p:nvPr/>
            </p:nvSpPr>
            <p:spPr>
              <a:xfrm>
                <a:off x="4299350" y="2589925"/>
                <a:ext cx="78475" cy="64900"/>
              </a:xfrm>
              <a:custGeom>
                <a:rect b="b" l="l" r="r" t="t"/>
                <a:pathLst>
                  <a:path extrusionOk="0" h="2596" w="3139">
                    <a:moveTo>
                      <a:pt x="2009" y="1"/>
                    </a:moveTo>
                    <a:lnTo>
                      <a:pt x="1820" y="252"/>
                    </a:lnTo>
                    <a:lnTo>
                      <a:pt x="1632" y="314"/>
                    </a:lnTo>
                    <a:lnTo>
                      <a:pt x="1590" y="419"/>
                    </a:lnTo>
                    <a:lnTo>
                      <a:pt x="1318" y="398"/>
                    </a:lnTo>
                    <a:lnTo>
                      <a:pt x="1255" y="273"/>
                    </a:lnTo>
                    <a:lnTo>
                      <a:pt x="983" y="63"/>
                    </a:lnTo>
                    <a:lnTo>
                      <a:pt x="837" y="42"/>
                    </a:lnTo>
                    <a:lnTo>
                      <a:pt x="795" y="63"/>
                    </a:lnTo>
                    <a:lnTo>
                      <a:pt x="753" y="252"/>
                    </a:lnTo>
                    <a:lnTo>
                      <a:pt x="900" y="314"/>
                    </a:lnTo>
                    <a:lnTo>
                      <a:pt x="983" y="461"/>
                    </a:lnTo>
                    <a:lnTo>
                      <a:pt x="963" y="670"/>
                    </a:lnTo>
                    <a:lnTo>
                      <a:pt x="753" y="566"/>
                    </a:lnTo>
                    <a:lnTo>
                      <a:pt x="544" y="524"/>
                    </a:lnTo>
                    <a:lnTo>
                      <a:pt x="209" y="356"/>
                    </a:lnTo>
                    <a:lnTo>
                      <a:pt x="0" y="419"/>
                    </a:lnTo>
                    <a:lnTo>
                      <a:pt x="0" y="524"/>
                    </a:lnTo>
                    <a:lnTo>
                      <a:pt x="105" y="628"/>
                    </a:lnTo>
                    <a:lnTo>
                      <a:pt x="314" y="670"/>
                    </a:lnTo>
                    <a:lnTo>
                      <a:pt x="419" y="796"/>
                    </a:lnTo>
                    <a:lnTo>
                      <a:pt x="377" y="921"/>
                    </a:lnTo>
                    <a:lnTo>
                      <a:pt x="377" y="1026"/>
                    </a:lnTo>
                    <a:lnTo>
                      <a:pt x="628" y="1214"/>
                    </a:lnTo>
                    <a:lnTo>
                      <a:pt x="628" y="1340"/>
                    </a:lnTo>
                    <a:lnTo>
                      <a:pt x="544" y="1423"/>
                    </a:lnTo>
                    <a:lnTo>
                      <a:pt x="628" y="1612"/>
                    </a:lnTo>
                    <a:lnTo>
                      <a:pt x="879" y="1737"/>
                    </a:lnTo>
                    <a:lnTo>
                      <a:pt x="1067" y="1737"/>
                    </a:lnTo>
                    <a:lnTo>
                      <a:pt x="1193" y="1863"/>
                    </a:lnTo>
                    <a:lnTo>
                      <a:pt x="1046" y="1884"/>
                    </a:lnTo>
                    <a:lnTo>
                      <a:pt x="1109" y="2051"/>
                    </a:lnTo>
                    <a:lnTo>
                      <a:pt x="1088" y="2093"/>
                    </a:lnTo>
                    <a:lnTo>
                      <a:pt x="1088" y="2239"/>
                    </a:lnTo>
                    <a:lnTo>
                      <a:pt x="1172" y="2260"/>
                    </a:lnTo>
                    <a:lnTo>
                      <a:pt x="1276" y="2198"/>
                    </a:lnTo>
                    <a:lnTo>
                      <a:pt x="1276" y="2156"/>
                    </a:lnTo>
                    <a:lnTo>
                      <a:pt x="1318" y="2093"/>
                    </a:lnTo>
                    <a:lnTo>
                      <a:pt x="1381" y="2072"/>
                    </a:lnTo>
                    <a:lnTo>
                      <a:pt x="1486" y="1946"/>
                    </a:lnTo>
                    <a:lnTo>
                      <a:pt x="1569" y="1926"/>
                    </a:lnTo>
                    <a:lnTo>
                      <a:pt x="1611" y="1821"/>
                    </a:lnTo>
                    <a:lnTo>
                      <a:pt x="1695" y="1821"/>
                    </a:lnTo>
                    <a:lnTo>
                      <a:pt x="1820" y="1737"/>
                    </a:lnTo>
                    <a:lnTo>
                      <a:pt x="1883" y="1737"/>
                    </a:lnTo>
                    <a:lnTo>
                      <a:pt x="1883" y="1758"/>
                    </a:lnTo>
                    <a:lnTo>
                      <a:pt x="1925" y="1758"/>
                    </a:lnTo>
                    <a:lnTo>
                      <a:pt x="1988" y="1863"/>
                    </a:lnTo>
                    <a:lnTo>
                      <a:pt x="2051" y="1946"/>
                    </a:lnTo>
                    <a:lnTo>
                      <a:pt x="2009" y="1988"/>
                    </a:lnTo>
                    <a:lnTo>
                      <a:pt x="2030" y="2051"/>
                    </a:lnTo>
                    <a:lnTo>
                      <a:pt x="2155" y="2135"/>
                    </a:lnTo>
                    <a:lnTo>
                      <a:pt x="1988" y="2260"/>
                    </a:lnTo>
                    <a:lnTo>
                      <a:pt x="2155" y="2470"/>
                    </a:lnTo>
                    <a:lnTo>
                      <a:pt x="2260" y="2511"/>
                    </a:lnTo>
                    <a:lnTo>
                      <a:pt x="2302" y="2574"/>
                    </a:lnTo>
                    <a:lnTo>
                      <a:pt x="2406" y="2595"/>
                    </a:lnTo>
                    <a:lnTo>
                      <a:pt x="2448" y="2574"/>
                    </a:lnTo>
                    <a:lnTo>
                      <a:pt x="2448" y="2365"/>
                    </a:lnTo>
                    <a:lnTo>
                      <a:pt x="2427" y="2302"/>
                    </a:lnTo>
                    <a:lnTo>
                      <a:pt x="2427" y="2198"/>
                    </a:lnTo>
                    <a:lnTo>
                      <a:pt x="2406" y="2072"/>
                    </a:lnTo>
                    <a:lnTo>
                      <a:pt x="2427" y="1967"/>
                    </a:lnTo>
                    <a:lnTo>
                      <a:pt x="2469" y="1946"/>
                    </a:lnTo>
                    <a:lnTo>
                      <a:pt x="2553" y="2030"/>
                    </a:lnTo>
                    <a:lnTo>
                      <a:pt x="2511" y="2135"/>
                    </a:lnTo>
                    <a:lnTo>
                      <a:pt x="2553" y="2198"/>
                    </a:lnTo>
                    <a:lnTo>
                      <a:pt x="2574" y="2135"/>
                    </a:lnTo>
                    <a:lnTo>
                      <a:pt x="2574" y="1946"/>
                    </a:lnTo>
                    <a:lnTo>
                      <a:pt x="2636" y="1884"/>
                    </a:lnTo>
                    <a:lnTo>
                      <a:pt x="2636" y="1779"/>
                    </a:lnTo>
                    <a:lnTo>
                      <a:pt x="2574" y="1737"/>
                    </a:lnTo>
                    <a:lnTo>
                      <a:pt x="2616" y="1633"/>
                    </a:lnTo>
                    <a:lnTo>
                      <a:pt x="2657" y="1549"/>
                    </a:lnTo>
                    <a:lnTo>
                      <a:pt x="2636" y="1444"/>
                    </a:lnTo>
                    <a:lnTo>
                      <a:pt x="2636" y="1298"/>
                    </a:lnTo>
                    <a:lnTo>
                      <a:pt x="2783" y="1151"/>
                    </a:lnTo>
                    <a:lnTo>
                      <a:pt x="2950" y="1130"/>
                    </a:lnTo>
                    <a:lnTo>
                      <a:pt x="3034" y="1089"/>
                    </a:lnTo>
                    <a:lnTo>
                      <a:pt x="3139" y="1089"/>
                    </a:lnTo>
                    <a:lnTo>
                      <a:pt x="3034" y="984"/>
                    </a:lnTo>
                    <a:lnTo>
                      <a:pt x="2888" y="900"/>
                    </a:lnTo>
                    <a:lnTo>
                      <a:pt x="2741" y="921"/>
                    </a:lnTo>
                    <a:lnTo>
                      <a:pt x="2616" y="817"/>
                    </a:lnTo>
                    <a:lnTo>
                      <a:pt x="2574" y="712"/>
                    </a:lnTo>
                    <a:lnTo>
                      <a:pt x="2406" y="586"/>
                    </a:lnTo>
                    <a:lnTo>
                      <a:pt x="2323" y="419"/>
                    </a:lnTo>
                    <a:lnTo>
                      <a:pt x="2323" y="314"/>
                    </a:lnTo>
                    <a:lnTo>
                      <a:pt x="2134" y="84"/>
                    </a:lnTo>
                    <a:lnTo>
                      <a:pt x="2009"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93" name="Google Shape;793;p33"/>
            <p:cNvGrpSpPr/>
            <p:nvPr/>
          </p:nvGrpSpPr>
          <p:grpSpPr>
            <a:xfrm>
              <a:off x="4000175" y="1462675"/>
              <a:ext cx="1917275" cy="1140875"/>
              <a:chOff x="4000175" y="1462675"/>
              <a:chExt cx="1917275" cy="1140875"/>
            </a:xfrm>
          </p:grpSpPr>
          <p:sp>
            <p:nvSpPr>
              <p:cNvPr id="794" name="Google Shape;794;p33"/>
              <p:cNvSpPr/>
              <p:nvPr/>
            </p:nvSpPr>
            <p:spPr>
              <a:xfrm>
                <a:off x="4178050" y="2433300"/>
                <a:ext cx="60250" cy="65175"/>
              </a:xfrm>
              <a:custGeom>
                <a:rect b="b" l="l" r="r" t="t"/>
                <a:pathLst>
                  <a:path extrusionOk="0" h="2607" w="2410">
                    <a:moveTo>
                      <a:pt x="639" y="2410"/>
                    </a:moveTo>
                    <a:lnTo>
                      <a:pt x="1180" y="2607"/>
                    </a:lnTo>
                    <a:lnTo>
                      <a:pt x="2410" y="2017"/>
                    </a:lnTo>
                    <a:lnTo>
                      <a:pt x="2262" y="0"/>
                    </a:lnTo>
                    <a:lnTo>
                      <a:pt x="541" y="0"/>
                    </a:lnTo>
                    <a:lnTo>
                      <a:pt x="0" y="1771"/>
                    </a:lnTo>
                    <a:close/>
                  </a:path>
                </a:pathLst>
              </a:custGeom>
              <a:solidFill>
                <a:schemeClr val="accent2"/>
              </a:solidFill>
              <a:ln cap="flat" cmpd="sng" w="9525">
                <a:solidFill>
                  <a:schemeClr val="accent2"/>
                </a:solidFill>
                <a:prstDash val="solid"/>
                <a:round/>
                <a:headEnd len="med" w="med" type="none"/>
                <a:tailEnd len="med" w="med" type="none"/>
              </a:ln>
            </p:spPr>
          </p:sp>
          <p:grpSp>
            <p:nvGrpSpPr>
              <p:cNvPr id="795" name="Google Shape;795;p33"/>
              <p:cNvGrpSpPr/>
              <p:nvPr/>
            </p:nvGrpSpPr>
            <p:grpSpPr>
              <a:xfrm>
                <a:off x="4000175" y="1462675"/>
                <a:ext cx="1917275" cy="1140875"/>
                <a:chOff x="4000175" y="1462675"/>
                <a:chExt cx="1917275" cy="1140875"/>
              </a:xfrm>
            </p:grpSpPr>
            <p:sp>
              <p:nvSpPr>
                <p:cNvPr id="796" name="Google Shape;796;p33"/>
                <p:cNvSpPr/>
                <p:nvPr/>
              </p:nvSpPr>
              <p:spPr>
                <a:xfrm>
                  <a:off x="4000175" y="2000075"/>
                  <a:ext cx="1545875" cy="510000"/>
                </a:xfrm>
                <a:custGeom>
                  <a:rect b="b" l="l" r="r" t="t"/>
                  <a:pathLst>
                    <a:path extrusionOk="0" h="20400" w="61835">
                      <a:moveTo>
                        <a:pt x="1594" y="319"/>
                      </a:moveTo>
                      <a:lnTo>
                        <a:pt x="106" y="0"/>
                      </a:lnTo>
                      <a:lnTo>
                        <a:pt x="0" y="2444"/>
                      </a:lnTo>
                      <a:lnTo>
                        <a:pt x="1062" y="9031"/>
                      </a:lnTo>
                      <a:lnTo>
                        <a:pt x="3931" y="9775"/>
                      </a:lnTo>
                      <a:lnTo>
                        <a:pt x="2125" y="10200"/>
                      </a:lnTo>
                      <a:lnTo>
                        <a:pt x="531" y="10413"/>
                      </a:lnTo>
                      <a:lnTo>
                        <a:pt x="1487" y="13600"/>
                      </a:lnTo>
                      <a:lnTo>
                        <a:pt x="3931" y="17212"/>
                      </a:lnTo>
                      <a:lnTo>
                        <a:pt x="8393" y="18594"/>
                      </a:lnTo>
                      <a:lnTo>
                        <a:pt x="9987" y="18169"/>
                      </a:lnTo>
                      <a:lnTo>
                        <a:pt x="13281" y="20400"/>
                      </a:lnTo>
                      <a:lnTo>
                        <a:pt x="14343" y="18912"/>
                      </a:lnTo>
                      <a:lnTo>
                        <a:pt x="28793" y="17319"/>
                      </a:lnTo>
                      <a:lnTo>
                        <a:pt x="35699" y="16894"/>
                      </a:lnTo>
                      <a:lnTo>
                        <a:pt x="48342" y="16894"/>
                      </a:lnTo>
                      <a:lnTo>
                        <a:pt x="49617" y="15194"/>
                      </a:lnTo>
                      <a:lnTo>
                        <a:pt x="59285" y="20294"/>
                      </a:lnTo>
                      <a:lnTo>
                        <a:pt x="60135" y="19231"/>
                      </a:lnTo>
                      <a:lnTo>
                        <a:pt x="61835" y="18487"/>
                      </a:lnTo>
                      <a:lnTo>
                        <a:pt x="61092" y="13494"/>
                      </a:lnTo>
                      <a:lnTo>
                        <a:pt x="46323" y="3188"/>
                      </a:lnTo>
                      <a:lnTo>
                        <a:pt x="12962" y="10413"/>
                      </a:lnTo>
                      <a:lnTo>
                        <a:pt x="4569" y="7013"/>
                      </a:lnTo>
                      <a:lnTo>
                        <a:pt x="2444" y="3507"/>
                      </a:lnTo>
                      <a:lnTo>
                        <a:pt x="2019" y="1807"/>
                      </a:lnTo>
                      <a:close/>
                    </a:path>
                  </a:pathLst>
                </a:custGeom>
                <a:solidFill>
                  <a:schemeClr val="accent2"/>
                </a:solidFill>
                <a:ln cap="flat" cmpd="sng" w="9525">
                  <a:solidFill>
                    <a:schemeClr val="accent2"/>
                  </a:solidFill>
                  <a:prstDash val="solid"/>
                  <a:round/>
                  <a:headEnd len="med" w="med" type="none"/>
                  <a:tailEnd len="med" w="med" type="none"/>
                </a:ln>
              </p:spPr>
            </p:sp>
            <p:sp>
              <p:nvSpPr>
                <p:cNvPr id="797" name="Google Shape;797;p33"/>
                <p:cNvSpPr/>
                <p:nvPr/>
              </p:nvSpPr>
              <p:spPr>
                <a:xfrm>
                  <a:off x="4624175" y="1521775"/>
                  <a:ext cx="58100" cy="73775"/>
                </a:xfrm>
                <a:custGeom>
                  <a:rect b="b" l="l" r="r" t="t"/>
                  <a:pathLst>
                    <a:path extrusionOk="0" h="2951" w="2324">
                      <a:moveTo>
                        <a:pt x="210" y="1"/>
                      </a:moveTo>
                      <a:lnTo>
                        <a:pt x="126" y="84"/>
                      </a:lnTo>
                      <a:lnTo>
                        <a:pt x="147" y="189"/>
                      </a:lnTo>
                      <a:lnTo>
                        <a:pt x="252" y="252"/>
                      </a:lnTo>
                      <a:lnTo>
                        <a:pt x="335" y="356"/>
                      </a:lnTo>
                      <a:lnTo>
                        <a:pt x="273" y="419"/>
                      </a:lnTo>
                      <a:lnTo>
                        <a:pt x="210" y="419"/>
                      </a:lnTo>
                      <a:lnTo>
                        <a:pt x="147" y="335"/>
                      </a:lnTo>
                      <a:lnTo>
                        <a:pt x="63" y="293"/>
                      </a:lnTo>
                      <a:lnTo>
                        <a:pt x="22" y="293"/>
                      </a:lnTo>
                      <a:lnTo>
                        <a:pt x="42" y="356"/>
                      </a:lnTo>
                      <a:lnTo>
                        <a:pt x="22" y="545"/>
                      </a:lnTo>
                      <a:lnTo>
                        <a:pt x="1" y="565"/>
                      </a:lnTo>
                      <a:lnTo>
                        <a:pt x="1" y="712"/>
                      </a:lnTo>
                      <a:lnTo>
                        <a:pt x="42" y="754"/>
                      </a:lnTo>
                      <a:lnTo>
                        <a:pt x="126" y="775"/>
                      </a:lnTo>
                      <a:lnTo>
                        <a:pt x="189" y="858"/>
                      </a:lnTo>
                      <a:lnTo>
                        <a:pt x="147" y="963"/>
                      </a:lnTo>
                      <a:lnTo>
                        <a:pt x="294" y="1256"/>
                      </a:lnTo>
                      <a:lnTo>
                        <a:pt x="356" y="1340"/>
                      </a:lnTo>
                      <a:lnTo>
                        <a:pt x="461" y="1340"/>
                      </a:lnTo>
                      <a:lnTo>
                        <a:pt x="398" y="1402"/>
                      </a:lnTo>
                      <a:lnTo>
                        <a:pt x="294" y="1444"/>
                      </a:lnTo>
                      <a:lnTo>
                        <a:pt x="231" y="1612"/>
                      </a:lnTo>
                      <a:lnTo>
                        <a:pt x="335" y="1821"/>
                      </a:lnTo>
                      <a:lnTo>
                        <a:pt x="398" y="1988"/>
                      </a:lnTo>
                      <a:lnTo>
                        <a:pt x="398" y="2114"/>
                      </a:lnTo>
                      <a:lnTo>
                        <a:pt x="440" y="2177"/>
                      </a:lnTo>
                      <a:lnTo>
                        <a:pt x="461" y="2281"/>
                      </a:lnTo>
                      <a:lnTo>
                        <a:pt x="419" y="2323"/>
                      </a:lnTo>
                      <a:lnTo>
                        <a:pt x="503" y="2511"/>
                      </a:lnTo>
                      <a:lnTo>
                        <a:pt x="545" y="2679"/>
                      </a:lnTo>
                      <a:lnTo>
                        <a:pt x="649" y="2762"/>
                      </a:lnTo>
                      <a:lnTo>
                        <a:pt x="649" y="2867"/>
                      </a:lnTo>
                      <a:lnTo>
                        <a:pt x="733" y="2951"/>
                      </a:lnTo>
                      <a:lnTo>
                        <a:pt x="879" y="2909"/>
                      </a:lnTo>
                      <a:lnTo>
                        <a:pt x="963" y="2742"/>
                      </a:lnTo>
                      <a:lnTo>
                        <a:pt x="1089" y="2553"/>
                      </a:lnTo>
                      <a:lnTo>
                        <a:pt x="1172" y="2511"/>
                      </a:lnTo>
                      <a:lnTo>
                        <a:pt x="1151" y="2428"/>
                      </a:lnTo>
                      <a:lnTo>
                        <a:pt x="1172" y="2323"/>
                      </a:lnTo>
                      <a:lnTo>
                        <a:pt x="1423" y="2135"/>
                      </a:lnTo>
                      <a:lnTo>
                        <a:pt x="1528" y="2114"/>
                      </a:lnTo>
                      <a:lnTo>
                        <a:pt x="1612" y="2177"/>
                      </a:lnTo>
                      <a:lnTo>
                        <a:pt x="1695" y="2177"/>
                      </a:lnTo>
                      <a:lnTo>
                        <a:pt x="1737" y="2072"/>
                      </a:lnTo>
                      <a:lnTo>
                        <a:pt x="1800" y="1988"/>
                      </a:lnTo>
                      <a:lnTo>
                        <a:pt x="1926" y="1926"/>
                      </a:lnTo>
                      <a:lnTo>
                        <a:pt x="2114" y="1779"/>
                      </a:lnTo>
                      <a:lnTo>
                        <a:pt x="2135" y="1674"/>
                      </a:lnTo>
                      <a:lnTo>
                        <a:pt x="2219" y="1612"/>
                      </a:lnTo>
                      <a:lnTo>
                        <a:pt x="2323" y="1382"/>
                      </a:lnTo>
                      <a:lnTo>
                        <a:pt x="2302" y="1256"/>
                      </a:lnTo>
                      <a:lnTo>
                        <a:pt x="2135" y="1068"/>
                      </a:lnTo>
                      <a:lnTo>
                        <a:pt x="2051" y="942"/>
                      </a:lnTo>
                      <a:lnTo>
                        <a:pt x="2051" y="837"/>
                      </a:lnTo>
                      <a:lnTo>
                        <a:pt x="1884" y="712"/>
                      </a:lnTo>
                      <a:lnTo>
                        <a:pt x="1779" y="712"/>
                      </a:lnTo>
                      <a:lnTo>
                        <a:pt x="1716" y="733"/>
                      </a:lnTo>
                      <a:lnTo>
                        <a:pt x="1633" y="670"/>
                      </a:lnTo>
                      <a:lnTo>
                        <a:pt x="1507" y="628"/>
                      </a:lnTo>
                      <a:lnTo>
                        <a:pt x="1382" y="503"/>
                      </a:lnTo>
                      <a:lnTo>
                        <a:pt x="1319" y="461"/>
                      </a:lnTo>
                      <a:lnTo>
                        <a:pt x="1298" y="524"/>
                      </a:lnTo>
                      <a:lnTo>
                        <a:pt x="1214" y="503"/>
                      </a:lnTo>
                      <a:lnTo>
                        <a:pt x="1193" y="419"/>
                      </a:lnTo>
                      <a:lnTo>
                        <a:pt x="1110" y="314"/>
                      </a:lnTo>
                      <a:lnTo>
                        <a:pt x="1047" y="314"/>
                      </a:lnTo>
                      <a:lnTo>
                        <a:pt x="1005" y="419"/>
                      </a:lnTo>
                      <a:lnTo>
                        <a:pt x="963" y="419"/>
                      </a:lnTo>
                      <a:lnTo>
                        <a:pt x="858" y="252"/>
                      </a:lnTo>
                      <a:lnTo>
                        <a:pt x="775" y="210"/>
                      </a:lnTo>
                      <a:lnTo>
                        <a:pt x="775" y="252"/>
                      </a:lnTo>
                      <a:lnTo>
                        <a:pt x="858" y="356"/>
                      </a:lnTo>
                      <a:lnTo>
                        <a:pt x="858" y="440"/>
                      </a:lnTo>
                      <a:lnTo>
                        <a:pt x="775" y="503"/>
                      </a:lnTo>
                      <a:lnTo>
                        <a:pt x="775" y="607"/>
                      </a:lnTo>
                      <a:lnTo>
                        <a:pt x="733" y="607"/>
                      </a:lnTo>
                      <a:lnTo>
                        <a:pt x="670" y="524"/>
                      </a:lnTo>
                      <a:lnTo>
                        <a:pt x="649" y="147"/>
                      </a:lnTo>
                      <a:lnTo>
                        <a:pt x="545" y="105"/>
                      </a:lnTo>
                      <a:lnTo>
                        <a:pt x="440" y="84"/>
                      </a:lnTo>
                      <a:lnTo>
                        <a:pt x="273"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8" name="Google Shape;798;p33"/>
                <p:cNvSpPr/>
                <p:nvPr/>
              </p:nvSpPr>
              <p:spPr>
                <a:xfrm>
                  <a:off x="4499150" y="1462675"/>
                  <a:ext cx="117200" cy="104100"/>
                </a:xfrm>
                <a:custGeom>
                  <a:rect b="b" l="l" r="r" t="t"/>
                  <a:pathLst>
                    <a:path extrusionOk="0" h="4164" w="4688">
                      <a:moveTo>
                        <a:pt x="398" y="0"/>
                      </a:moveTo>
                      <a:lnTo>
                        <a:pt x="357" y="63"/>
                      </a:lnTo>
                      <a:lnTo>
                        <a:pt x="336" y="168"/>
                      </a:lnTo>
                      <a:lnTo>
                        <a:pt x="357" y="251"/>
                      </a:lnTo>
                      <a:lnTo>
                        <a:pt x="357" y="398"/>
                      </a:lnTo>
                      <a:lnTo>
                        <a:pt x="252" y="523"/>
                      </a:lnTo>
                      <a:lnTo>
                        <a:pt x="147" y="712"/>
                      </a:lnTo>
                      <a:lnTo>
                        <a:pt x="22" y="879"/>
                      </a:lnTo>
                      <a:lnTo>
                        <a:pt x="1" y="984"/>
                      </a:lnTo>
                      <a:lnTo>
                        <a:pt x="22" y="1423"/>
                      </a:lnTo>
                      <a:lnTo>
                        <a:pt x="105" y="1507"/>
                      </a:lnTo>
                      <a:lnTo>
                        <a:pt x="210" y="1549"/>
                      </a:lnTo>
                      <a:lnTo>
                        <a:pt x="231" y="1653"/>
                      </a:lnTo>
                      <a:lnTo>
                        <a:pt x="189" y="1967"/>
                      </a:lnTo>
                      <a:lnTo>
                        <a:pt x="126" y="2093"/>
                      </a:lnTo>
                      <a:lnTo>
                        <a:pt x="105" y="2197"/>
                      </a:lnTo>
                      <a:lnTo>
                        <a:pt x="126" y="2281"/>
                      </a:lnTo>
                      <a:lnTo>
                        <a:pt x="189" y="2260"/>
                      </a:lnTo>
                      <a:lnTo>
                        <a:pt x="273" y="2155"/>
                      </a:lnTo>
                      <a:lnTo>
                        <a:pt x="419" y="2093"/>
                      </a:lnTo>
                      <a:lnTo>
                        <a:pt x="482" y="2155"/>
                      </a:lnTo>
                      <a:lnTo>
                        <a:pt x="503" y="2260"/>
                      </a:lnTo>
                      <a:lnTo>
                        <a:pt x="650" y="2385"/>
                      </a:lnTo>
                      <a:lnTo>
                        <a:pt x="754" y="2385"/>
                      </a:lnTo>
                      <a:lnTo>
                        <a:pt x="817" y="2344"/>
                      </a:lnTo>
                      <a:lnTo>
                        <a:pt x="901" y="2365"/>
                      </a:lnTo>
                      <a:cubicBezTo>
                        <a:pt x="859" y="2448"/>
                        <a:pt x="859" y="2511"/>
                        <a:pt x="859" y="2595"/>
                      </a:cubicBezTo>
                      <a:lnTo>
                        <a:pt x="838" y="2595"/>
                      </a:lnTo>
                      <a:lnTo>
                        <a:pt x="733" y="2657"/>
                      </a:lnTo>
                      <a:lnTo>
                        <a:pt x="629" y="2595"/>
                      </a:lnTo>
                      <a:lnTo>
                        <a:pt x="545" y="2595"/>
                      </a:lnTo>
                      <a:lnTo>
                        <a:pt x="440" y="2678"/>
                      </a:lnTo>
                      <a:lnTo>
                        <a:pt x="315" y="2678"/>
                      </a:lnTo>
                      <a:lnTo>
                        <a:pt x="294" y="2699"/>
                      </a:lnTo>
                      <a:lnTo>
                        <a:pt x="336" y="2783"/>
                      </a:lnTo>
                      <a:lnTo>
                        <a:pt x="482" y="2804"/>
                      </a:lnTo>
                      <a:lnTo>
                        <a:pt x="524" y="2909"/>
                      </a:lnTo>
                      <a:lnTo>
                        <a:pt x="650" y="2971"/>
                      </a:lnTo>
                      <a:lnTo>
                        <a:pt x="733" y="3076"/>
                      </a:lnTo>
                      <a:lnTo>
                        <a:pt x="901" y="3118"/>
                      </a:lnTo>
                      <a:lnTo>
                        <a:pt x="1110" y="3118"/>
                      </a:lnTo>
                      <a:lnTo>
                        <a:pt x="1173" y="3139"/>
                      </a:lnTo>
                      <a:lnTo>
                        <a:pt x="1131" y="3181"/>
                      </a:lnTo>
                      <a:lnTo>
                        <a:pt x="963" y="3222"/>
                      </a:lnTo>
                      <a:lnTo>
                        <a:pt x="838" y="3222"/>
                      </a:lnTo>
                      <a:lnTo>
                        <a:pt x="838" y="3285"/>
                      </a:lnTo>
                      <a:lnTo>
                        <a:pt x="942" y="3327"/>
                      </a:lnTo>
                      <a:lnTo>
                        <a:pt x="1068" y="3327"/>
                      </a:lnTo>
                      <a:lnTo>
                        <a:pt x="1173" y="3243"/>
                      </a:lnTo>
                      <a:lnTo>
                        <a:pt x="1319" y="3139"/>
                      </a:lnTo>
                      <a:lnTo>
                        <a:pt x="1382" y="3097"/>
                      </a:lnTo>
                      <a:lnTo>
                        <a:pt x="1445" y="2929"/>
                      </a:lnTo>
                      <a:lnTo>
                        <a:pt x="1528" y="2762"/>
                      </a:lnTo>
                      <a:lnTo>
                        <a:pt x="1486" y="2678"/>
                      </a:lnTo>
                      <a:lnTo>
                        <a:pt x="1256" y="2532"/>
                      </a:lnTo>
                      <a:lnTo>
                        <a:pt x="1152" y="2511"/>
                      </a:lnTo>
                      <a:lnTo>
                        <a:pt x="1152" y="2385"/>
                      </a:lnTo>
                      <a:lnTo>
                        <a:pt x="1256" y="2406"/>
                      </a:lnTo>
                      <a:lnTo>
                        <a:pt x="1382" y="2385"/>
                      </a:lnTo>
                      <a:lnTo>
                        <a:pt x="1570" y="2281"/>
                      </a:lnTo>
                      <a:lnTo>
                        <a:pt x="1654" y="2176"/>
                      </a:lnTo>
                      <a:lnTo>
                        <a:pt x="1654" y="2072"/>
                      </a:lnTo>
                      <a:lnTo>
                        <a:pt x="1779" y="1946"/>
                      </a:lnTo>
                      <a:lnTo>
                        <a:pt x="1968" y="1800"/>
                      </a:lnTo>
                      <a:lnTo>
                        <a:pt x="2114" y="1967"/>
                      </a:lnTo>
                      <a:lnTo>
                        <a:pt x="2010" y="2009"/>
                      </a:lnTo>
                      <a:lnTo>
                        <a:pt x="1968" y="2093"/>
                      </a:lnTo>
                      <a:lnTo>
                        <a:pt x="1968" y="2176"/>
                      </a:lnTo>
                      <a:lnTo>
                        <a:pt x="1800" y="2197"/>
                      </a:lnTo>
                      <a:lnTo>
                        <a:pt x="1696" y="2281"/>
                      </a:lnTo>
                      <a:lnTo>
                        <a:pt x="1654" y="2469"/>
                      </a:lnTo>
                      <a:lnTo>
                        <a:pt x="1654" y="2574"/>
                      </a:lnTo>
                      <a:lnTo>
                        <a:pt x="1758" y="2637"/>
                      </a:lnTo>
                      <a:lnTo>
                        <a:pt x="1821" y="2637"/>
                      </a:lnTo>
                      <a:lnTo>
                        <a:pt x="1884" y="2720"/>
                      </a:lnTo>
                      <a:lnTo>
                        <a:pt x="1758" y="2867"/>
                      </a:lnTo>
                      <a:lnTo>
                        <a:pt x="1717" y="2971"/>
                      </a:lnTo>
                      <a:lnTo>
                        <a:pt x="1779" y="3139"/>
                      </a:lnTo>
                      <a:lnTo>
                        <a:pt x="1758" y="3222"/>
                      </a:lnTo>
                      <a:lnTo>
                        <a:pt x="1570" y="3327"/>
                      </a:lnTo>
                      <a:lnTo>
                        <a:pt x="1549" y="3390"/>
                      </a:lnTo>
                      <a:lnTo>
                        <a:pt x="1675" y="3453"/>
                      </a:lnTo>
                      <a:lnTo>
                        <a:pt x="1738" y="3515"/>
                      </a:lnTo>
                      <a:lnTo>
                        <a:pt x="1779" y="3494"/>
                      </a:lnTo>
                      <a:lnTo>
                        <a:pt x="1758" y="3411"/>
                      </a:lnTo>
                      <a:lnTo>
                        <a:pt x="1779" y="3348"/>
                      </a:lnTo>
                      <a:lnTo>
                        <a:pt x="1884" y="3411"/>
                      </a:lnTo>
                      <a:lnTo>
                        <a:pt x="1989" y="3494"/>
                      </a:lnTo>
                      <a:lnTo>
                        <a:pt x="2093" y="3432"/>
                      </a:lnTo>
                      <a:lnTo>
                        <a:pt x="2177" y="3432"/>
                      </a:lnTo>
                      <a:lnTo>
                        <a:pt x="2240" y="3536"/>
                      </a:lnTo>
                      <a:lnTo>
                        <a:pt x="2323" y="3746"/>
                      </a:lnTo>
                      <a:lnTo>
                        <a:pt x="2407" y="3829"/>
                      </a:lnTo>
                      <a:lnTo>
                        <a:pt x="2533" y="3850"/>
                      </a:lnTo>
                      <a:lnTo>
                        <a:pt x="2658" y="3934"/>
                      </a:lnTo>
                      <a:lnTo>
                        <a:pt x="2763" y="3955"/>
                      </a:lnTo>
                      <a:lnTo>
                        <a:pt x="2909" y="3871"/>
                      </a:lnTo>
                      <a:lnTo>
                        <a:pt x="3056" y="3829"/>
                      </a:lnTo>
                      <a:lnTo>
                        <a:pt x="3139" y="3871"/>
                      </a:lnTo>
                      <a:lnTo>
                        <a:pt x="3286" y="3955"/>
                      </a:lnTo>
                      <a:lnTo>
                        <a:pt x="3579" y="3976"/>
                      </a:lnTo>
                      <a:lnTo>
                        <a:pt x="3683" y="3955"/>
                      </a:lnTo>
                      <a:lnTo>
                        <a:pt x="3767" y="3976"/>
                      </a:lnTo>
                      <a:lnTo>
                        <a:pt x="3872" y="3976"/>
                      </a:lnTo>
                      <a:lnTo>
                        <a:pt x="3955" y="4059"/>
                      </a:lnTo>
                      <a:lnTo>
                        <a:pt x="4060" y="4164"/>
                      </a:lnTo>
                      <a:lnTo>
                        <a:pt x="4165" y="4164"/>
                      </a:lnTo>
                      <a:lnTo>
                        <a:pt x="4269" y="4080"/>
                      </a:lnTo>
                      <a:lnTo>
                        <a:pt x="4395" y="3955"/>
                      </a:lnTo>
                      <a:lnTo>
                        <a:pt x="4541" y="3913"/>
                      </a:lnTo>
                      <a:lnTo>
                        <a:pt x="4688" y="3725"/>
                      </a:lnTo>
                      <a:lnTo>
                        <a:pt x="4688" y="3620"/>
                      </a:lnTo>
                      <a:lnTo>
                        <a:pt x="4541" y="3453"/>
                      </a:lnTo>
                      <a:lnTo>
                        <a:pt x="4479" y="3432"/>
                      </a:lnTo>
                      <a:lnTo>
                        <a:pt x="4332" y="3285"/>
                      </a:lnTo>
                      <a:lnTo>
                        <a:pt x="4186" y="3243"/>
                      </a:lnTo>
                      <a:lnTo>
                        <a:pt x="4060" y="3181"/>
                      </a:lnTo>
                      <a:lnTo>
                        <a:pt x="4018" y="3034"/>
                      </a:lnTo>
                      <a:lnTo>
                        <a:pt x="4102" y="3034"/>
                      </a:lnTo>
                      <a:lnTo>
                        <a:pt x="4186" y="3097"/>
                      </a:lnTo>
                      <a:lnTo>
                        <a:pt x="4290" y="3097"/>
                      </a:lnTo>
                      <a:lnTo>
                        <a:pt x="4290" y="3013"/>
                      </a:lnTo>
                      <a:lnTo>
                        <a:pt x="4165" y="2825"/>
                      </a:lnTo>
                      <a:lnTo>
                        <a:pt x="3976" y="2657"/>
                      </a:lnTo>
                      <a:lnTo>
                        <a:pt x="3976" y="2490"/>
                      </a:lnTo>
                      <a:lnTo>
                        <a:pt x="3955" y="2344"/>
                      </a:lnTo>
                      <a:lnTo>
                        <a:pt x="3851" y="2281"/>
                      </a:lnTo>
                      <a:lnTo>
                        <a:pt x="3851" y="2155"/>
                      </a:lnTo>
                      <a:lnTo>
                        <a:pt x="3788" y="2093"/>
                      </a:lnTo>
                      <a:lnTo>
                        <a:pt x="3746" y="2093"/>
                      </a:lnTo>
                      <a:lnTo>
                        <a:pt x="3370" y="1821"/>
                      </a:lnTo>
                      <a:lnTo>
                        <a:pt x="3160" y="1779"/>
                      </a:lnTo>
                      <a:lnTo>
                        <a:pt x="2972" y="1821"/>
                      </a:lnTo>
                      <a:lnTo>
                        <a:pt x="2951" y="1883"/>
                      </a:lnTo>
                      <a:lnTo>
                        <a:pt x="2972" y="1967"/>
                      </a:lnTo>
                      <a:lnTo>
                        <a:pt x="3139" y="2155"/>
                      </a:lnTo>
                      <a:lnTo>
                        <a:pt x="3139" y="2239"/>
                      </a:lnTo>
                      <a:lnTo>
                        <a:pt x="3077" y="2344"/>
                      </a:lnTo>
                      <a:lnTo>
                        <a:pt x="3077" y="2448"/>
                      </a:lnTo>
                      <a:lnTo>
                        <a:pt x="3056" y="2574"/>
                      </a:lnTo>
                      <a:lnTo>
                        <a:pt x="2972" y="2720"/>
                      </a:lnTo>
                      <a:lnTo>
                        <a:pt x="2930" y="2783"/>
                      </a:lnTo>
                      <a:lnTo>
                        <a:pt x="2909" y="2699"/>
                      </a:lnTo>
                      <a:lnTo>
                        <a:pt x="2951" y="2595"/>
                      </a:lnTo>
                      <a:lnTo>
                        <a:pt x="2972" y="2490"/>
                      </a:lnTo>
                      <a:lnTo>
                        <a:pt x="2930" y="2448"/>
                      </a:lnTo>
                      <a:lnTo>
                        <a:pt x="2972" y="2260"/>
                      </a:lnTo>
                      <a:lnTo>
                        <a:pt x="2930" y="2155"/>
                      </a:lnTo>
                      <a:lnTo>
                        <a:pt x="2742" y="1883"/>
                      </a:lnTo>
                      <a:lnTo>
                        <a:pt x="2595" y="1779"/>
                      </a:lnTo>
                      <a:lnTo>
                        <a:pt x="2386" y="1758"/>
                      </a:lnTo>
                      <a:lnTo>
                        <a:pt x="2323" y="1779"/>
                      </a:lnTo>
                      <a:lnTo>
                        <a:pt x="2282" y="1925"/>
                      </a:lnTo>
                      <a:lnTo>
                        <a:pt x="2240" y="1946"/>
                      </a:lnTo>
                      <a:cubicBezTo>
                        <a:pt x="2198" y="1883"/>
                        <a:pt x="2114" y="1841"/>
                        <a:pt x="2072" y="1821"/>
                      </a:cubicBezTo>
                      <a:lnTo>
                        <a:pt x="2114" y="1779"/>
                      </a:lnTo>
                      <a:lnTo>
                        <a:pt x="2177" y="1674"/>
                      </a:lnTo>
                      <a:lnTo>
                        <a:pt x="2177" y="1549"/>
                      </a:lnTo>
                      <a:lnTo>
                        <a:pt x="1989" y="1444"/>
                      </a:lnTo>
                      <a:lnTo>
                        <a:pt x="1800" y="1297"/>
                      </a:lnTo>
                      <a:lnTo>
                        <a:pt x="1696" y="1109"/>
                      </a:lnTo>
                      <a:lnTo>
                        <a:pt x="1696" y="984"/>
                      </a:lnTo>
                      <a:lnTo>
                        <a:pt x="1758" y="837"/>
                      </a:lnTo>
                      <a:lnTo>
                        <a:pt x="1758" y="733"/>
                      </a:lnTo>
                      <a:lnTo>
                        <a:pt x="1696" y="712"/>
                      </a:lnTo>
                      <a:lnTo>
                        <a:pt x="1403" y="712"/>
                      </a:lnTo>
                      <a:lnTo>
                        <a:pt x="1194" y="628"/>
                      </a:lnTo>
                      <a:lnTo>
                        <a:pt x="1047" y="523"/>
                      </a:lnTo>
                      <a:lnTo>
                        <a:pt x="817" y="251"/>
                      </a:lnTo>
                      <a:lnTo>
                        <a:pt x="650" y="105"/>
                      </a:lnTo>
                      <a:lnTo>
                        <a:pt x="461"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9" name="Google Shape;799;p33"/>
                <p:cNvSpPr/>
                <p:nvPr/>
              </p:nvSpPr>
              <p:spPr>
                <a:xfrm>
                  <a:off x="4241800" y="1706950"/>
                  <a:ext cx="130800" cy="246400"/>
                </a:xfrm>
                <a:custGeom>
                  <a:rect b="b" l="l" r="r" t="t"/>
                  <a:pathLst>
                    <a:path extrusionOk="0" h="9856" w="5232">
                      <a:moveTo>
                        <a:pt x="4750" y="1"/>
                      </a:moveTo>
                      <a:lnTo>
                        <a:pt x="4625" y="63"/>
                      </a:lnTo>
                      <a:lnTo>
                        <a:pt x="4604" y="126"/>
                      </a:lnTo>
                      <a:lnTo>
                        <a:pt x="4520" y="105"/>
                      </a:lnTo>
                      <a:lnTo>
                        <a:pt x="4436" y="42"/>
                      </a:lnTo>
                      <a:lnTo>
                        <a:pt x="4332" y="63"/>
                      </a:lnTo>
                      <a:lnTo>
                        <a:pt x="4206" y="168"/>
                      </a:lnTo>
                      <a:lnTo>
                        <a:pt x="4185" y="273"/>
                      </a:lnTo>
                      <a:lnTo>
                        <a:pt x="4101" y="335"/>
                      </a:lnTo>
                      <a:lnTo>
                        <a:pt x="4018" y="356"/>
                      </a:lnTo>
                      <a:lnTo>
                        <a:pt x="3934" y="440"/>
                      </a:lnTo>
                      <a:lnTo>
                        <a:pt x="3934" y="524"/>
                      </a:lnTo>
                      <a:lnTo>
                        <a:pt x="3871" y="628"/>
                      </a:lnTo>
                      <a:lnTo>
                        <a:pt x="3871" y="670"/>
                      </a:lnTo>
                      <a:lnTo>
                        <a:pt x="3934" y="775"/>
                      </a:lnTo>
                      <a:lnTo>
                        <a:pt x="3934" y="858"/>
                      </a:lnTo>
                      <a:lnTo>
                        <a:pt x="3829" y="858"/>
                      </a:lnTo>
                      <a:lnTo>
                        <a:pt x="3788" y="900"/>
                      </a:lnTo>
                      <a:lnTo>
                        <a:pt x="3788" y="984"/>
                      </a:lnTo>
                      <a:lnTo>
                        <a:pt x="3725" y="1047"/>
                      </a:lnTo>
                      <a:lnTo>
                        <a:pt x="3662" y="1109"/>
                      </a:lnTo>
                      <a:lnTo>
                        <a:pt x="3453" y="1256"/>
                      </a:lnTo>
                      <a:lnTo>
                        <a:pt x="3369" y="1298"/>
                      </a:lnTo>
                      <a:lnTo>
                        <a:pt x="3306" y="1277"/>
                      </a:lnTo>
                      <a:lnTo>
                        <a:pt x="3202" y="1277"/>
                      </a:lnTo>
                      <a:lnTo>
                        <a:pt x="3139" y="1319"/>
                      </a:lnTo>
                      <a:lnTo>
                        <a:pt x="3034" y="1486"/>
                      </a:lnTo>
                      <a:lnTo>
                        <a:pt x="2951" y="1528"/>
                      </a:lnTo>
                      <a:lnTo>
                        <a:pt x="2888" y="1507"/>
                      </a:lnTo>
                      <a:lnTo>
                        <a:pt x="2867" y="1423"/>
                      </a:lnTo>
                      <a:lnTo>
                        <a:pt x="2825" y="1423"/>
                      </a:lnTo>
                      <a:lnTo>
                        <a:pt x="2783" y="1507"/>
                      </a:lnTo>
                      <a:lnTo>
                        <a:pt x="2825" y="1633"/>
                      </a:lnTo>
                      <a:lnTo>
                        <a:pt x="2783" y="1695"/>
                      </a:lnTo>
                      <a:lnTo>
                        <a:pt x="2762" y="1591"/>
                      </a:lnTo>
                      <a:lnTo>
                        <a:pt x="2721" y="1486"/>
                      </a:lnTo>
                      <a:lnTo>
                        <a:pt x="2532" y="1507"/>
                      </a:lnTo>
                      <a:lnTo>
                        <a:pt x="2323" y="1570"/>
                      </a:lnTo>
                      <a:lnTo>
                        <a:pt x="2260" y="1612"/>
                      </a:lnTo>
                      <a:lnTo>
                        <a:pt x="2197" y="1633"/>
                      </a:lnTo>
                      <a:lnTo>
                        <a:pt x="2156" y="1695"/>
                      </a:lnTo>
                      <a:lnTo>
                        <a:pt x="2218" y="1842"/>
                      </a:lnTo>
                      <a:lnTo>
                        <a:pt x="2260" y="1905"/>
                      </a:lnTo>
                      <a:lnTo>
                        <a:pt x="2260" y="1946"/>
                      </a:lnTo>
                      <a:lnTo>
                        <a:pt x="2218" y="1988"/>
                      </a:lnTo>
                      <a:lnTo>
                        <a:pt x="2135" y="2093"/>
                      </a:lnTo>
                      <a:lnTo>
                        <a:pt x="2093" y="2051"/>
                      </a:lnTo>
                      <a:lnTo>
                        <a:pt x="2093" y="2009"/>
                      </a:lnTo>
                      <a:lnTo>
                        <a:pt x="2135" y="1946"/>
                      </a:lnTo>
                      <a:lnTo>
                        <a:pt x="2135" y="1884"/>
                      </a:lnTo>
                      <a:lnTo>
                        <a:pt x="2051" y="1884"/>
                      </a:lnTo>
                      <a:lnTo>
                        <a:pt x="1946" y="2009"/>
                      </a:lnTo>
                      <a:lnTo>
                        <a:pt x="1884" y="2051"/>
                      </a:lnTo>
                      <a:lnTo>
                        <a:pt x="1884" y="2135"/>
                      </a:lnTo>
                      <a:lnTo>
                        <a:pt x="1946" y="2156"/>
                      </a:lnTo>
                      <a:lnTo>
                        <a:pt x="1905" y="2218"/>
                      </a:lnTo>
                      <a:lnTo>
                        <a:pt x="1842" y="2323"/>
                      </a:lnTo>
                      <a:lnTo>
                        <a:pt x="1716" y="2323"/>
                      </a:lnTo>
                      <a:lnTo>
                        <a:pt x="1632" y="2365"/>
                      </a:lnTo>
                      <a:lnTo>
                        <a:pt x="1612" y="2449"/>
                      </a:lnTo>
                      <a:lnTo>
                        <a:pt x="1507" y="2470"/>
                      </a:lnTo>
                      <a:lnTo>
                        <a:pt x="1465" y="2553"/>
                      </a:lnTo>
                      <a:lnTo>
                        <a:pt x="1423" y="2721"/>
                      </a:lnTo>
                      <a:lnTo>
                        <a:pt x="1465" y="2742"/>
                      </a:lnTo>
                      <a:lnTo>
                        <a:pt x="1528" y="2742"/>
                      </a:lnTo>
                      <a:lnTo>
                        <a:pt x="1465" y="2825"/>
                      </a:lnTo>
                      <a:lnTo>
                        <a:pt x="1277" y="2825"/>
                      </a:lnTo>
                      <a:lnTo>
                        <a:pt x="1214" y="2867"/>
                      </a:lnTo>
                      <a:lnTo>
                        <a:pt x="1193" y="3034"/>
                      </a:lnTo>
                      <a:lnTo>
                        <a:pt x="1214" y="3097"/>
                      </a:lnTo>
                      <a:lnTo>
                        <a:pt x="1277" y="3097"/>
                      </a:lnTo>
                      <a:lnTo>
                        <a:pt x="1360" y="3076"/>
                      </a:lnTo>
                      <a:lnTo>
                        <a:pt x="1381" y="3139"/>
                      </a:lnTo>
                      <a:lnTo>
                        <a:pt x="1360" y="3181"/>
                      </a:lnTo>
                      <a:lnTo>
                        <a:pt x="1360" y="3286"/>
                      </a:lnTo>
                      <a:lnTo>
                        <a:pt x="1277" y="3348"/>
                      </a:lnTo>
                      <a:lnTo>
                        <a:pt x="1193" y="3306"/>
                      </a:lnTo>
                      <a:lnTo>
                        <a:pt x="1068" y="3286"/>
                      </a:lnTo>
                      <a:lnTo>
                        <a:pt x="942" y="3348"/>
                      </a:lnTo>
                      <a:lnTo>
                        <a:pt x="900" y="3411"/>
                      </a:lnTo>
                      <a:lnTo>
                        <a:pt x="900" y="3495"/>
                      </a:lnTo>
                      <a:lnTo>
                        <a:pt x="858" y="3599"/>
                      </a:lnTo>
                      <a:lnTo>
                        <a:pt x="754" y="3683"/>
                      </a:lnTo>
                      <a:lnTo>
                        <a:pt x="670" y="3620"/>
                      </a:lnTo>
                      <a:lnTo>
                        <a:pt x="628" y="3558"/>
                      </a:lnTo>
                      <a:lnTo>
                        <a:pt x="586" y="3474"/>
                      </a:lnTo>
                      <a:lnTo>
                        <a:pt x="544" y="3495"/>
                      </a:lnTo>
                      <a:lnTo>
                        <a:pt x="524" y="3662"/>
                      </a:lnTo>
                      <a:lnTo>
                        <a:pt x="544" y="3788"/>
                      </a:lnTo>
                      <a:lnTo>
                        <a:pt x="649" y="3871"/>
                      </a:lnTo>
                      <a:lnTo>
                        <a:pt x="733" y="3830"/>
                      </a:lnTo>
                      <a:lnTo>
                        <a:pt x="754" y="3871"/>
                      </a:lnTo>
                      <a:lnTo>
                        <a:pt x="754" y="3934"/>
                      </a:lnTo>
                      <a:lnTo>
                        <a:pt x="691" y="4081"/>
                      </a:lnTo>
                      <a:lnTo>
                        <a:pt x="733" y="4122"/>
                      </a:lnTo>
                      <a:lnTo>
                        <a:pt x="796" y="4143"/>
                      </a:lnTo>
                      <a:lnTo>
                        <a:pt x="858" y="4081"/>
                      </a:lnTo>
                      <a:lnTo>
                        <a:pt x="900" y="4081"/>
                      </a:lnTo>
                      <a:lnTo>
                        <a:pt x="963" y="4102"/>
                      </a:lnTo>
                      <a:lnTo>
                        <a:pt x="1068" y="4102"/>
                      </a:lnTo>
                      <a:lnTo>
                        <a:pt x="1151" y="4039"/>
                      </a:lnTo>
                      <a:lnTo>
                        <a:pt x="1172" y="4081"/>
                      </a:lnTo>
                      <a:lnTo>
                        <a:pt x="1109" y="4143"/>
                      </a:lnTo>
                      <a:lnTo>
                        <a:pt x="1047" y="4185"/>
                      </a:lnTo>
                      <a:lnTo>
                        <a:pt x="900" y="4185"/>
                      </a:lnTo>
                      <a:lnTo>
                        <a:pt x="858" y="4248"/>
                      </a:lnTo>
                      <a:lnTo>
                        <a:pt x="775" y="4227"/>
                      </a:lnTo>
                      <a:lnTo>
                        <a:pt x="733" y="4311"/>
                      </a:lnTo>
                      <a:lnTo>
                        <a:pt x="754" y="4436"/>
                      </a:lnTo>
                      <a:lnTo>
                        <a:pt x="837" y="4499"/>
                      </a:lnTo>
                      <a:lnTo>
                        <a:pt x="900" y="4520"/>
                      </a:lnTo>
                      <a:lnTo>
                        <a:pt x="984" y="4499"/>
                      </a:lnTo>
                      <a:lnTo>
                        <a:pt x="1005" y="4520"/>
                      </a:lnTo>
                      <a:lnTo>
                        <a:pt x="984" y="4562"/>
                      </a:lnTo>
                      <a:lnTo>
                        <a:pt x="858" y="4625"/>
                      </a:lnTo>
                      <a:lnTo>
                        <a:pt x="733" y="4625"/>
                      </a:lnTo>
                      <a:lnTo>
                        <a:pt x="649" y="4666"/>
                      </a:lnTo>
                      <a:lnTo>
                        <a:pt x="649" y="4729"/>
                      </a:lnTo>
                      <a:lnTo>
                        <a:pt x="691" y="4771"/>
                      </a:lnTo>
                      <a:lnTo>
                        <a:pt x="796" y="4750"/>
                      </a:lnTo>
                      <a:lnTo>
                        <a:pt x="900" y="4750"/>
                      </a:lnTo>
                      <a:lnTo>
                        <a:pt x="900" y="4813"/>
                      </a:lnTo>
                      <a:lnTo>
                        <a:pt x="837" y="4834"/>
                      </a:lnTo>
                      <a:lnTo>
                        <a:pt x="733" y="4855"/>
                      </a:lnTo>
                      <a:lnTo>
                        <a:pt x="733" y="4897"/>
                      </a:lnTo>
                      <a:lnTo>
                        <a:pt x="754" y="4938"/>
                      </a:lnTo>
                      <a:lnTo>
                        <a:pt x="879" y="4959"/>
                      </a:lnTo>
                      <a:lnTo>
                        <a:pt x="984" y="5043"/>
                      </a:lnTo>
                      <a:lnTo>
                        <a:pt x="984" y="5085"/>
                      </a:lnTo>
                      <a:lnTo>
                        <a:pt x="858" y="5085"/>
                      </a:lnTo>
                      <a:lnTo>
                        <a:pt x="754" y="5043"/>
                      </a:lnTo>
                      <a:lnTo>
                        <a:pt x="649" y="5043"/>
                      </a:lnTo>
                      <a:lnTo>
                        <a:pt x="565" y="5085"/>
                      </a:lnTo>
                      <a:lnTo>
                        <a:pt x="544" y="5169"/>
                      </a:lnTo>
                      <a:lnTo>
                        <a:pt x="482" y="5210"/>
                      </a:lnTo>
                      <a:lnTo>
                        <a:pt x="482" y="5273"/>
                      </a:lnTo>
                      <a:lnTo>
                        <a:pt x="544" y="5315"/>
                      </a:lnTo>
                      <a:lnTo>
                        <a:pt x="524" y="5378"/>
                      </a:lnTo>
                      <a:lnTo>
                        <a:pt x="461" y="5399"/>
                      </a:lnTo>
                      <a:lnTo>
                        <a:pt x="419" y="5399"/>
                      </a:lnTo>
                      <a:lnTo>
                        <a:pt x="335" y="5483"/>
                      </a:lnTo>
                      <a:lnTo>
                        <a:pt x="314" y="5566"/>
                      </a:lnTo>
                      <a:lnTo>
                        <a:pt x="335" y="5608"/>
                      </a:lnTo>
                      <a:lnTo>
                        <a:pt x="314" y="5671"/>
                      </a:lnTo>
                      <a:lnTo>
                        <a:pt x="210" y="5692"/>
                      </a:lnTo>
                      <a:lnTo>
                        <a:pt x="210" y="5713"/>
                      </a:lnTo>
                      <a:lnTo>
                        <a:pt x="335" y="5838"/>
                      </a:lnTo>
                      <a:lnTo>
                        <a:pt x="440" y="5901"/>
                      </a:lnTo>
                      <a:lnTo>
                        <a:pt x="482" y="5880"/>
                      </a:lnTo>
                      <a:lnTo>
                        <a:pt x="524" y="5796"/>
                      </a:lnTo>
                      <a:lnTo>
                        <a:pt x="586" y="5734"/>
                      </a:lnTo>
                      <a:lnTo>
                        <a:pt x="754" y="5629"/>
                      </a:lnTo>
                      <a:lnTo>
                        <a:pt x="858" y="5587"/>
                      </a:lnTo>
                      <a:lnTo>
                        <a:pt x="858" y="5629"/>
                      </a:lnTo>
                      <a:lnTo>
                        <a:pt x="837" y="5629"/>
                      </a:lnTo>
                      <a:lnTo>
                        <a:pt x="796" y="5713"/>
                      </a:lnTo>
                      <a:lnTo>
                        <a:pt x="649" y="5817"/>
                      </a:lnTo>
                      <a:lnTo>
                        <a:pt x="586" y="5922"/>
                      </a:lnTo>
                      <a:lnTo>
                        <a:pt x="565" y="6027"/>
                      </a:lnTo>
                      <a:lnTo>
                        <a:pt x="586" y="6131"/>
                      </a:lnTo>
                      <a:lnTo>
                        <a:pt x="565" y="6194"/>
                      </a:lnTo>
                      <a:lnTo>
                        <a:pt x="565" y="6236"/>
                      </a:lnTo>
                      <a:lnTo>
                        <a:pt x="754" y="6236"/>
                      </a:lnTo>
                      <a:lnTo>
                        <a:pt x="837" y="6194"/>
                      </a:lnTo>
                      <a:lnTo>
                        <a:pt x="837" y="6257"/>
                      </a:lnTo>
                      <a:lnTo>
                        <a:pt x="775" y="6299"/>
                      </a:lnTo>
                      <a:lnTo>
                        <a:pt x="586" y="6299"/>
                      </a:lnTo>
                      <a:lnTo>
                        <a:pt x="524" y="6340"/>
                      </a:lnTo>
                      <a:lnTo>
                        <a:pt x="356" y="6445"/>
                      </a:lnTo>
                      <a:lnTo>
                        <a:pt x="356" y="6571"/>
                      </a:lnTo>
                      <a:lnTo>
                        <a:pt x="335" y="6654"/>
                      </a:lnTo>
                      <a:lnTo>
                        <a:pt x="356" y="6759"/>
                      </a:lnTo>
                      <a:lnTo>
                        <a:pt x="461" y="6759"/>
                      </a:lnTo>
                      <a:lnTo>
                        <a:pt x="524" y="6822"/>
                      </a:lnTo>
                      <a:lnTo>
                        <a:pt x="482" y="6863"/>
                      </a:lnTo>
                      <a:lnTo>
                        <a:pt x="377" y="6863"/>
                      </a:lnTo>
                      <a:lnTo>
                        <a:pt x="252" y="6884"/>
                      </a:lnTo>
                      <a:lnTo>
                        <a:pt x="147" y="7052"/>
                      </a:lnTo>
                      <a:lnTo>
                        <a:pt x="147" y="7177"/>
                      </a:lnTo>
                      <a:lnTo>
                        <a:pt x="210" y="7240"/>
                      </a:lnTo>
                      <a:lnTo>
                        <a:pt x="272" y="7198"/>
                      </a:lnTo>
                      <a:lnTo>
                        <a:pt x="440" y="7135"/>
                      </a:lnTo>
                      <a:lnTo>
                        <a:pt x="461" y="7177"/>
                      </a:lnTo>
                      <a:lnTo>
                        <a:pt x="356" y="7261"/>
                      </a:lnTo>
                      <a:lnTo>
                        <a:pt x="335" y="7366"/>
                      </a:lnTo>
                      <a:lnTo>
                        <a:pt x="377" y="7366"/>
                      </a:lnTo>
                      <a:lnTo>
                        <a:pt x="461" y="7282"/>
                      </a:lnTo>
                      <a:lnTo>
                        <a:pt x="544" y="7261"/>
                      </a:lnTo>
                      <a:lnTo>
                        <a:pt x="565" y="7303"/>
                      </a:lnTo>
                      <a:lnTo>
                        <a:pt x="482" y="7387"/>
                      </a:lnTo>
                      <a:lnTo>
                        <a:pt x="461" y="7470"/>
                      </a:lnTo>
                      <a:lnTo>
                        <a:pt x="544" y="7554"/>
                      </a:lnTo>
                      <a:lnTo>
                        <a:pt x="649" y="7554"/>
                      </a:lnTo>
                      <a:lnTo>
                        <a:pt x="565" y="7575"/>
                      </a:lnTo>
                      <a:lnTo>
                        <a:pt x="482" y="7575"/>
                      </a:lnTo>
                      <a:lnTo>
                        <a:pt x="419" y="7659"/>
                      </a:lnTo>
                      <a:lnTo>
                        <a:pt x="419" y="7721"/>
                      </a:lnTo>
                      <a:lnTo>
                        <a:pt x="461" y="7826"/>
                      </a:lnTo>
                      <a:lnTo>
                        <a:pt x="419" y="7889"/>
                      </a:lnTo>
                      <a:lnTo>
                        <a:pt x="356" y="7868"/>
                      </a:lnTo>
                      <a:lnTo>
                        <a:pt x="252" y="7889"/>
                      </a:lnTo>
                      <a:lnTo>
                        <a:pt x="168" y="7826"/>
                      </a:lnTo>
                      <a:lnTo>
                        <a:pt x="105" y="7826"/>
                      </a:lnTo>
                      <a:lnTo>
                        <a:pt x="0" y="7972"/>
                      </a:lnTo>
                      <a:lnTo>
                        <a:pt x="0" y="8077"/>
                      </a:lnTo>
                      <a:lnTo>
                        <a:pt x="168" y="8265"/>
                      </a:lnTo>
                      <a:lnTo>
                        <a:pt x="147" y="8391"/>
                      </a:lnTo>
                      <a:lnTo>
                        <a:pt x="168" y="8496"/>
                      </a:lnTo>
                      <a:lnTo>
                        <a:pt x="335" y="8621"/>
                      </a:lnTo>
                      <a:lnTo>
                        <a:pt x="335" y="8705"/>
                      </a:lnTo>
                      <a:lnTo>
                        <a:pt x="482" y="8830"/>
                      </a:lnTo>
                      <a:lnTo>
                        <a:pt x="586" y="8872"/>
                      </a:lnTo>
                      <a:lnTo>
                        <a:pt x="649" y="8851"/>
                      </a:lnTo>
                      <a:lnTo>
                        <a:pt x="733" y="8830"/>
                      </a:lnTo>
                      <a:lnTo>
                        <a:pt x="837" y="8663"/>
                      </a:lnTo>
                      <a:lnTo>
                        <a:pt x="796" y="8516"/>
                      </a:lnTo>
                      <a:lnTo>
                        <a:pt x="837" y="8412"/>
                      </a:lnTo>
                      <a:lnTo>
                        <a:pt x="900" y="8307"/>
                      </a:lnTo>
                      <a:lnTo>
                        <a:pt x="858" y="8433"/>
                      </a:lnTo>
                      <a:lnTo>
                        <a:pt x="858" y="8516"/>
                      </a:lnTo>
                      <a:lnTo>
                        <a:pt x="900" y="8600"/>
                      </a:lnTo>
                      <a:lnTo>
                        <a:pt x="963" y="8747"/>
                      </a:lnTo>
                      <a:lnTo>
                        <a:pt x="1047" y="8788"/>
                      </a:lnTo>
                      <a:lnTo>
                        <a:pt x="1109" y="8726"/>
                      </a:lnTo>
                      <a:lnTo>
                        <a:pt x="1109" y="8642"/>
                      </a:lnTo>
                      <a:lnTo>
                        <a:pt x="1172" y="8537"/>
                      </a:lnTo>
                      <a:lnTo>
                        <a:pt x="1193" y="8600"/>
                      </a:lnTo>
                      <a:lnTo>
                        <a:pt x="1172" y="8642"/>
                      </a:lnTo>
                      <a:lnTo>
                        <a:pt x="1172" y="8747"/>
                      </a:lnTo>
                      <a:lnTo>
                        <a:pt x="1277" y="8935"/>
                      </a:lnTo>
                      <a:lnTo>
                        <a:pt x="1402" y="9019"/>
                      </a:lnTo>
                      <a:lnTo>
                        <a:pt x="1507" y="9019"/>
                      </a:lnTo>
                      <a:lnTo>
                        <a:pt x="1591" y="8956"/>
                      </a:lnTo>
                      <a:lnTo>
                        <a:pt x="1632" y="8998"/>
                      </a:lnTo>
                      <a:lnTo>
                        <a:pt x="1612" y="9040"/>
                      </a:lnTo>
                      <a:lnTo>
                        <a:pt x="1570" y="9040"/>
                      </a:lnTo>
                      <a:lnTo>
                        <a:pt x="1528" y="9123"/>
                      </a:lnTo>
                      <a:lnTo>
                        <a:pt x="1444" y="9165"/>
                      </a:lnTo>
                      <a:lnTo>
                        <a:pt x="1423" y="9249"/>
                      </a:lnTo>
                      <a:lnTo>
                        <a:pt x="1528" y="9332"/>
                      </a:lnTo>
                      <a:lnTo>
                        <a:pt x="1528" y="9416"/>
                      </a:lnTo>
                      <a:lnTo>
                        <a:pt x="1444" y="9416"/>
                      </a:lnTo>
                      <a:lnTo>
                        <a:pt x="1381" y="9374"/>
                      </a:lnTo>
                      <a:lnTo>
                        <a:pt x="1381" y="9458"/>
                      </a:lnTo>
                      <a:lnTo>
                        <a:pt x="1423" y="9521"/>
                      </a:lnTo>
                      <a:lnTo>
                        <a:pt x="1612" y="9542"/>
                      </a:lnTo>
                      <a:lnTo>
                        <a:pt x="1716" y="9584"/>
                      </a:lnTo>
                      <a:lnTo>
                        <a:pt x="1821" y="9563"/>
                      </a:lnTo>
                      <a:lnTo>
                        <a:pt x="1967" y="9604"/>
                      </a:lnTo>
                      <a:lnTo>
                        <a:pt x="1967" y="9521"/>
                      </a:lnTo>
                      <a:lnTo>
                        <a:pt x="2051" y="9542"/>
                      </a:lnTo>
                      <a:lnTo>
                        <a:pt x="2072" y="9625"/>
                      </a:lnTo>
                      <a:lnTo>
                        <a:pt x="2135" y="9772"/>
                      </a:lnTo>
                      <a:lnTo>
                        <a:pt x="2218" y="9856"/>
                      </a:lnTo>
                      <a:lnTo>
                        <a:pt x="2281" y="9856"/>
                      </a:lnTo>
                      <a:lnTo>
                        <a:pt x="2365" y="9751"/>
                      </a:lnTo>
                      <a:lnTo>
                        <a:pt x="2344" y="9625"/>
                      </a:lnTo>
                      <a:lnTo>
                        <a:pt x="2177" y="9542"/>
                      </a:lnTo>
                      <a:lnTo>
                        <a:pt x="2135" y="9521"/>
                      </a:lnTo>
                      <a:lnTo>
                        <a:pt x="2177" y="9479"/>
                      </a:lnTo>
                      <a:lnTo>
                        <a:pt x="2260" y="9521"/>
                      </a:lnTo>
                      <a:lnTo>
                        <a:pt x="2365" y="9584"/>
                      </a:lnTo>
                      <a:lnTo>
                        <a:pt x="2428" y="9667"/>
                      </a:lnTo>
                      <a:lnTo>
                        <a:pt x="2469" y="9772"/>
                      </a:lnTo>
                      <a:lnTo>
                        <a:pt x="2532" y="9772"/>
                      </a:lnTo>
                      <a:lnTo>
                        <a:pt x="2553" y="9667"/>
                      </a:lnTo>
                      <a:lnTo>
                        <a:pt x="2595" y="9646"/>
                      </a:lnTo>
                      <a:lnTo>
                        <a:pt x="2679" y="9751"/>
                      </a:lnTo>
                      <a:lnTo>
                        <a:pt x="2804" y="9793"/>
                      </a:lnTo>
                      <a:lnTo>
                        <a:pt x="2888" y="9793"/>
                      </a:lnTo>
                      <a:lnTo>
                        <a:pt x="2888" y="9730"/>
                      </a:lnTo>
                      <a:lnTo>
                        <a:pt x="2783" y="9646"/>
                      </a:lnTo>
                      <a:lnTo>
                        <a:pt x="2783" y="9584"/>
                      </a:lnTo>
                      <a:lnTo>
                        <a:pt x="2846" y="9563"/>
                      </a:lnTo>
                      <a:lnTo>
                        <a:pt x="2951" y="9604"/>
                      </a:lnTo>
                      <a:lnTo>
                        <a:pt x="2993" y="9667"/>
                      </a:lnTo>
                      <a:lnTo>
                        <a:pt x="3013" y="9667"/>
                      </a:lnTo>
                      <a:lnTo>
                        <a:pt x="3055" y="9772"/>
                      </a:lnTo>
                      <a:lnTo>
                        <a:pt x="3118" y="9814"/>
                      </a:lnTo>
                      <a:lnTo>
                        <a:pt x="3181" y="9793"/>
                      </a:lnTo>
                      <a:lnTo>
                        <a:pt x="3202" y="9688"/>
                      </a:lnTo>
                      <a:lnTo>
                        <a:pt x="3160" y="9604"/>
                      </a:lnTo>
                      <a:lnTo>
                        <a:pt x="3076" y="9604"/>
                      </a:lnTo>
                      <a:lnTo>
                        <a:pt x="3013" y="9563"/>
                      </a:lnTo>
                      <a:lnTo>
                        <a:pt x="3055" y="9500"/>
                      </a:lnTo>
                      <a:lnTo>
                        <a:pt x="3097" y="9542"/>
                      </a:lnTo>
                      <a:lnTo>
                        <a:pt x="3160" y="9542"/>
                      </a:lnTo>
                      <a:lnTo>
                        <a:pt x="3223" y="9437"/>
                      </a:lnTo>
                      <a:lnTo>
                        <a:pt x="3265" y="9353"/>
                      </a:lnTo>
                      <a:lnTo>
                        <a:pt x="3265" y="9312"/>
                      </a:lnTo>
                      <a:lnTo>
                        <a:pt x="3118" y="9207"/>
                      </a:lnTo>
                      <a:lnTo>
                        <a:pt x="3055" y="9228"/>
                      </a:lnTo>
                      <a:lnTo>
                        <a:pt x="2951" y="9207"/>
                      </a:lnTo>
                      <a:lnTo>
                        <a:pt x="2867" y="9040"/>
                      </a:lnTo>
                      <a:lnTo>
                        <a:pt x="2762" y="9040"/>
                      </a:lnTo>
                      <a:lnTo>
                        <a:pt x="2574" y="8872"/>
                      </a:lnTo>
                      <a:lnTo>
                        <a:pt x="2490" y="8788"/>
                      </a:lnTo>
                      <a:lnTo>
                        <a:pt x="2365" y="8788"/>
                      </a:lnTo>
                      <a:lnTo>
                        <a:pt x="2239" y="8516"/>
                      </a:lnTo>
                      <a:lnTo>
                        <a:pt x="2030" y="8286"/>
                      </a:lnTo>
                      <a:lnTo>
                        <a:pt x="1946" y="8014"/>
                      </a:lnTo>
                      <a:lnTo>
                        <a:pt x="1842" y="7847"/>
                      </a:lnTo>
                      <a:lnTo>
                        <a:pt x="1842" y="7554"/>
                      </a:lnTo>
                      <a:lnTo>
                        <a:pt x="1758" y="7387"/>
                      </a:lnTo>
                      <a:lnTo>
                        <a:pt x="1716" y="7073"/>
                      </a:lnTo>
                      <a:lnTo>
                        <a:pt x="1695" y="7010"/>
                      </a:lnTo>
                      <a:lnTo>
                        <a:pt x="1737" y="6905"/>
                      </a:lnTo>
                      <a:lnTo>
                        <a:pt x="1737" y="6822"/>
                      </a:lnTo>
                      <a:lnTo>
                        <a:pt x="1632" y="6801"/>
                      </a:lnTo>
                      <a:lnTo>
                        <a:pt x="1549" y="6843"/>
                      </a:lnTo>
                      <a:lnTo>
                        <a:pt x="1486" y="6801"/>
                      </a:lnTo>
                      <a:lnTo>
                        <a:pt x="1507" y="6759"/>
                      </a:lnTo>
                      <a:lnTo>
                        <a:pt x="1653" y="6759"/>
                      </a:lnTo>
                      <a:lnTo>
                        <a:pt x="1800" y="6696"/>
                      </a:lnTo>
                      <a:lnTo>
                        <a:pt x="1821" y="6487"/>
                      </a:lnTo>
                      <a:lnTo>
                        <a:pt x="1800" y="6382"/>
                      </a:lnTo>
                      <a:lnTo>
                        <a:pt x="1695" y="6403"/>
                      </a:lnTo>
                      <a:lnTo>
                        <a:pt x="1591" y="6424"/>
                      </a:lnTo>
                      <a:lnTo>
                        <a:pt x="1632" y="6382"/>
                      </a:lnTo>
                      <a:lnTo>
                        <a:pt x="1800" y="6319"/>
                      </a:lnTo>
                      <a:lnTo>
                        <a:pt x="1821" y="6236"/>
                      </a:lnTo>
                      <a:lnTo>
                        <a:pt x="1779" y="6194"/>
                      </a:lnTo>
                      <a:lnTo>
                        <a:pt x="1570" y="6194"/>
                      </a:lnTo>
                      <a:lnTo>
                        <a:pt x="1423" y="6173"/>
                      </a:lnTo>
                      <a:lnTo>
                        <a:pt x="1423" y="6110"/>
                      </a:lnTo>
                      <a:lnTo>
                        <a:pt x="1507" y="6068"/>
                      </a:lnTo>
                      <a:lnTo>
                        <a:pt x="1465" y="6006"/>
                      </a:lnTo>
                      <a:lnTo>
                        <a:pt x="1465" y="5922"/>
                      </a:lnTo>
                      <a:lnTo>
                        <a:pt x="1507" y="5964"/>
                      </a:lnTo>
                      <a:lnTo>
                        <a:pt x="1570" y="6068"/>
                      </a:lnTo>
                      <a:lnTo>
                        <a:pt x="1674" y="6110"/>
                      </a:lnTo>
                      <a:lnTo>
                        <a:pt x="1821" y="6110"/>
                      </a:lnTo>
                      <a:lnTo>
                        <a:pt x="1842" y="6068"/>
                      </a:lnTo>
                      <a:lnTo>
                        <a:pt x="1925" y="6027"/>
                      </a:lnTo>
                      <a:lnTo>
                        <a:pt x="1988" y="5901"/>
                      </a:lnTo>
                      <a:lnTo>
                        <a:pt x="1988" y="5775"/>
                      </a:lnTo>
                      <a:lnTo>
                        <a:pt x="2051" y="5650"/>
                      </a:lnTo>
                      <a:lnTo>
                        <a:pt x="2093" y="5545"/>
                      </a:lnTo>
                      <a:lnTo>
                        <a:pt x="2009" y="5462"/>
                      </a:lnTo>
                      <a:lnTo>
                        <a:pt x="1946" y="5336"/>
                      </a:lnTo>
                      <a:lnTo>
                        <a:pt x="1842" y="5294"/>
                      </a:lnTo>
                      <a:lnTo>
                        <a:pt x="1779" y="5294"/>
                      </a:lnTo>
                      <a:lnTo>
                        <a:pt x="1716" y="5252"/>
                      </a:lnTo>
                      <a:lnTo>
                        <a:pt x="1800" y="5231"/>
                      </a:lnTo>
                      <a:lnTo>
                        <a:pt x="1884" y="5252"/>
                      </a:lnTo>
                      <a:lnTo>
                        <a:pt x="1946" y="5231"/>
                      </a:lnTo>
                      <a:lnTo>
                        <a:pt x="2009" y="5294"/>
                      </a:lnTo>
                      <a:lnTo>
                        <a:pt x="2009" y="5378"/>
                      </a:lnTo>
                      <a:lnTo>
                        <a:pt x="2051" y="5399"/>
                      </a:lnTo>
                      <a:lnTo>
                        <a:pt x="2114" y="5336"/>
                      </a:lnTo>
                      <a:lnTo>
                        <a:pt x="2051" y="5148"/>
                      </a:lnTo>
                      <a:lnTo>
                        <a:pt x="1925" y="4980"/>
                      </a:lnTo>
                      <a:lnTo>
                        <a:pt x="1821" y="4834"/>
                      </a:lnTo>
                      <a:lnTo>
                        <a:pt x="1842" y="4771"/>
                      </a:lnTo>
                      <a:lnTo>
                        <a:pt x="1925" y="4855"/>
                      </a:lnTo>
                      <a:lnTo>
                        <a:pt x="1946" y="4938"/>
                      </a:lnTo>
                      <a:lnTo>
                        <a:pt x="2051" y="4980"/>
                      </a:lnTo>
                      <a:lnTo>
                        <a:pt x="2156" y="5022"/>
                      </a:lnTo>
                      <a:lnTo>
                        <a:pt x="2197" y="4938"/>
                      </a:lnTo>
                      <a:lnTo>
                        <a:pt x="2197" y="4855"/>
                      </a:lnTo>
                      <a:lnTo>
                        <a:pt x="2135" y="4813"/>
                      </a:lnTo>
                      <a:lnTo>
                        <a:pt x="2135" y="4729"/>
                      </a:lnTo>
                      <a:lnTo>
                        <a:pt x="2218" y="4625"/>
                      </a:lnTo>
                      <a:lnTo>
                        <a:pt x="2218" y="4520"/>
                      </a:lnTo>
                      <a:lnTo>
                        <a:pt x="2135" y="4415"/>
                      </a:lnTo>
                      <a:lnTo>
                        <a:pt x="2009" y="4248"/>
                      </a:lnTo>
                      <a:lnTo>
                        <a:pt x="2093" y="4248"/>
                      </a:lnTo>
                      <a:lnTo>
                        <a:pt x="2197" y="4332"/>
                      </a:lnTo>
                      <a:lnTo>
                        <a:pt x="2260" y="4311"/>
                      </a:lnTo>
                      <a:lnTo>
                        <a:pt x="2323" y="4185"/>
                      </a:lnTo>
                      <a:lnTo>
                        <a:pt x="2302" y="4143"/>
                      </a:lnTo>
                      <a:lnTo>
                        <a:pt x="2218" y="4143"/>
                      </a:lnTo>
                      <a:lnTo>
                        <a:pt x="2218" y="3997"/>
                      </a:lnTo>
                      <a:lnTo>
                        <a:pt x="2302" y="3976"/>
                      </a:lnTo>
                      <a:lnTo>
                        <a:pt x="2407" y="4039"/>
                      </a:lnTo>
                      <a:lnTo>
                        <a:pt x="2553" y="4102"/>
                      </a:lnTo>
                      <a:lnTo>
                        <a:pt x="2616" y="4018"/>
                      </a:lnTo>
                      <a:lnTo>
                        <a:pt x="2532" y="3976"/>
                      </a:lnTo>
                      <a:lnTo>
                        <a:pt x="2532" y="3913"/>
                      </a:lnTo>
                      <a:lnTo>
                        <a:pt x="2616" y="3913"/>
                      </a:lnTo>
                      <a:lnTo>
                        <a:pt x="2679" y="3934"/>
                      </a:lnTo>
                      <a:lnTo>
                        <a:pt x="2762" y="3871"/>
                      </a:lnTo>
                      <a:lnTo>
                        <a:pt x="2762" y="3767"/>
                      </a:lnTo>
                      <a:lnTo>
                        <a:pt x="2741" y="3704"/>
                      </a:lnTo>
                      <a:lnTo>
                        <a:pt x="2762" y="3662"/>
                      </a:lnTo>
                      <a:lnTo>
                        <a:pt x="2930" y="3578"/>
                      </a:lnTo>
                      <a:lnTo>
                        <a:pt x="2951" y="3495"/>
                      </a:lnTo>
                      <a:lnTo>
                        <a:pt x="2846" y="3453"/>
                      </a:lnTo>
                      <a:lnTo>
                        <a:pt x="2783" y="3369"/>
                      </a:lnTo>
                      <a:lnTo>
                        <a:pt x="2846" y="3265"/>
                      </a:lnTo>
                      <a:lnTo>
                        <a:pt x="2888" y="3369"/>
                      </a:lnTo>
                      <a:lnTo>
                        <a:pt x="2972" y="3306"/>
                      </a:lnTo>
                      <a:lnTo>
                        <a:pt x="3139" y="3097"/>
                      </a:lnTo>
                      <a:lnTo>
                        <a:pt x="3181" y="2972"/>
                      </a:lnTo>
                      <a:lnTo>
                        <a:pt x="3265" y="2930"/>
                      </a:lnTo>
                      <a:lnTo>
                        <a:pt x="3285" y="2783"/>
                      </a:lnTo>
                      <a:lnTo>
                        <a:pt x="3453" y="2679"/>
                      </a:lnTo>
                      <a:lnTo>
                        <a:pt x="3516" y="2532"/>
                      </a:lnTo>
                      <a:lnTo>
                        <a:pt x="3599" y="2323"/>
                      </a:lnTo>
                      <a:lnTo>
                        <a:pt x="3683" y="2323"/>
                      </a:lnTo>
                      <a:lnTo>
                        <a:pt x="3892" y="2156"/>
                      </a:lnTo>
                      <a:lnTo>
                        <a:pt x="4122" y="1905"/>
                      </a:lnTo>
                      <a:lnTo>
                        <a:pt x="4311" y="1737"/>
                      </a:lnTo>
                      <a:lnTo>
                        <a:pt x="4394" y="1737"/>
                      </a:lnTo>
                      <a:lnTo>
                        <a:pt x="4541" y="1612"/>
                      </a:lnTo>
                      <a:lnTo>
                        <a:pt x="4729" y="1570"/>
                      </a:lnTo>
                      <a:lnTo>
                        <a:pt x="4834" y="1486"/>
                      </a:lnTo>
                      <a:lnTo>
                        <a:pt x="4980" y="1277"/>
                      </a:lnTo>
                      <a:lnTo>
                        <a:pt x="5064" y="1214"/>
                      </a:lnTo>
                      <a:lnTo>
                        <a:pt x="5127" y="1214"/>
                      </a:lnTo>
                      <a:lnTo>
                        <a:pt x="5190" y="1193"/>
                      </a:lnTo>
                      <a:lnTo>
                        <a:pt x="5190" y="1109"/>
                      </a:lnTo>
                      <a:lnTo>
                        <a:pt x="5169" y="1068"/>
                      </a:lnTo>
                      <a:lnTo>
                        <a:pt x="5231" y="963"/>
                      </a:lnTo>
                      <a:lnTo>
                        <a:pt x="5190" y="858"/>
                      </a:lnTo>
                      <a:lnTo>
                        <a:pt x="5190" y="691"/>
                      </a:lnTo>
                      <a:lnTo>
                        <a:pt x="5169" y="670"/>
                      </a:lnTo>
                      <a:lnTo>
                        <a:pt x="5085" y="670"/>
                      </a:lnTo>
                      <a:lnTo>
                        <a:pt x="5085" y="524"/>
                      </a:lnTo>
                      <a:lnTo>
                        <a:pt x="5148" y="377"/>
                      </a:lnTo>
                      <a:lnTo>
                        <a:pt x="5127" y="335"/>
                      </a:lnTo>
                      <a:lnTo>
                        <a:pt x="5022" y="314"/>
                      </a:lnTo>
                      <a:lnTo>
                        <a:pt x="4959" y="252"/>
                      </a:lnTo>
                      <a:lnTo>
                        <a:pt x="4855" y="231"/>
                      </a:lnTo>
                      <a:lnTo>
                        <a:pt x="4813" y="147"/>
                      </a:lnTo>
                      <a:lnTo>
                        <a:pt x="4813" y="42"/>
                      </a:lnTo>
                      <a:lnTo>
                        <a:pt x="4750"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0" name="Google Shape;800;p33"/>
                <p:cNvSpPr/>
                <p:nvPr/>
              </p:nvSpPr>
              <p:spPr>
                <a:xfrm>
                  <a:off x="4015475" y="1586100"/>
                  <a:ext cx="1901975" cy="1017450"/>
                </a:xfrm>
                <a:custGeom>
                  <a:rect b="b" l="l" r="r" t="t"/>
                  <a:pathLst>
                    <a:path extrusionOk="0" h="40698" w="76079">
                      <a:moveTo>
                        <a:pt x="27578" y="1"/>
                      </a:moveTo>
                      <a:lnTo>
                        <a:pt x="27431" y="126"/>
                      </a:lnTo>
                      <a:lnTo>
                        <a:pt x="27389" y="231"/>
                      </a:lnTo>
                      <a:lnTo>
                        <a:pt x="27285" y="273"/>
                      </a:lnTo>
                      <a:lnTo>
                        <a:pt x="27368" y="377"/>
                      </a:lnTo>
                      <a:lnTo>
                        <a:pt x="27264" y="482"/>
                      </a:lnTo>
                      <a:lnTo>
                        <a:pt x="27243" y="649"/>
                      </a:lnTo>
                      <a:lnTo>
                        <a:pt x="27285" y="796"/>
                      </a:lnTo>
                      <a:lnTo>
                        <a:pt x="27159" y="921"/>
                      </a:lnTo>
                      <a:lnTo>
                        <a:pt x="27138" y="1444"/>
                      </a:lnTo>
                      <a:lnTo>
                        <a:pt x="27264" y="1570"/>
                      </a:lnTo>
                      <a:lnTo>
                        <a:pt x="27264" y="1695"/>
                      </a:lnTo>
                      <a:lnTo>
                        <a:pt x="27159" y="1695"/>
                      </a:lnTo>
                      <a:lnTo>
                        <a:pt x="27180" y="1842"/>
                      </a:lnTo>
                      <a:lnTo>
                        <a:pt x="27285" y="1967"/>
                      </a:lnTo>
                      <a:lnTo>
                        <a:pt x="27389" y="1967"/>
                      </a:lnTo>
                      <a:lnTo>
                        <a:pt x="27536" y="2156"/>
                      </a:lnTo>
                      <a:lnTo>
                        <a:pt x="27682" y="2177"/>
                      </a:lnTo>
                      <a:lnTo>
                        <a:pt x="27536" y="2281"/>
                      </a:lnTo>
                      <a:lnTo>
                        <a:pt x="27578" y="2407"/>
                      </a:lnTo>
                      <a:lnTo>
                        <a:pt x="27578" y="2491"/>
                      </a:lnTo>
                      <a:lnTo>
                        <a:pt x="27787" y="2511"/>
                      </a:lnTo>
                      <a:lnTo>
                        <a:pt x="27912" y="2470"/>
                      </a:lnTo>
                      <a:lnTo>
                        <a:pt x="28101" y="2532"/>
                      </a:lnTo>
                      <a:lnTo>
                        <a:pt x="28289" y="2532"/>
                      </a:lnTo>
                      <a:lnTo>
                        <a:pt x="28331" y="2616"/>
                      </a:lnTo>
                      <a:lnTo>
                        <a:pt x="28226" y="2700"/>
                      </a:lnTo>
                      <a:lnTo>
                        <a:pt x="28122" y="2679"/>
                      </a:lnTo>
                      <a:lnTo>
                        <a:pt x="28059" y="2700"/>
                      </a:lnTo>
                      <a:lnTo>
                        <a:pt x="27933" y="2616"/>
                      </a:lnTo>
                      <a:lnTo>
                        <a:pt x="27661" y="2721"/>
                      </a:lnTo>
                      <a:lnTo>
                        <a:pt x="27578" y="2679"/>
                      </a:lnTo>
                      <a:lnTo>
                        <a:pt x="27473" y="2721"/>
                      </a:lnTo>
                      <a:lnTo>
                        <a:pt x="27368" y="2700"/>
                      </a:lnTo>
                      <a:lnTo>
                        <a:pt x="27264" y="2700"/>
                      </a:lnTo>
                      <a:lnTo>
                        <a:pt x="27201" y="2783"/>
                      </a:lnTo>
                      <a:lnTo>
                        <a:pt x="26950" y="2783"/>
                      </a:lnTo>
                      <a:lnTo>
                        <a:pt x="26887" y="2888"/>
                      </a:lnTo>
                      <a:lnTo>
                        <a:pt x="26908" y="2930"/>
                      </a:lnTo>
                      <a:lnTo>
                        <a:pt x="27034" y="2951"/>
                      </a:lnTo>
                      <a:lnTo>
                        <a:pt x="27054" y="3055"/>
                      </a:lnTo>
                      <a:lnTo>
                        <a:pt x="27201" y="3035"/>
                      </a:lnTo>
                      <a:lnTo>
                        <a:pt x="27264" y="3097"/>
                      </a:lnTo>
                      <a:lnTo>
                        <a:pt x="27410" y="3014"/>
                      </a:lnTo>
                      <a:lnTo>
                        <a:pt x="27515" y="3160"/>
                      </a:lnTo>
                      <a:lnTo>
                        <a:pt x="27661" y="3265"/>
                      </a:lnTo>
                      <a:lnTo>
                        <a:pt x="27787" y="3516"/>
                      </a:lnTo>
                      <a:lnTo>
                        <a:pt x="27682" y="3746"/>
                      </a:lnTo>
                      <a:lnTo>
                        <a:pt x="27410" y="4018"/>
                      </a:lnTo>
                      <a:lnTo>
                        <a:pt x="27515" y="3746"/>
                      </a:lnTo>
                      <a:lnTo>
                        <a:pt x="27431" y="3662"/>
                      </a:lnTo>
                      <a:lnTo>
                        <a:pt x="27431" y="3495"/>
                      </a:lnTo>
                      <a:lnTo>
                        <a:pt x="27243" y="3453"/>
                      </a:lnTo>
                      <a:lnTo>
                        <a:pt x="27180" y="3432"/>
                      </a:lnTo>
                      <a:lnTo>
                        <a:pt x="27180" y="3348"/>
                      </a:lnTo>
                      <a:lnTo>
                        <a:pt x="27117" y="3327"/>
                      </a:lnTo>
                      <a:lnTo>
                        <a:pt x="27013" y="3411"/>
                      </a:lnTo>
                      <a:lnTo>
                        <a:pt x="26845" y="3411"/>
                      </a:lnTo>
                      <a:lnTo>
                        <a:pt x="26720" y="3537"/>
                      </a:lnTo>
                      <a:lnTo>
                        <a:pt x="26845" y="3599"/>
                      </a:lnTo>
                      <a:lnTo>
                        <a:pt x="26803" y="3662"/>
                      </a:lnTo>
                      <a:lnTo>
                        <a:pt x="26657" y="3662"/>
                      </a:lnTo>
                      <a:lnTo>
                        <a:pt x="26741" y="3767"/>
                      </a:lnTo>
                      <a:lnTo>
                        <a:pt x="26720" y="3851"/>
                      </a:lnTo>
                      <a:lnTo>
                        <a:pt x="26552" y="3976"/>
                      </a:lnTo>
                      <a:lnTo>
                        <a:pt x="26531" y="3851"/>
                      </a:lnTo>
                      <a:lnTo>
                        <a:pt x="26490" y="3851"/>
                      </a:lnTo>
                      <a:lnTo>
                        <a:pt x="26406" y="3913"/>
                      </a:lnTo>
                      <a:lnTo>
                        <a:pt x="26448" y="4039"/>
                      </a:lnTo>
                      <a:lnTo>
                        <a:pt x="26406" y="4164"/>
                      </a:lnTo>
                      <a:lnTo>
                        <a:pt x="26301" y="4164"/>
                      </a:lnTo>
                      <a:lnTo>
                        <a:pt x="26280" y="3976"/>
                      </a:lnTo>
                      <a:lnTo>
                        <a:pt x="26176" y="3871"/>
                      </a:lnTo>
                      <a:lnTo>
                        <a:pt x="26134" y="3934"/>
                      </a:lnTo>
                      <a:lnTo>
                        <a:pt x="26176" y="4039"/>
                      </a:lnTo>
                      <a:lnTo>
                        <a:pt x="26071" y="4227"/>
                      </a:lnTo>
                      <a:lnTo>
                        <a:pt x="26008" y="4374"/>
                      </a:lnTo>
                      <a:lnTo>
                        <a:pt x="25883" y="4290"/>
                      </a:lnTo>
                      <a:lnTo>
                        <a:pt x="25883" y="4227"/>
                      </a:lnTo>
                      <a:lnTo>
                        <a:pt x="26008" y="3955"/>
                      </a:lnTo>
                      <a:lnTo>
                        <a:pt x="25966" y="3851"/>
                      </a:lnTo>
                      <a:lnTo>
                        <a:pt x="25820" y="3830"/>
                      </a:lnTo>
                      <a:lnTo>
                        <a:pt x="25506" y="3934"/>
                      </a:lnTo>
                      <a:lnTo>
                        <a:pt x="25401" y="3871"/>
                      </a:lnTo>
                      <a:lnTo>
                        <a:pt x="25255" y="4018"/>
                      </a:lnTo>
                      <a:lnTo>
                        <a:pt x="25150" y="3976"/>
                      </a:lnTo>
                      <a:lnTo>
                        <a:pt x="25046" y="3934"/>
                      </a:lnTo>
                      <a:lnTo>
                        <a:pt x="24878" y="3955"/>
                      </a:lnTo>
                      <a:lnTo>
                        <a:pt x="25025" y="4081"/>
                      </a:lnTo>
                      <a:lnTo>
                        <a:pt x="24941" y="4164"/>
                      </a:lnTo>
                      <a:lnTo>
                        <a:pt x="24920" y="4143"/>
                      </a:lnTo>
                      <a:lnTo>
                        <a:pt x="24878" y="4081"/>
                      </a:lnTo>
                      <a:lnTo>
                        <a:pt x="24837" y="4060"/>
                      </a:lnTo>
                      <a:lnTo>
                        <a:pt x="24774" y="4164"/>
                      </a:lnTo>
                      <a:lnTo>
                        <a:pt x="24732" y="4227"/>
                      </a:lnTo>
                      <a:lnTo>
                        <a:pt x="24732" y="4478"/>
                      </a:lnTo>
                      <a:lnTo>
                        <a:pt x="24816" y="4562"/>
                      </a:lnTo>
                      <a:lnTo>
                        <a:pt x="24941" y="4436"/>
                      </a:lnTo>
                      <a:lnTo>
                        <a:pt x="25025" y="4478"/>
                      </a:lnTo>
                      <a:lnTo>
                        <a:pt x="25192" y="4353"/>
                      </a:lnTo>
                      <a:lnTo>
                        <a:pt x="25276" y="4374"/>
                      </a:lnTo>
                      <a:lnTo>
                        <a:pt x="25255" y="4478"/>
                      </a:lnTo>
                      <a:lnTo>
                        <a:pt x="24941" y="4604"/>
                      </a:lnTo>
                      <a:lnTo>
                        <a:pt x="24878" y="4750"/>
                      </a:lnTo>
                      <a:lnTo>
                        <a:pt x="24753" y="4813"/>
                      </a:lnTo>
                      <a:lnTo>
                        <a:pt x="24502" y="4855"/>
                      </a:lnTo>
                      <a:lnTo>
                        <a:pt x="24460" y="4918"/>
                      </a:lnTo>
                      <a:lnTo>
                        <a:pt x="24523" y="5001"/>
                      </a:lnTo>
                      <a:lnTo>
                        <a:pt x="24313" y="5064"/>
                      </a:lnTo>
                      <a:lnTo>
                        <a:pt x="24209" y="5001"/>
                      </a:lnTo>
                      <a:lnTo>
                        <a:pt x="24146" y="5022"/>
                      </a:lnTo>
                      <a:lnTo>
                        <a:pt x="24125" y="5127"/>
                      </a:lnTo>
                      <a:lnTo>
                        <a:pt x="24041" y="5169"/>
                      </a:lnTo>
                      <a:lnTo>
                        <a:pt x="23895" y="5211"/>
                      </a:lnTo>
                      <a:lnTo>
                        <a:pt x="23832" y="5294"/>
                      </a:lnTo>
                      <a:lnTo>
                        <a:pt x="23916" y="5399"/>
                      </a:lnTo>
                      <a:lnTo>
                        <a:pt x="23874" y="5399"/>
                      </a:lnTo>
                      <a:lnTo>
                        <a:pt x="23832" y="5504"/>
                      </a:lnTo>
                      <a:lnTo>
                        <a:pt x="23790" y="5524"/>
                      </a:lnTo>
                      <a:lnTo>
                        <a:pt x="23728" y="5441"/>
                      </a:lnTo>
                      <a:lnTo>
                        <a:pt x="23686" y="5441"/>
                      </a:lnTo>
                      <a:lnTo>
                        <a:pt x="23581" y="5608"/>
                      </a:lnTo>
                      <a:lnTo>
                        <a:pt x="23602" y="5650"/>
                      </a:lnTo>
                      <a:lnTo>
                        <a:pt x="23560" y="5713"/>
                      </a:lnTo>
                      <a:lnTo>
                        <a:pt x="23560" y="5817"/>
                      </a:lnTo>
                      <a:lnTo>
                        <a:pt x="23456" y="5943"/>
                      </a:lnTo>
                      <a:lnTo>
                        <a:pt x="23477" y="6048"/>
                      </a:lnTo>
                      <a:lnTo>
                        <a:pt x="23309" y="6110"/>
                      </a:lnTo>
                      <a:lnTo>
                        <a:pt x="23142" y="6110"/>
                      </a:lnTo>
                      <a:lnTo>
                        <a:pt x="23037" y="6173"/>
                      </a:lnTo>
                      <a:lnTo>
                        <a:pt x="23037" y="6278"/>
                      </a:lnTo>
                      <a:lnTo>
                        <a:pt x="23100" y="6278"/>
                      </a:lnTo>
                      <a:lnTo>
                        <a:pt x="23163" y="6215"/>
                      </a:lnTo>
                      <a:lnTo>
                        <a:pt x="23414" y="6257"/>
                      </a:lnTo>
                      <a:lnTo>
                        <a:pt x="23372" y="6340"/>
                      </a:lnTo>
                      <a:lnTo>
                        <a:pt x="23246" y="6320"/>
                      </a:lnTo>
                      <a:lnTo>
                        <a:pt x="23204" y="6361"/>
                      </a:lnTo>
                      <a:lnTo>
                        <a:pt x="23288" y="6445"/>
                      </a:lnTo>
                      <a:lnTo>
                        <a:pt x="23267" y="6675"/>
                      </a:lnTo>
                      <a:lnTo>
                        <a:pt x="23163" y="6759"/>
                      </a:lnTo>
                      <a:lnTo>
                        <a:pt x="23184" y="6843"/>
                      </a:lnTo>
                      <a:lnTo>
                        <a:pt x="23163" y="6947"/>
                      </a:lnTo>
                      <a:lnTo>
                        <a:pt x="23037" y="6759"/>
                      </a:lnTo>
                      <a:lnTo>
                        <a:pt x="22932" y="6780"/>
                      </a:lnTo>
                      <a:lnTo>
                        <a:pt x="22786" y="6633"/>
                      </a:lnTo>
                      <a:lnTo>
                        <a:pt x="22723" y="6592"/>
                      </a:lnTo>
                      <a:lnTo>
                        <a:pt x="22681" y="6654"/>
                      </a:lnTo>
                      <a:lnTo>
                        <a:pt x="22765" y="6738"/>
                      </a:lnTo>
                      <a:lnTo>
                        <a:pt x="22765" y="6843"/>
                      </a:lnTo>
                      <a:lnTo>
                        <a:pt x="22723" y="6905"/>
                      </a:lnTo>
                      <a:lnTo>
                        <a:pt x="22786" y="7010"/>
                      </a:lnTo>
                      <a:lnTo>
                        <a:pt x="22891" y="6968"/>
                      </a:lnTo>
                      <a:lnTo>
                        <a:pt x="23079" y="7010"/>
                      </a:lnTo>
                      <a:lnTo>
                        <a:pt x="23204" y="7052"/>
                      </a:lnTo>
                      <a:lnTo>
                        <a:pt x="23246" y="7156"/>
                      </a:lnTo>
                      <a:lnTo>
                        <a:pt x="23351" y="7219"/>
                      </a:lnTo>
                      <a:lnTo>
                        <a:pt x="23456" y="7198"/>
                      </a:lnTo>
                      <a:lnTo>
                        <a:pt x="23497" y="7177"/>
                      </a:lnTo>
                      <a:lnTo>
                        <a:pt x="23560" y="7261"/>
                      </a:lnTo>
                      <a:lnTo>
                        <a:pt x="23414" y="7303"/>
                      </a:lnTo>
                      <a:lnTo>
                        <a:pt x="23288" y="7303"/>
                      </a:lnTo>
                      <a:lnTo>
                        <a:pt x="23184" y="7198"/>
                      </a:lnTo>
                      <a:lnTo>
                        <a:pt x="23142" y="7219"/>
                      </a:lnTo>
                      <a:lnTo>
                        <a:pt x="23100" y="7303"/>
                      </a:lnTo>
                      <a:lnTo>
                        <a:pt x="23058" y="7366"/>
                      </a:lnTo>
                      <a:lnTo>
                        <a:pt x="23184" y="7512"/>
                      </a:lnTo>
                      <a:lnTo>
                        <a:pt x="23267" y="7470"/>
                      </a:lnTo>
                      <a:lnTo>
                        <a:pt x="23456" y="7470"/>
                      </a:lnTo>
                      <a:lnTo>
                        <a:pt x="23497" y="7617"/>
                      </a:lnTo>
                      <a:lnTo>
                        <a:pt x="23581" y="7680"/>
                      </a:lnTo>
                      <a:lnTo>
                        <a:pt x="23623" y="7596"/>
                      </a:lnTo>
                      <a:lnTo>
                        <a:pt x="23811" y="7596"/>
                      </a:lnTo>
                      <a:lnTo>
                        <a:pt x="23790" y="7701"/>
                      </a:lnTo>
                      <a:lnTo>
                        <a:pt x="23937" y="7805"/>
                      </a:lnTo>
                      <a:lnTo>
                        <a:pt x="24083" y="7805"/>
                      </a:lnTo>
                      <a:lnTo>
                        <a:pt x="24146" y="7952"/>
                      </a:lnTo>
                      <a:lnTo>
                        <a:pt x="24083" y="8161"/>
                      </a:lnTo>
                      <a:lnTo>
                        <a:pt x="23832" y="8307"/>
                      </a:lnTo>
                      <a:lnTo>
                        <a:pt x="23769" y="8433"/>
                      </a:lnTo>
                      <a:lnTo>
                        <a:pt x="23769" y="8517"/>
                      </a:lnTo>
                      <a:lnTo>
                        <a:pt x="23979" y="8726"/>
                      </a:lnTo>
                      <a:lnTo>
                        <a:pt x="24104" y="8768"/>
                      </a:lnTo>
                      <a:lnTo>
                        <a:pt x="23895" y="8768"/>
                      </a:lnTo>
                      <a:lnTo>
                        <a:pt x="23665" y="8579"/>
                      </a:lnTo>
                      <a:lnTo>
                        <a:pt x="23665" y="8454"/>
                      </a:lnTo>
                      <a:lnTo>
                        <a:pt x="23769" y="8224"/>
                      </a:lnTo>
                      <a:lnTo>
                        <a:pt x="23832" y="8161"/>
                      </a:lnTo>
                      <a:lnTo>
                        <a:pt x="23832" y="8098"/>
                      </a:lnTo>
                      <a:lnTo>
                        <a:pt x="23895" y="7952"/>
                      </a:lnTo>
                      <a:lnTo>
                        <a:pt x="23832" y="7910"/>
                      </a:lnTo>
                      <a:lnTo>
                        <a:pt x="23456" y="8098"/>
                      </a:lnTo>
                      <a:lnTo>
                        <a:pt x="23246" y="8161"/>
                      </a:lnTo>
                      <a:lnTo>
                        <a:pt x="23184" y="8307"/>
                      </a:lnTo>
                      <a:lnTo>
                        <a:pt x="23058" y="8349"/>
                      </a:lnTo>
                      <a:lnTo>
                        <a:pt x="22953" y="8307"/>
                      </a:lnTo>
                      <a:lnTo>
                        <a:pt x="22828" y="8328"/>
                      </a:lnTo>
                      <a:lnTo>
                        <a:pt x="22660" y="8454"/>
                      </a:lnTo>
                      <a:lnTo>
                        <a:pt x="22221" y="8621"/>
                      </a:lnTo>
                      <a:lnTo>
                        <a:pt x="21907" y="8684"/>
                      </a:lnTo>
                      <a:lnTo>
                        <a:pt x="21782" y="8684"/>
                      </a:lnTo>
                      <a:lnTo>
                        <a:pt x="21614" y="8851"/>
                      </a:lnTo>
                      <a:lnTo>
                        <a:pt x="21468" y="8851"/>
                      </a:lnTo>
                      <a:lnTo>
                        <a:pt x="21384" y="8935"/>
                      </a:lnTo>
                      <a:lnTo>
                        <a:pt x="21510" y="9040"/>
                      </a:lnTo>
                      <a:lnTo>
                        <a:pt x="21510" y="9165"/>
                      </a:lnTo>
                      <a:lnTo>
                        <a:pt x="21489" y="9291"/>
                      </a:lnTo>
                      <a:lnTo>
                        <a:pt x="21572" y="9374"/>
                      </a:lnTo>
                      <a:lnTo>
                        <a:pt x="21677" y="9374"/>
                      </a:lnTo>
                      <a:lnTo>
                        <a:pt x="21698" y="9458"/>
                      </a:lnTo>
                      <a:lnTo>
                        <a:pt x="21635" y="9521"/>
                      </a:lnTo>
                      <a:lnTo>
                        <a:pt x="21844" y="9667"/>
                      </a:lnTo>
                      <a:lnTo>
                        <a:pt x="22012" y="9918"/>
                      </a:lnTo>
                      <a:lnTo>
                        <a:pt x="22012" y="10128"/>
                      </a:lnTo>
                      <a:lnTo>
                        <a:pt x="22054" y="10232"/>
                      </a:lnTo>
                      <a:lnTo>
                        <a:pt x="22116" y="10232"/>
                      </a:lnTo>
                      <a:lnTo>
                        <a:pt x="22137" y="10400"/>
                      </a:lnTo>
                      <a:lnTo>
                        <a:pt x="22305" y="10504"/>
                      </a:lnTo>
                      <a:lnTo>
                        <a:pt x="22430" y="10462"/>
                      </a:lnTo>
                      <a:lnTo>
                        <a:pt x="22828" y="10504"/>
                      </a:lnTo>
                      <a:lnTo>
                        <a:pt x="22953" y="10421"/>
                      </a:lnTo>
                      <a:lnTo>
                        <a:pt x="22953" y="10504"/>
                      </a:lnTo>
                      <a:lnTo>
                        <a:pt x="22995" y="10609"/>
                      </a:lnTo>
                      <a:lnTo>
                        <a:pt x="22995" y="10755"/>
                      </a:lnTo>
                      <a:lnTo>
                        <a:pt x="23184" y="10839"/>
                      </a:lnTo>
                      <a:lnTo>
                        <a:pt x="23288" y="10986"/>
                      </a:lnTo>
                      <a:lnTo>
                        <a:pt x="23581" y="10986"/>
                      </a:lnTo>
                      <a:lnTo>
                        <a:pt x="23790" y="11132"/>
                      </a:lnTo>
                      <a:lnTo>
                        <a:pt x="23874" y="11132"/>
                      </a:lnTo>
                      <a:lnTo>
                        <a:pt x="23979" y="11258"/>
                      </a:lnTo>
                      <a:lnTo>
                        <a:pt x="24000" y="11550"/>
                      </a:lnTo>
                      <a:lnTo>
                        <a:pt x="24041" y="11676"/>
                      </a:lnTo>
                      <a:lnTo>
                        <a:pt x="24000" y="11864"/>
                      </a:lnTo>
                      <a:lnTo>
                        <a:pt x="24125" y="12011"/>
                      </a:lnTo>
                      <a:lnTo>
                        <a:pt x="24230" y="12094"/>
                      </a:lnTo>
                      <a:lnTo>
                        <a:pt x="24418" y="12346"/>
                      </a:lnTo>
                      <a:lnTo>
                        <a:pt x="24502" y="12618"/>
                      </a:lnTo>
                      <a:lnTo>
                        <a:pt x="24648" y="12743"/>
                      </a:lnTo>
                      <a:lnTo>
                        <a:pt x="24711" y="12869"/>
                      </a:lnTo>
                      <a:lnTo>
                        <a:pt x="24585" y="13141"/>
                      </a:lnTo>
                      <a:lnTo>
                        <a:pt x="24502" y="13162"/>
                      </a:lnTo>
                      <a:lnTo>
                        <a:pt x="24418" y="13141"/>
                      </a:lnTo>
                      <a:lnTo>
                        <a:pt x="24418" y="13141"/>
                      </a:lnTo>
                      <a:lnTo>
                        <a:pt x="24523" y="13287"/>
                      </a:lnTo>
                      <a:lnTo>
                        <a:pt x="24732" y="13329"/>
                      </a:lnTo>
                      <a:lnTo>
                        <a:pt x="24837" y="13392"/>
                      </a:lnTo>
                      <a:lnTo>
                        <a:pt x="25046" y="13643"/>
                      </a:lnTo>
                      <a:lnTo>
                        <a:pt x="25255" y="13706"/>
                      </a:lnTo>
                      <a:lnTo>
                        <a:pt x="25276" y="13685"/>
                      </a:lnTo>
                      <a:lnTo>
                        <a:pt x="25360" y="13706"/>
                      </a:lnTo>
                      <a:lnTo>
                        <a:pt x="25548" y="13559"/>
                      </a:lnTo>
                      <a:lnTo>
                        <a:pt x="25736" y="13517"/>
                      </a:lnTo>
                      <a:lnTo>
                        <a:pt x="25945" y="13685"/>
                      </a:lnTo>
                      <a:lnTo>
                        <a:pt x="26092" y="13747"/>
                      </a:lnTo>
                      <a:lnTo>
                        <a:pt x="26197" y="13747"/>
                      </a:lnTo>
                      <a:lnTo>
                        <a:pt x="26280" y="13894"/>
                      </a:lnTo>
                      <a:lnTo>
                        <a:pt x="26301" y="14124"/>
                      </a:lnTo>
                      <a:lnTo>
                        <a:pt x="26238" y="13915"/>
                      </a:lnTo>
                      <a:lnTo>
                        <a:pt x="26176" y="13810"/>
                      </a:lnTo>
                      <a:lnTo>
                        <a:pt x="25987" y="13810"/>
                      </a:lnTo>
                      <a:lnTo>
                        <a:pt x="25757" y="13643"/>
                      </a:lnTo>
                      <a:lnTo>
                        <a:pt x="25611" y="13643"/>
                      </a:lnTo>
                      <a:lnTo>
                        <a:pt x="25443" y="13810"/>
                      </a:lnTo>
                      <a:lnTo>
                        <a:pt x="25443" y="13978"/>
                      </a:lnTo>
                      <a:lnTo>
                        <a:pt x="25464" y="14061"/>
                      </a:lnTo>
                      <a:lnTo>
                        <a:pt x="25234" y="13810"/>
                      </a:lnTo>
                      <a:lnTo>
                        <a:pt x="24983" y="13810"/>
                      </a:lnTo>
                      <a:lnTo>
                        <a:pt x="24857" y="13706"/>
                      </a:lnTo>
                      <a:lnTo>
                        <a:pt x="24857" y="13580"/>
                      </a:lnTo>
                      <a:lnTo>
                        <a:pt x="24753" y="13434"/>
                      </a:lnTo>
                      <a:lnTo>
                        <a:pt x="24565" y="13371"/>
                      </a:lnTo>
                      <a:lnTo>
                        <a:pt x="24397" y="13371"/>
                      </a:lnTo>
                      <a:lnTo>
                        <a:pt x="24188" y="13245"/>
                      </a:lnTo>
                      <a:lnTo>
                        <a:pt x="24230" y="13182"/>
                      </a:lnTo>
                      <a:lnTo>
                        <a:pt x="24230" y="13057"/>
                      </a:lnTo>
                      <a:lnTo>
                        <a:pt x="24313" y="13015"/>
                      </a:lnTo>
                      <a:lnTo>
                        <a:pt x="24272" y="12910"/>
                      </a:lnTo>
                      <a:lnTo>
                        <a:pt x="24230" y="12638"/>
                      </a:lnTo>
                      <a:lnTo>
                        <a:pt x="24167" y="12429"/>
                      </a:lnTo>
                      <a:lnTo>
                        <a:pt x="24083" y="12387"/>
                      </a:lnTo>
                      <a:lnTo>
                        <a:pt x="24021" y="12555"/>
                      </a:lnTo>
                      <a:lnTo>
                        <a:pt x="23958" y="12597"/>
                      </a:lnTo>
                      <a:lnTo>
                        <a:pt x="23979" y="12743"/>
                      </a:lnTo>
                      <a:lnTo>
                        <a:pt x="23895" y="12827"/>
                      </a:lnTo>
                      <a:lnTo>
                        <a:pt x="23916" y="12910"/>
                      </a:lnTo>
                      <a:lnTo>
                        <a:pt x="23895" y="13036"/>
                      </a:lnTo>
                      <a:lnTo>
                        <a:pt x="23811" y="13036"/>
                      </a:lnTo>
                      <a:lnTo>
                        <a:pt x="23769" y="12659"/>
                      </a:lnTo>
                      <a:lnTo>
                        <a:pt x="23853" y="12555"/>
                      </a:lnTo>
                      <a:lnTo>
                        <a:pt x="23811" y="12429"/>
                      </a:lnTo>
                      <a:lnTo>
                        <a:pt x="23644" y="12283"/>
                      </a:lnTo>
                      <a:lnTo>
                        <a:pt x="23644" y="12094"/>
                      </a:lnTo>
                      <a:lnTo>
                        <a:pt x="23560" y="11969"/>
                      </a:lnTo>
                      <a:lnTo>
                        <a:pt x="23560" y="11802"/>
                      </a:lnTo>
                      <a:lnTo>
                        <a:pt x="23707" y="11697"/>
                      </a:lnTo>
                      <a:lnTo>
                        <a:pt x="23707" y="11613"/>
                      </a:lnTo>
                      <a:lnTo>
                        <a:pt x="23686" y="11509"/>
                      </a:lnTo>
                      <a:lnTo>
                        <a:pt x="23707" y="11299"/>
                      </a:lnTo>
                      <a:lnTo>
                        <a:pt x="23581" y="11278"/>
                      </a:lnTo>
                      <a:lnTo>
                        <a:pt x="23539" y="11299"/>
                      </a:lnTo>
                      <a:lnTo>
                        <a:pt x="23456" y="11216"/>
                      </a:lnTo>
                      <a:lnTo>
                        <a:pt x="23225" y="11383"/>
                      </a:lnTo>
                      <a:lnTo>
                        <a:pt x="22912" y="11425"/>
                      </a:lnTo>
                      <a:lnTo>
                        <a:pt x="22744" y="11425"/>
                      </a:lnTo>
                      <a:lnTo>
                        <a:pt x="22514" y="11195"/>
                      </a:lnTo>
                      <a:lnTo>
                        <a:pt x="22388" y="11111"/>
                      </a:lnTo>
                      <a:lnTo>
                        <a:pt x="22347" y="11006"/>
                      </a:lnTo>
                      <a:lnTo>
                        <a:pt x="22012" y="10965"/>
                      </a:lnTo>
                      <a:lnTo>
                        <a:pt x="21886" y="10860"/>
                      </a:lnTo>
                      <a:lnTo>
                        <a:pt x="21761" y="10693"/>
                      </a:lnTo>
                      <a:lnTo>
                        <a:pt x="21363" y="10693"/>
                      </a:lnTo>
                      <a:lnTo>
                        <a:pt x="21259" y="10651"/>
                      </a:lnTo>
                      <a:lnTo>
                        <a:pt x="21133" y="10734"/>
                      </a:lnTo>
                      <a:lnTo>
                        <a:pt x="20987" y="10944"/>
                      </a:lnTo>
                      <a:lnTo>
                        <a:pt x="20966" y="11069"/>
                      </a:lnTo>
                      <a:lnTo>
                        <a:pt x="20924" y="11111"/>
                      </a:lnTo>
                      <a:lnTo>
                        <a:pt x="20861" y="11090"/>
                      </a:lnTo>
                      <a:lnTo>
                        <a:pt x="20840" y="11174"/>
                      </a:lnTo>
                      <a:lnTo>
                        <a:pt x="20924" y="11258"/>
                      </a:lnTo>
                      <a:lnTo>
                        <a:pt x="21091" y="11132"/>
                      </a:lnTo>
                      <a:lnTo>
                        <a:pt x="21300" y="11174"/>
                      </a:lnTo>
                      <a:lnTo>
                        <a:pt x="21405" y="11383"/>
                      </a:lnTo>
                      <a:lnTo>
                        <a:pt x="21280" y="11613"/>
                      </a:lnTo>
                      <a:lnTo>
                        <a:pt x="21133" y="11655"/>
                      </a:lnTo>
                      <a:lnTo>
                        <a:pt x="20861" y="11550"/>
                      </a:lnTo>
                      <a:lnTo>
                        <a:pt x="20715" y="11362"/>
                      </a:lnTo>
                      <a:lnTo>
                        <a:pt x="20610" y="11362"/>
                      </a:lnTo>
                      <a:lnTo>
                        <a:pt x="20443" y="11467"/>
                      </a:lnTo>
                      <a:lnTo>
                        <a:pt x="20401" y="11550"/>
                      </a:lnTo>
                      <a:lnTo>
                        <a:pt x="20317" y="11571"/>
                      </a:lnTo>
                      <a:lnTo>
                        <a:pt x="20505" y="11822"/>
                      </a:lnTo>
                      <a:lnTo>
                        <a:pt x="20568" y="11822"/>
                      </a:lnTo>
                      <a:lnTo>
                        <a:pt x="20631" y="11969"/>
                      </a:lnTo>
                      <a:lnTo>
                        <a:pt x="20840" y="12136"/>
                      </a:lnTo>
                      <a:lnTo>
                        <a:pt x="21028" y="12136"/>
                      </a:lnTo>
                      <a:lnTo>
                        <a:pt x="21112" y="12220"/>
                      </a:lnTo>
                      <a:lnTo>
                        <a:pt x="21405" y="12241"/>
                      </a:lnTo>
                      <a:lnTo>
                        <a:pt x="21489" y="12178"/>
                      </a:lnTo>
                      <a:lnTo>
                        <a:pt x="21531" y="12178"/>
                      </a:lnTo>
                      <a:lnTo>
                        <a:pt x="21572" y="12283"/>
                      </a:lnTo>
                      <a:lnTo>
                        <a:pt x="21782" y="12283"/>
                      </a:lnTo>
                      <a:lnTo>
                        <a:pt x="21824" y="12429"/>
                      </a:lnTo>
                      <a:lnTo>
                        <a:pt x="21907" y="12450"/>
                      </a:lnTo>
                      <a:lnTo>
                        <a:pt x="21928" y="12555"/>
                      </a:lnTo>
                      <a:lnTo>
                        <a:pt x="22158" y="12597"/>
                      </a:lnTo>
                      <a:lnTo>
                        <a:pt x="22263" y="12513"/>
                      </a:lnTo>
                      <a:lnTo>
                        <a:pt x="22200" y="12618"/>
                      </a:lnTo>
                      <a:lnTo>
                        <a:pt x="21949" y="12659"/>
                      </a:lnTo>
                      <a:lnTo>
                        <a:pt x="21803" y="12576"/>
                      </a:lnTo>
                      <a:lnTo>
                        <a:pt x="21698" y="12555"/>
                      </a:lnTo>
                      <a:lnTo>
                        <a:pt x="21531" y="12366"/>
                      </a:lnTo>
                      <a:lnTo>
                        <a:pt x="21426" y="12346"/>
                      </a:lnTo>
                      <a:lnTo>
                        <a:pt x="21321" y="12408"/>
                      </a:lnTo>
                      <a:lnTo>
                        <a:pt x="21196" y="12408"/>
                      </a:lnTo>
                      <a:lnTo>
                        <a:pt x="21091" y="12534"/>
                      </a:lnTo>
                      <a:lnTo>
                        <a:pt x="21049" y="12429"/>
                      </a:lnTo>
                      <a:lnTo>
                        <a:pt x="20945" y="12346"/>
                      </a:lnTo>
                      <a:lnTo>
                        <a:pt x="20840" y="12408"/>
                      </a:lnTo>
                      <a:lnTo>
                        <a:pt x="20631" y="12408"/>
                      </a:lnTo>
                      <a:lnTo>
                        <a:pt x="20464" y="12304"/>
                      </a:lnTo>
                      <a:lnTo>
                        <a:pt x="20338" y="12325"/>
                      </a:lnTo>
                      <a:lnTo>
                        <a:pt x="20296" y="12220"/>
                      </a:lnTo>
                      <a:lnTo>
                        <a:pt x="20401" y="12136"/>
                      </a:lnTo>
                      <a:lnTo>
                        <a:pt x="20401" y="12053"/>
                      </a:lnTo>
                      <a:lnTo>
                        <a:pt x="20296" y="11990"/>
                      </a:lnTo>
                      <a:lnTo>
                        <a:pt x="20296" y="11885"/>
                      </a:lnTo>
                      <a:lnTo>
                        <a:pt x="20108" y="11718"/>
                      </a:lnTo>
                      <a:lnTo>
                        <a:pt x="20024" y="11592"/>
                      </a:lnTo>
                      <a:lnTo>
                        <a:pt x="20087" y="11425"/>
                      </a:lnTo>
                      <a:lnTo>
                        <a:pt x="19982" y="11278"/>
                      </a:lnTo>
                      <a:lnTo>
                        <a:pt x="19982" y="11006"/>
                      </a:lnTo>
                      <a:lnTo>
                        <a:pt x="19836" y="10881"/>
                      </a:lnTo>
                      <a:lnTo>
                        <a:pt x="19836" y="10693"/>
                      </a:lnTo>
                      <a:lnTo>
                        <a:pt x="19794" y="10651"/>
                      </a:lnTo>
                      <a:lnTo>
                        <a:pt x="19710" y="10630"/>
                      </a:lnTo>
                      <a:lnTo>
                        <a:pt x="19689" y="10462"/>
                      </a:lnTo>
                      <a:lnTo>
                        <a:pt x="19522" y="10337"/>
                      </a:lnTo>
                      <a:lnTo>
                        <a:pt x="19459" y="10379"/>
                      </a:lnTo>
                      <a:lnTo>
                        <a:pt x="19689" y="10860"/>
                      </a:lnTo>
                      <a:lnTo>
                        <a:pt x="19752" y="11174"/>
                      </a:lnTo>
                      <a:lnTo>
                        <a:pt x="19710" y="11425"/>
                      </a:lnTo>
                      <a:lnTo>
                        <a:pt x="19522" y="11676"/>
                      </a:lnTo>
                      <a:lnTo>
                        <a:pt x="19396" y="11802"/>
                      </a:lnTo>
                      <a:lnTo>
                        <a:pt x="19396" y="11885"/>
                      </a:lnTo>
                      <a:lnTo>
                        <a:pt x="19480" y="11948"/>
                      </a:lnTo>
                      <a:lnTo>
                        <a:pt x="19501" y="12136"/>
                      </a:lnTo>
                      <a:lnTo>
                        <a:pt x="19417" y="12346"/>
                      </a:lnTo>
                      <a:lnTo>
                        <a:pt x="19417" y="12471"/>
                      </a:lnTo>
                      <a:lnTo>
                        <a:pt x="19627" y="12618"/>
                      </a:lnTo>
                      <a:lnTo>
                        <a:pt x="19899" y="12848"/>
                      </a:lnTo>
                      <a:lnTo>
                        <a:pt x="19940" y="12994"/>
                      </a:lnTo>
                      <a:lnTo>
                        <a:pt x="20108" y="12994"/>
                      </a:lnTo>
                      <a:lnTo>
                        <a:pt x="20233" y="13141"/>
                      </a:lnTo>
                      <a:lnTo>
                        <a:pt x="20338" y="13371"/>
                      </a:lnTo>
                      <a:lnTo>
                        <a:pt x="20317" y="13727"/>
                      </a:lnTo>
                      <a:lnTo>
                        <a:pt x="20275" y="13894"/>
                      </a:lnTo>
                      <a:lnTo>
                        <a:pt x="20422" y="14103"/>
                      </a:lnTo>
                      <a:lnTo>
                        <a:pt x="20380" y="14354"/>
                      </a:lnTo>
                      <a:lnTo>
                        <a:pt x="20464" y="14501"/>
                      </a:lnTo>
                      <a:lnTo>
                        <a:pt x="20673" y="14731"/>
                      </a:lnTo>
                      <a:lnTo>
                        <a:pt x="20715" y="14856"/>
                      </a:lnTo>
                      <a:lnTo>
                        <a:pt x="20673" y="15024"/>
                      </a:lnTo>
                      <a:lnTo>
                        <a:pt x="20736" y="15087"/>
                      </a:lnTo>
                      <a:lnTo>
                        <a:pt x="20882" y="15149"/>
                      </a:lnTo>
                      <a:lnTo>
                        <a:pt x="21070" y="15045"/>
                      </a:lnTo>
                      <a:lnTo>
                        <a:pt x="21280" y="15087"/>
                      </a:lnTo>
                      <a:lnTo>
                        <a:pt x="21363" y="15045"/>
                      </a:lnTo>
                      <a:lnTo>
                        <a:pt x="21384" y="14877"/>
                      </a:lnTo>
                      <a:lnTo>
                        <a:pt x="21510" y="14752"/>
                      </a:lnTo>
                      <a:lnTo>
                        <a:pt x="21677" y="14815"/>
                      </a:lnTo>
                      <a:lnTo>
                        <a:pt x="21782" y="14773"/>
                      </a:lnTo>
                      <a:lnTo>
                        <a:pt x="21991" y="14919"/>
                      </a:lnTo>
                      <a:lnTo>
                        <a:pt x="22116" y="14856"/>
                      </a:lnTo>
                      <a:lnTo>
                        <a:pt x="22200" y="14982"/>
                      </a:lnTo>
                      <a:lnTo>
                        <a:pt x="22451" y="15087"/>
                      </a:lnTo>
                      <a:lnTo>
                        <a:pt x="22640" y="15087"/>
                      </a:lnTo>
                      <a:lnTo>
                        <a:pt x="22765" y="15275"/>
                      </a:lnTo>
                      <a:lnTo>
                        <a:pt x="22765" y="15379"/>
                      </a:lnTo>
                      <a:lnTo>
                        <a:pt x="22953" y="15484"/>
                      </a:lnTo>
                      <a:lnTo>
                        <a:pt x="23016" y="15589"/>
                      </a:lnTo>
                      <a:lnTo>
                        <a:pt x="23037" y="15610"/>
                      </a:lnTo>
                      <a:lnTo>
                        <a:pt x="23058" y="15693"/>
                      </a:lnTo>
                      <a:lnTo>
                        <a:pt x="23142" y="15777"/>
                      </a:lnTo>
                      <a:lnTo>
                        <a:pt x="23058" y="15861"/>
                      </a:lnTo>
                      <a:lnTo>
                        <a:pt x="22953" y="15882"/>
                      </a:lnTo>
                      <a:lnTo>
                        <a:pt x="22953" y="16070"/>
                      </a:lnTo>
                      <a:lnTo>
                        <a:pt x="23037" y="16216"/>
                      </a:lnTo>
                      <a:lnTo>
                        <a:pt x="23121" y="16279"/>
                      </a:lnTo>
                      <a:lnTo>
                        <a:pt x="23079" y="16384"/>
                      </a:lnTo>
                      <a:lnTo>
                        <a:pt x="23163" y="16488"/>
                      </a:lnTo>
                      <a:lnTo>
                        <a:pt x="23288" y="16488"/>
                      </a:lnTo>
                      <a:lnTo>
                        <a:pt x="23372" y="16593"/>
                      </a:lnTo>
                      <a:lnTo>
                        <a:pt x="23518" y="16593"/>
                      </a:lnTo>
                      <a:lnTo>
                        <a:pt x="23602" y="16426"/>
                      </a:lnTo>
                      <a:lnTo>
                        <a:pt x="23665" y="16509"/>
                      </a:lnTo>
                      <a:lnTo>
                        <a:pt x="23769" y="16488"/>
                      </a:lnTo>
                      <a:lnTo>
                        <a:pt x="23832" y="16509"/>
                      </a:lnTo>
                      <a:lnTo>
                        <a:pt x="23790" y="16530"/>
                      </a:lnTo>
                      <a:lnTo>
                        <a:pt x="23728" y="16593"/>
                      </a:lnTo>
                      <a:lnTo>
                        <a:pt x="23560" y="16614"/>
                      </a:lnTo>
                      <a:lnTo>
                        <a:pt x="23456" y="16635"/>
                      </a:lnTo>
                      <a:lnTo>
                        <a:pt x="23288" y="16656"/>
                      </a:lnTo>
                      <a:lnTo>
                        <a:pt x="23142" y="16551"/>
                      </a:lnTo>
                      <a:lnTo>
                        <a:pt x="22995" y="16551"/>
                      </a:lnTo>
                      <a:lnTo>
                        <a:pt x="22932" y="16426"/>
                      </a:lnTo>
                      <a:lnTo>
                        <a:pt x="22974" y="16384"/>
                      </a:lnTo>
                      <a:lnTo>
                        <a:pt x="22953" y="16237"/>
                      </a:lnTo>
                      <a:lnTo>
                        <a:pt x="22849" y="16112"/>
                      </a:lnTo>
                      <a:lnTo>
                        <a:pt x="22828" y="15986"/>
                      </a:lnTo>
                      <a:lnTo>
                        <a:pt x="22723" y="15923"/>
                      </a:lnTo>
                      <a:lnTo>
                        <a:pt x="22744" y="15798"/>
                      </a:lnTo>
                      <a:lnTo>
                        <a:pt x="22619" y="15610"/>
                      </a:lnTo>
                      <a:lnTo>
                        <a:pt x="22556" y="15610"/>
                      </a:lnTo>
                      <a:lnTo>
                        <a:pt x="22430" y="15526"/>
                      </a:lnTo>
                      <a:lnTo>
                        <a:pt x="22242" y="15421"/>
                      </a:lnTo>
                      <a:lnTo>
                        <a:pt x="22242" y="15254"/>
                      </a:lnTo>
                      <a:lnTo>
                        <a:pt x="22054" y="15066"/>
                      </a:lnTo>
                      <a:lnTo>
                        <a:pt x="21907" y="15066"/>
                      </a:lnTo>
                      <a:lnTo>
                        <a:pt x="21677" y="15317"/>
                      </a:lnTo>
                      <a:lnTo>
                        <a:pt x="21510" y="15338"/>
                      </a:lnTo>
                      <a:lnTo>
                        <a:pt x="21405" y="15463"/>
                      </a:lnTo>
                      <a:lnTo>
                        <a:pt x="21217" y="15589"/>
                      </a:lnTo>
                      <a:lnTo>
                        <a:pt x="21259" y="15944"/>
                      </a:lnTo>
                      <a:lnTo>
                        <a:pt x="21321" y="16049"/>
                      </a:lnTo>
                      <a:lnTo>
                        <a:pt x="21572" y="16175"/>
                      </a:lnTo>
                      <a:lnTo>
                        <a:pt x="21761" y="16593"/>
                      </a:lnTo>
                      <a:lnTo>
                        <a:pt x="21719" y="16698"/>
                      </a:lnTo>
                      <a:lnTo>
                        <a:pt x="21531" y="17012"/>
                      </a:lnTo>
                      <a:lnTo>
                        <a:pt x="21510" y="17179"/>
                      </a:lnTo>
                      <a:lnTo>
                        <a:pt x="21614" y="17367"/>
                      </a:lnTo>
                      <a:lnTo>
                        <a:pt x="21510" y="17639"/>
                      </a:lnTo>
                      <a:lnTo>
                        <a:pt x="21510" y="17744"/>
                      </a:lnTo>
                      <a:lnTo>
                        <a:pt x="21363" y="17890"/>
                      </a:lnTo>
                      <a:lnTo>
                        <a:pt x="21363" y="17974"/>
                      </a:lnTo>
                      <a:lnTo>
                        <a:pt x="21259" y="18016"/>
                      </a:lnTo>
                      <a:lnTo>
                        <a:pt x="21175" y="18120"/>
                      </a:lnTo>
                      <a:lnTo>
                        <a:pt x="21175" y="18267"/>
                      </a:lnTo>
                      <a:lnTo>
                        <a:pt x="21259" y="18330"/>
                      </a:lnTo>
                      <a:lnTo>
                        <a:pt x="21259" y="18434"/>
                      </a:lnTo>
                      <a:lnTo>
                        <a:pt x="21070" y="18539"/>
                      </a:lnTo>
                      <a:lnTo>
                        <a:pt x="20840" y="18497"/>
                      </a:lnTo>
                      <a:lnTo>
                        <a:pt x="20798" y="18434"/>
                      </a:lnTo>
                      <a:lnTo>
                        <a:pt x="20589" y="18434"/>
                      </a:lnTo>
                      <a:lnTo>
                        <a:pt x="20380" y="18476"/>
                      </a:lnTo>
                      <a:lnTo>
                        <a:pt x="20212" y="18413"/>
                      </a:lnTo>
                      <a:lnTo>
                        <a:pt x="19794" y="18330"/>
                      </a:lnTo>
                      <a:lnTo>
                        <a:pt x="19627" y="18183"/>
                      </a:lnTo>
                      <a:lnTo>
                        <a:pt x="19585" y="18079"/>
                      </a:lnTo>
                      <a:lnTo>
                        <a:pt x="19396" y="18100"/>
                      </a:lnTo>
                      <a:lnTo>
                        <a:pt x="19334" y="18204"/>
                      </a:lnTo>
                      <a:lnTo>
                        <a:pt x="19313" y="18162"/>
                      </a:lnTo>
                      <a:lnTo>
                        <a:pt x="19229" y="18120"/>
                      </a:lnTo>
                      <a:lnTo>
                        <a:pt x="19313" y="17974"/>
                      </a:lnTo>
                      <a:lnTo>
                        <a:pt x="19480" y="17953"/>
                      </a:lnTo>
                      <a:lnTo>
                        <a:pt x="19794" y="17890"/>
                      </a:lnTo>
                      <a:lnTo>
                        <a:pt x="19836" y="17807"/>
                      </a:lnTo>
                      <a:lnTo>
                        <a:pt x="20108" y="17974"/>
                      </a:lnTo>
                      <a:lnTo>
                        <a:pt x="20171" y="17974"/>
                      </a:lnTo>
                      <a:lnTo>
                        <a:pt x="20212" y="17890"/>
                      </a:lnTo>
                      <a:lnTo>
                        <a:pt x="20338" y="17890"/>
                      </a:lnTo>
                      <a:lnTo>
                        <a:pt x="20338" y="17974"/>
                      </a:lnTo>
                      <a:lnTo>
                        <a:pt x="20150" y="18079"/>
                      </a:lnTo>
                      <a:lnTo>
                        <a:pt x="20254" y="18183"/>
                      </a:lnTo>
                      <a:lnTo>
                        <a:pt x="20464" y="18162"/>
                      </a:lnTo>
                      <a:lnTo>
                        <a:pt x="20547" y="18058"/>
                      </a:lnTo>
                      <a:lnTo>
                        <a:pt x="20673" y="17995"/>
                      </a:lnTo>
                      <a:lnTo>
                        <a:pt x="20673" y="17911"/>
                      </a:lnTo>
                      <a:lnTo>
                        <a:pt x="20568" y="17786"/>
                      </a:lnTo>
                      <a:lnTo>
                        <a:pt x="20568" y="17702"/>
                      </a:lnTo>
                      <a:lnTo>
                        <a:pt x="20694" y="17786"/>
                      </a:lnTo>
                      <a:lnTo>
                        <a:pt x="20756" y="17702"/>
                      </a:lnTo>
                      <a:lnTo>
                        <a:pt x="20756" y="17472"/>
                      </a:lnTo>
                      <a:lnTo>
                        <a:pt x="20882" y="17388"/>
                      </a:lnTo>
                      <a:lnTo>
                        <a:pt x="20861" y="17325"/>
                      </a:lnTo>
                      <a:lnTo>
                        <a:pt x="20777" y="17346"/>
                      </a:lnTo>
                      <a:lnTo>
                        <a:pt x="20756" y="17284"/>
                      </a:lnTo>
                      <a:lnTo>
                        <a:pt x="20882" y="17242"/>
                      </a:lnTo>
                      <a:lnTo>
                        <a:pt x="20882" y="17012"/>
                      </a:lnTo>
                      <a:lnTo>
                        <a:pt x="20840" y="16928"/>
                      </a:lnTo>
                      <a:lnTo>
                        <a:pt x="20903" y="16823"/>
                      </a:lnTo>
                      <a:lnTo>
                        <a:pt x="20903" y="16760"/>
                      </a:lnTo>
                      <a:lnTo>
                        <a:pt x="21008" y="16698"/>
                      </a:lnTo>
                      <a:lnTo>
                        <a:pt x="20987" y="16509"/>
                      </a:lnTo>
                      <a:lnTo>
                        <a:pt x="20861" y="16384"/>
                      </a:lnTo>
                      <a:lnTo>
                        <a:pt x="20777" y="16175"/>
                      </a:lnTo>
                      <a:lnTo>
                        <a:pt x="20798" y="16007"/>
                      </a:lnTo>
                      <a:lnTo>
                        <a:pt x="20798" y="15882"/>
                      </a:lnTo>
                      <a:lnTo>
                        <a:pt x="20861" y="15903"/>
                      </a:lnTo>
                      <a:lnTo>
                        <a:pt x="20861" y="15819"/>
                      </a:lnTo>
                      <a:lnTo>
                        <a:pt x="20673" y="15651"/>
                      </a:lnTo>
                      <a:lnTo>
                        <a:pt x="20589" y="15610"/>
                      </a:lnTo>
                      <a:lnTo>
                        <a:pt x="20526" y="15505"/>
                      </a:lnTo>
                      <a:lnTo>
                        <a:pt x="20338" y="15463"/>
                      </a:lnTo>
                      <a:lnTo>
                        <a:pt x="20108" y="15170"/>
                      </a:lnTo>
                      <a:lnTo>
                        <a:pt x="20045" y="14940"/>
                      </a:lnTo>
                      <a:lnTo>
                        <a:pt x="20003" y="14877"/>
                      </a:lnTo>
                      <a:lnTo>
                        <a:pt x="20045" y="14794"/>
                      </a:lnTo>
                      <a:lnTo>
                        <a:pt x="19919" y="14710"/>
                      </a:lnTo>
                      <a:lnTo>
                        <a:pt x="19836" y="14563"/>
                      </a:lnTo>
                      <a:lnTo>
                        <a:pt x="19899" y="14417"/>
                      </a:lnTo>
                      <a:lnTo>
                        <a:pt x="19710" y="14145"/>
                      </a:lnTo>
                      <a:lnTo>
                        <a:pt x="19710" y="13978"/>
                      </a:lnTo>
                      <a:lnTo>
                        <a:pt x="19585" y="13831"/>
                      </a:lnTo>
                      <a:lnTo>
                        <a:pt x="19606" y="13768"/>
                      </a:lnTo>
                      <a:lnTo>
                        <a:pt x="19606" y="13685"/>
                      </a:lnTo>
                      <a:lnTo>
                        <a:pt x="19501" y="13580"/>
                      </a:lnTo>
                      <a:lnTo>
                        <a:pt x="19438" y="13224"/>
                      </a:lnTo>
                      <a:lnTo>
                        <a:pt x="19375" y="13078"/>
                      </a:lnTo>
                      <a:lnTo>
                        <a:pt x="19229" y="12973"/>
                      </a:lnTo>
                      <a:lnTo>
                        <a:pt x="19292" y="12910"/>
                      </a:lnTo>
                      <a:lnTo>
                        <a:pt x="19250" y="12848"/>
                      </a:lnTo>
                      <a:lnTo>
                        <a:pt x="19166" y="12869"/>
                      </a:lnTo>
                      <a:lnTo>
                        <a:pt x="19166" y="12848"/>
                      </a:lnTo>
                      <a:lnTo>
                        <a:pt x="19041" y="12806"/>
                      </a:lnTo>
                      <a:lnTo>
                        <a:pt x="18957" y="12638"/>
                      </a:lnTo>
                      <a:lnTo>
                        <a:pt x="18831" y="12534"/>
                      </a:lnTo>
                      <a:lnTo>
                        <a:pt x="18769" y="12408"/>
                      </a:lnTo>
                      <a:lnTo>
                        <a:pt x="18852" y="12387"/>
                      </a:lnTo>
                      <a:lnTo>
                        <a:pt x="18873" y="12283"/>
                      </a:lnTo>
                      <a:lnTo>
                        <a:pt x="18831" y="12178"/>
                      </a:lnTo>
                      <a:lnTo>
                        <a:pt x="18852" y="12094"/>
                      </a:lnTo>
                      <a:lnTo>
                        <a:pt x="18790" y="11990"/>
                      </a:lnTo>
                      <a:lnTo>
                        <a:pt x="18852" y="11676"/>
                      </a:lnTo>
                      <a:lnTo>
                        <a:pt x="18769" y="11488"/>
                      </a:lnTo>
                      <a:lnTo>
                        <a:pt x="18769" y="11278"/>
                      </a:lnTo>
                      <a:lnTo>
                        <a:pt x="18727" y="11195"/>
                      </a:lnTo>
                      <a:lnTo>
                        <a:pt x="18727" y="11069"/>
                      </a:lnTo>
                      <a:lnTo>
                        <a:pt x="18643" y="10944"/>
                      </a:lnTo>
                      <a:lnTo>
                        <a:pt x="18748" y="10881"/>
                      </a:lnTo>
                      <a:lnTo>
                        <a:pt x="18685" y="10776"/>
                      </a:lnTo>
                      <a:lnTo>
                        <a:pt x="18559" y="10755"/>
                      </a:lnTo>
                      <a:lnTo>
                        <a:pt x="18413" y="10755"/>
                      </a:lnTo>
                      <a:lnTo>
                        <a:pt x="18057" y="10630"/>
                      </a:lnTo>
                      <a:lnTo>
                        <a:pt x="17932" y="10630"/>
                      </a:lnTo>
                      <a:lnTo>
                        <a:pt x="17890" y="10672"/>
                      </a:lnTo>
                      <a:lnTo>
                        <a:pt x="17785" y="10630"/>
                      </a:lnTo>
                      <a:lnTo>
                        <a:pt x="17681" y="10630"/>
                      </a:lnTo>
                      <a:lnTo>
                        <a:pt x="17534" y="10714"/>
                      </a:lnTo>
                      <a:lnTo>
                        <a:pt x="17388" y="10714"/>
                      </a:lnTo>
                      <a:lnTo>
                        <a:pt x="17262" y="10755"/>
                      </a:lnTo>
                      <a:lnTo>
                        <a:pt x="17220" y="10714"/>
                      </a:lnTo>
                      <a:lnTo>
                        <a:pt x="17262" y="10651"/>
                      </a:lnTo>
                      <a:lnTo>
                        <a:pt x="17158" y="10609"/>
                      </a:lnTo>
                      <a:lnTo>
                        <a:pt x="17053" y="10630"/>
                      </a:lnTo>
                      <a:lnTo>
                        <a:pt x="17074" y="10860"/>
                      </a:lnTo>
                      <a:lnTo>
                        <a:pt x="17053" y="11069"/>
                      </a:lnTo>
                      <a:lnTo>
                        <a:pt x="17158" y="11195"/>
                      </a:lnTo>
                      <a:lnTo>
                        <a:pt x="17116" y="11258"/>
                      </a:lnTo>
                      <a:lnTo>
                        <a:pt x="17074" y="11467"/>
                      </a:lnTo>
                      <a:lnTo>
                        <a:pt x="17158" y="11550"/>
                      </a:lnTo>
                      <a:lnTo>
                        <a:pt x="17158" y="11676"/>
                      </a:lnTo>
                      <a:lnTo>
                        <a:pt x="17199" y="11760"/>
                      </a:lnTo>
                      <a:lnTo>
                        <a:pt x="17158" y="11822"/>
                      </a:lnTo>
                      <a:lnTo>
                        <a:pt x="17158" y="12011"/>
                      </a:lnTo>
                      <a:lnTo>
                        <a:pt x="17220" y="12136"/>
                      </a:lnTo>
                      <a:lnTo>
                        <a:pt x="17158" y="12304"/>
                      </a:lnTo>
                      <a:lnTo>
                        <a:pt x="17158" y="12408"/>
                      </a:lnTo>
                      <a:lnTo>
                        <a:pt x="17199" y="12534"/>
                      </a:lnTo>
                      <a:lnTo>
                        <a:pt x="17178" y="12618"/>
                      </a:lnTo>
                      <a:lnTo>
                        <a:pt x="17053" y="12701"/>
                      </a:lnTo>
                      <a:lnTo>
                        <a:pt x="16844" y="13015"/>
                      </a:lnTo>
                      <a:lnTo>
                        <a:pt x="16760" y="13057"/>
                      </a:lnTo>
                      <a:lnTo>
                        <a:pt x="16781" y="13162"/>
                      </a:lnTo>
                      <a:lnTo>
                        <a:pt x="16865" y="13266"/>
                      </a:lnTo>
                      <a:lnTo>
                        <a:pt x="16802" y="13371"/>
                      </a:lnTo>
                      <a:lnTo>
                        <a:pt x="16781" y="13559"/>
                      </a:lnTo>
                      <a:lnTo>
                        <a:pt x="16906" y="13685"/>
                      </a:lnTo>
                      <a:lnTo>
                        <a:pt x="16990" y="13643"/>
                      </a:lnTo>
                      <a:lnTo>
                        <a:pt x="17074" y="13706"/>
                      </a:lnTo>
                      <a:lnTo>
                        <a:pt x="17158" y="13915"/>
                      </a:lnTo>
                      <a:lnTo>
                        <a:pt x="17283" y="13915"/>
                      </a:lnTo>
                      <a:lnTo>
                        <a:pt x="17388" y="14019"/>
                      </a:lnTo>
                      <a:lnTo>
                        <a:pt x="17304" y="13999"/>
                      </a:lnTo>
                      <a:lnTo>
                        <a:pt x="17220" y="14103"/>
                      </a:lnTo>
                      <a:lnTo>
                        <a:pt x="17220" y="14271"/>
                      </a:lnTo>
                      <a:lnTo>
                        <a:pt x="17409" y="14396"/>
                      </a:lnTo>
                      <a:lnTo>
                        <a:pt x="17409" y="14522"/>
                      </a:lnTo>
                      <a:lnTo>
                        <a:pt x="17325" y="14605"/>
                      </a:lnTo>
                      <a:lnTo>
                        <a:pt x="17262" y="14543"/>
                      </a:lnTo>
                      <a:lnTo>
                        <a:pt x="17262" y="14626"/>
                      </a:lnTo>
                      <a:lnTo>
                        <a:pt x="17367" y="14898"/>
                      </a:lnTo>
                      <a:lnTo>
                        <a:pt x="17430" y="14961"/>
                      </a:lnTo>
                      <a:lnTo>
                        <a:pt x="17492" y="15149"/>
                      </a:lnTo>
                      <a:lnTo>
                        <a:pt x="17534" y="15066"/>
                      </a:lnTo>
                      <a:lnTo>
                        <a:pt x="17639" y="15149"/>
                      </a:lnTo>
                      <a:lnTo>
                        <a:pt x="17764" y="15149"/>
                      </a:lnTo>
                      <a:lnTo>
                        <a:pt x="17911" y="15233"/>
                      </a:lnTo>
                      <a:lnTo>
                        <a:pt x="18015" y="15066"/>
                      </a:lnTo>
                      <a:lnTo>
                        <a:pt x="18057" y="15128"/>
                      </a:lnTo>
                      <a:lnTo>
                        <a:pt x="18057" y="15338"/>
                      </a:lnTo>
                      <a:lnTo>
                        <a:pt x="18141" y="15442"/>
                      </a:lnTo>
                      <a:lnTo>
                        <a:pt x="18183" y="15463"/>
                      </a:lnTo>
                      <a:lnTo>
                        <a:pt x="18434" y="15756"/>
                      </a:lnTo>
                      <a:lnTo>
                        <a:pt x="18559" y="15777"/>
                      </a:lnTo>
                      <a:lnTo>
                        <a:pt x="18643" y="15735"/>
                      </a:lnTo>
                      <a:lnTo>
                        <a:pt x="18748" y="15735"/>
                      </a:lnTo>
                      <a:lnTo>
                        <a:pt x="18769" y="15777"/>
                      </a:lnTo>
                      <a:lnTo>
                        <a:pt x="18873" y="15777"/>
                      </a:lnTo>
                      <a:lnTo>
                        <a:pt x="18769" y="15861"/>
                      </a:lnTo>
                      <a:lnTo>
                        <a:pt x="18769" y="16175"/>
                      </a:lnTo>
                      <a:lnTo>
                        <a:pt x="18748" y="16258"/>
                      </a:lnTo>
                      <a:lnTo>
                        <a:pt x="18811" y="16384"/>
                      </a:lnTo>
                      <a:lnTo>
                        <a:pt x="18790" y="16426"/>
                      </a:lnTo>
                      <a:lnTo>
                        <a:pt x="18706" y="16426"/>
                      </a:lnTo>
                      <a:lnTo>
                        <a:pt x="18748" y="16593"/>
                      </a:lnTo>
                      <a:lnTo>
                        <a:pt x="18748" y="16677"/>
                      </a:lnTo>
                      <a:lnTo>
                        <a:pt x="18601" y="16635"/>
                      </a:lnTo>
                      <a:lnTo>
                        <a:pt x="18476" y="16384"/>
                      </a:lnTo>
                      <a:lnTo>
                        <a:pt x="18329" y="16258"/>
                      </a:lnTo>
                      <a:lnTo>
                        <a:pt x="18141" y="16216"/>
                      </a:lnTo>
                      <a:lnTo>
                        <a:pt x="18057" y="16070"/>
                      </a:lnTo>
                      <a:lnTo>
                        <a:pt x="17932" y="15965"/>
                      </a:lnTo>
                      <a:lnTo>
                        <a:pt x="17618" y="15944"/>
                      </a:lnTo>
                      <a:lnTo>
                        <a:pt x="17304" y="15756"/>
                      </a:lnTo>
                      <a:lnTo>
                        <a:pt x="17116" y="15735"/>
                      </a:lnTo>
                      <a:lnTo>
                        <a:pt x="17095" y="15631"/>
                      </a:lnTo>
                      <a:lnTo>
                        <a:pt x="17011" y="15631"/>
                      </a:lnTo>
                      <a:lnTo>
                        <a:pt x="16906" y="15547"/>
                      </a:lnTo>
                      <a:lnTo>
                        <a:pt x="16760" y="15589"/>
                      </a:lnTo>
                      <a:lnTo>
                        <a:pt x="16655" y="15693"/>
                      </a:lnTo>
                      <a:lnTo>
                        <a:pt x="16593" y="15568"/>
                      </a:lnTo>
                      <a:lnTo>
                        <a:pt x="16614" y="15526"/>
                      </a:lnTo>
                      <a:lnTo>
                        <a:pt x="16593" y="15442"/>
                      </a:lnTo>
                      <a:lnTo>
                        <a:pt x="16237" y="15317"/>
                      </a:lnTo>
                      <a:lnTo>
                        <a:pt x="16070" y="15212"/>
                      </a:lnTo>
                      <a:lnTo>
                        <a:pt x="15526" y="15170"/>
                      </a:lnTo>
                      <a:lnTo>
                        <a:pt x="15086" y="15233"/>
                      </a:lnTo>
                      <a:lnTo>
                        <a:pt x="14982" y="15191"/>
                      </a:lnTo>
                      <a:lnTo>
                        <a:pt x="14877" y="15233"/>
                      </a:lnTo>
                      <a:lnTo>
                        <a:pt x="14772" y="15170"/>
                      </a:lnTo>
                      <a:lnTo>
                        <a:pt x="14710" y="15212"/>
                      </a:lnTo>
                      <a:lnTo>
                        <a:pt x="14605" y="15170"/>
                      </a:lnTo>
                      <a:lnTo>
                        <a:pt x="14521" y="15233"/>
                      </a:lnTo>
                      <a:lnTo>
                        <a:pt x="14584" y="15359"/>
                      </a:lnTo>
                      <a:lnTo>
                        <a:pt x="14584" y="15463"/>
                      </a:lnTo>
                      <a:lnTo>
                        <a:pt x="14458" y="15505"/>
                      </a:lnTo>
                      <a:lnTo>
                        <a:pt x="14458" y="15568"/>
                      </a:lnTo>
                      <a:lnTo>
                        <a:pt x="14521" y="15693"/>
                      </a:lnTo>
                      <a:lnTo>
                        <a:pt x="14605" y="15756"/>
                      </a:lnTo>
                      <a:lnTo>
                        <a:pt x="14668" y="15965"/>
                      </a:lnTo>
                      <a:lnTo>
                        <a:pt x="14710" y="16070"/>
                      </a:lnTo>
                      <a:lnTo>
                        <a:pt x="14751" y="15965"/>
                      </a:lnTo>
                      <a:lnTo>
                        <a:pt x="14814" y="15965"/>
                      </a:lnTo>
                      <a:lnTo>
                        <a:pt x="14919" y="16133"/>
                      </a:lnTo>
                      <a:lnTo>
                        <a:pt x="14919" y="16237"/>
                      </a:lnTo>
                      <a:lnTo>
                        <a:pt x="15044" y="16279"/>
                      </a:lnTo>
                      <a:lnTo>
                        <a:pt x="15212" y="16447"/>
                      </a:lnTo>
                      <a:lnTo>
                        <a:pt x="15044" y="16426"/>
                      </a:lnTo>
                      <a:lnTo>
                        <a:pt x="15002" y="16384"/>
                      </a:lnTo>
                      <a:lnTo>
                        <a:pt x="14919" y="16384"/>
                      </a:lnTo>
                      <a:lnTo>
                        <a:pt x="14877" y="16551"/>
                      </a:lnTo>
                      <a:lnTo>
                        <a:pt x="14772" y="16635"/>
                      </a:lnTo>
                      <a:lnTo>
                        <a:pt x="14605" y="16551"/>
                      </a:lnTo>
                      <a:lnTo>
                        <a:pt x="14521" y="16614"/>
                      </a:lnTo>
                      <a:lnTo>
                        <a:pt x="14521" y="16656"/>
                      </a:lnTo>
                      <a:lnTo>
                        <a:pt x="14668" y="16823"/>
                      </a:lnTo>
                      <a:lnTo>
                        <a:pt x="14710" y="16865"/>
                      </a:lnTo>
                      <a:lnTo>
                        <a:pt x="14710" y="16949"/>
                      </a:lnTo>
                      <a:lnTo>
                        <a:pt x="14668" y="17032"/>
                      </a:lnTo>
                      <a:lnTo>
                        <a:pt x="14375" y="17032"/>
                      </a:lnTo>
                      <a:lnTo>
                        <a:pt x="14291" y="16949"/>
                      </a:lnTo>
                      <a:lnTo>
                        <a:pt x="14312" y="16865"/>
                      </a:lnTo>
                      <a:lnTo>
                        <a:pt x="14270" y="16760"/>
                      </a:lnTo>
                      <a:lnTo>
                        <a:pt x="14375" y="16698"/>
                      </a:lnTo>
                      <a:lnTo>
                        <a:pt x="14375" y="16635"/>
                      </a:lnTo>
                      <a:lnTo>
                        <a:pt x="14270" y="16530"/>
                      </a:lnTo>
                      <a:lnTo>
                        <a:pt x="14186" y="16509"/>
                      </a:lnTo>
                      <a:lnTo>
                        <a:pt x="14270" y="16405"/>
                      </a:lnTo>
                      <a:lnTo>
                        <a:pt x="14249" y="16384"/>
                      </a:lnTo>
                      <a:lnTo>
                        <a:pt x="14165" y="16426"/>
                      </a:lnTo>
                      <a:lnTo>
                        <a:pt x="14103" y="16426"/>
                      </a:lnTo>
                      <a:lnTo>
                        <a:pt x="13956" y="16593"/>
                      </a:lnTo>
                      <a:lnTo>
                        <a:pt x="13873" y="16614"/>
                      </a:lnTo>
                      <a:lnTo>
                        <a:pt x="13768" y="16719"/>
                      </a:lnTo>
                      <a:lnTo>
                        <a:pt x="13768" y="16760"/>
                      </a:lnTo>
                      <a:lnTo>
                        <a:pt x="13642" y="16760"/>
                      </a:lnTo>
                      <a:lnTo>
                        <a:pt x="13580" y="16844"/>
                      </a:lnTo>
                      <a:lnTo>
                        <a:pt x="13580" y="16928"/>
                      </a:lnTo>
                      <a:lnTo>
                        <a:pt x="13517" y="16970"/>
                      </a:lnTo>
                      <a:lnTo>
                        <a:pt x="13245" y="16970"/>
                      </a:lnTo>
                      <a:lnTo>
                        <a:pt x="13161" y="16949"/>
                      </a:lnTo>
                      <a:lnTo>
                        <a:pt x="13119" y="16970"/>
                      </a:lnTo>
                      <a:lnTo>
                        <a:pt x="13036" y="16970"/>
                      </a:lnTo>
                      <a:lnTo>
                        <a:pt x="12952" y="16928"/>
                      </a:lnTo>
                      <a:lnTo>
                        <a:pt x="12805" y="17032"/>
                      </a:lnTo>
                      <a:lnTo>
                        <a:pt x="12785" y="17074"/>
                      </a:lnTo>
                      <a:lnTo>
                        <a:pt x="12680" y="17116"/>
                      </a:lnTo>
                      <a:lnTo>
                        <a:pt x="12575" y="17221"/>
                      </a:lnTo>
                      <a:lnTo>
                        <a:pt x="12575" y="17263"/>
                      </a:lnTo>
                      <a:lnTo>
                        <a:pt x="12638" y="17325"/>
                      </a:lnTo>
                      <a:lnTo>
                        <a:pt x="12617" y="17388"/>
                      </a:lnTo>
                      <a:lnTo>
                        <a:pt x="12638" y="17472"/>
                      </a:lnTo>
                      <a:lnTo>
                        <a:pt x="12617" y="17535"/>
                      </a:lnTo>
                      <a:lnTo>
                        <a:pt x="12513" y="17451"/>
                      </a:lnTo>
                      <a:lnTo>
                        <a:pt x="12471" y="17367"/>
                      </a:lnTo>
                      <a:lnTo>
                        <a:pt x="12408" y="17367"/>
                      </a:lnTo>
                      <a:lnTo>
                        <a:pt x="12282" y="17493"/>
                      </a:lnTo>
                      <a:lnTo>
                        <a:pt x="12220" y="17639"/>
                      </a:lnTo>
                      <a:lnTo>
                        <a:pt x="12220" y="17493"/>
                      </a:lnTo>
                      <a:lnTo>
                        <a:pt x="12094" y="17451"/>
                      </a:lnTo>
                      <a:lnTo>
                        <a:pt x="12010" y="17493"/>
                      </a:lnTo>
                      <a:lnTo>
                        <a:pt x="11948" y="17493"/>
                      </a:lnTo>
                      <a:lnTo>
                        <a:pt x="11864" y="17535"/>
                      </a:lnTo>
                      <a:lnTo>
                        <a:pt x="11759" y="17493"/>
                      </a:lnTo>
                      <a:lnTo>
                        <a:pt x="11738" y="17388"/>
                      </a:lnTo>
                      <a:lnTo>
                        <a:pt x="11864" y="17284"/>
                      </a:lnTo>
                      <a:lnTo>
                        <a:pt x="11969" y="17284"/>
                      </a:lnTo>
                      <a:lnTo>
                        <a:pt x="12010" y="17221"/>
                      </a:lnTo>
                      <a:lnTo>
                        <a:pt x="11948" y="17074"/>
                      </a:lnTo>
                      <a:lnTo>
                        <a:pt x="11969" y="17032"/>
                      </a:lnTo>
                      <a:lnTo>
                        <a:pt x="12052" y="16970"/>
                      </a:lnTo>
                      <a:lnTo>
                        <a:pt x="11906" y="16844"/>
                      </a:lnTo>
                      <a:lnTo>
                        <a:pt x="11864" y="16865"/>
                      </a:lnTo>
                      <a:lnTo>
                        <a:pt x="11780" y="16844"/>
                      </a:lnTo>
                      <a:lnTo>
                        <a:pt x="11759" y="16802"/>
                      </a:lnTo>
                      <a:lnTo>
                        <a:pt x="11969" y="16698"/>
                      </a:lnTo>
                      <a:lnTo>
                        <a:pt x="12052" y="16698"/>
                      </a:lnTo>
                      <a:lnTo>
                        <a:pt x="12157" y="16635"/>
                      </a:lnTo>
                      <a:lnTo>
                        <a:pt x="12115" y="16593"/>
                      </a:lnTo>
                      <a:lnTo>
                        <a:pt x="11906" y="16614"/>
                      </a:lnTo>
                      <a:lnTo>
                        <a:pt x="11592" y="16740"/>
                      </a:lnTo>
                      <a:lnTo>
                        <a:pt x="11529" y="16823"/>
                      </a:lnTo>
                      <a:lnTo>
                        <a:pt x="11571" y="16886"/>
                      </a:lnTo>
                      <a:lnTo>
                        <a:pt x="11592" y="16970"/>
                      </a:lnTo>
                      <a:lnTo>
                        <a:pt x="11655" y="17053"/>
                      </a:lnTo>
                      <a:lnTo>
                        <a:pt x="11592" y="17137"/>
                      </a:lnTo>
                      <a:lnTo>
                        <a:pt x="11529" y="17158"/>
                      </a:lnTo>
                      <a:lnTo>
                        <a:pt x="11425" y="17053"/>
                      </a:lnTo>
                      <a:lnTo>
                        <a:pt x="11445" y="17012"/>
                      </a:lnTo>
                      <a:lnTo>
                        <a:pt x="11487" y="16991"/>
                      </a:lnTo>
                      <a:lnTo>
                        <a:pt x="11466" y="16907"/>
                      </a:lnTo>
                      <a:lnTo>
                        <a:pt x="11445" y="16907"/>
                      </a:lnTo>
                      <a:lnTo>
                        <a:pt x="11236" y="17116"/>
                      </a:lnTo>
                      <a:lnTo>
                        <a:pt x="11236" y="17158"/>
                      </a:lnTo>
                      <a:lnTo>
                        <a:pt x="11320" y="17242"/>
                      </a:lnTo>
                      <a:lnTo>
                        <a:pt x="11383" y="17263"/>
                      </a:lnTo>
                      <a:lnTo>
                        <a:pt x="11383" y="17346"/>
                      </a:lnTo>
                      <a:lnTo>
                        <a:pt x="11257" y="17472"/>
                      </a:lnTo>
                      <a:lnTo>
                        <a:pt x="11215" y="17430"/>
                      </a:lnTo>
                      <a:lnTo>
                        <a:pt x="11257" y="17346"/>
                      </a:lnTo>
                      <a:lnTo>
                        <a:pt x="11236" y="17263"/>
                      </a:lnTo>
                      <a:lnTo>
                        <a:pt x="11173" y="17263"/>
                      </a:lnTo>
                      <a:lnTo>
                        <a:pt x="11173" y="17200"/>
                      </a:lnTo>
                      <a:lnTo>
                        <a:pt x="10943" y="17263"/>
                      </a:lnTo>
                      <a:lnTo>
                        <a:pt x="10922" y="17346"/>
                      </a:lnTo>
                      <a:lnTo>
                        <a:pt x="10755" y="17430"/>
                      </a:lnTo>
                      <a:lnTo>
                        <a:pt x="10629" y="17409"/>
                      </a:lnTo>
                      <a:lnTo>
                        <a:pt x="10546" y="17430"/>
                      </a:lnTo>
                      <a:lnTo>
                        <a:pt x="10546" y="17472"/>
                      </a:lnTo>
                      <a:lnTo>
                        <a:pt x="10316" y="17765"/>
                      </a:lnTo>
                      <a:lnTo>
                        <a:pt x="10274" y="17786"/>
                      </a:lnTo>
                      <a:lnTo>
                        <a:pt x="10064" y="18058"/>
                      </a:lnTo>
                      <a:lnTo>
                        <a:pt x="9960" y="18100"/>
                      </a:lnTo>
                      <a:lnTo>
                        <a:pt x="9876" y="18037"/>
                      </a:lnTo>
                      <a:lnTo>
                        <a:pt x="9813" y="18037"/>
                      </a:lnTo>
                      <a:lnTo>
                        <a:pt x="9876" y="18141"/>
                      </a:lnTo>
                      <a:lnTo>
                        <a:pt x="10023" y="18246"/>
                      </a:lnTo>
                      <a:lnTo>
                        <a:pt x="10064" y="18309"/>
                      </a:lnTo>
                      <a:lnTo>
                        <a:pt x="10064" y="18309"/>
                      </a:lnTo>
                      <a:lnTo>
                        <a:pt x="9876" y="18246"/>
                      </a:lnTo>
                      <a:lnTo>
                        <a:pt x="9813" y="18288"/>
                      </a:lnTo>
                      <a:lnTo>
                        <a:pt x="9500" y="18309"/>
                      </a:lnTo>
                      <a:lnTo>
                        <a:pt x="9458" y="18372"/>
                      </a:lnTo>
                      <a:lnTo>
                        <a:pt x="9541" y="18476"/>
                      </a:lnTo>
                      <a:lnTo>
                        <a:pt x="9541" y="18581"/>
                      </a:lnTo>
                      <a:lnTo>
                        <a:pt x="9458" y="18706"/>
                      </a:lnTo>
                      <a:lnTo>
                        <a:pt x="9500" y="18895"/>
                      </a:lnTo>
                      <a:lnTo>
                        <a:pt x="9458" y="19020"/>
                      </a:lnTo>
                      <a:lnTo>
                        <a:pt x="9248" y="19104"/>
                      </a:lnTo>
                      <a:lnTo>
                        <a:pt x="9228" y="19146"/>
                      </a:lnTo>
                      <a:lnTo>
                        <a:pt x="9081" y="19146"/>
                      </a:lnTo>
                      <a:lnTo>
                        <a:pt x="9039" y="19229"/>
                      </a:lnTo>
                      <a:lnTo>
                        <a:pt x="8956" y="19104"/>
                      </a:lnTo>
                      <a:lnTo>
                        <a:pt x="8809" y="19208"/>
                      </a:lnTo>
                      <a:lnTo>
                        <a:pt x="8579" y="19208"/>
                      </a:lnTo>
                      <a:lnTo>
                        <a:pt x="8328" y="18916"/>
                      </a:lnTo>
                      <a:lnTo>
                        <a:pt x="8098" y="18706"/>
                      </a:lnTo>
                      <a:lnTo>
                        <a:pt x="8014" y="18644"/>
                      </a:lnTo>
                      <a:lnTo>
                        <a:pt x="8014" y="18476"/>
                      </a:lnTo>
                      <a:lnTo>
                        <a:pt x="8056" y="18413"/>
                      </a:lnTo>
                      <a:lnTo>
                        <a:pt x="8098" y="18455"/>
                      </a:lnTo>
                      <a:lnTo>
                        <a:pt x="8160" y="18372"/>
                      </a:lnTo>
                      <a:lnTo>
                        <a:pt x="8119" y="18309"/>
                      </a:lnTo>
                      <a:lnTo>
                        <a:pt x="8181" y="18267"/>
                      </a:lnTo>
                      <a:lnTo>
                        <a:pt x="8370" y="18267"/>
                      </a:lnTo>
                      <a:lnTo>
                        <a:pt x="8412" y="18183"/>
                      </a:lnTo>
                      <a:lnTo>
                        <a:pt x="8621" y="18183"/>
                      </a:lnTo>
                      <a:lnTo>
                        <a:pt x="8642" y="18100"/>
                      </a:lnTo>
                      <a:lnTo>
                        <a:pt x="8495" y="17890"/>
                      </a:lnTo>
                      <a:lnTo>
                        <a:pt x="8474" y="17807"/>
                      </a:lnTo>
                      <a:lnTo>
                        <a:pt x="8328" y="17786"/>
                      </a:lnTo>
                      <a:lnTo>
                        <a:pt x="8202" y="17660"/>
                      </a:lnTo>
                      <a:lnTo>
                        <a:pt x="8202" y="17556"/>
                      </a:lnTo>
                      <a:lnTo>
                        <a:pt x="8077" y="17451"/>
                      </a:lnTo>
                      <a:lnTo>
                        <a:pt x="7763" y="17430"/>
                      </a:lnTo>
                      <a:lnTo>
                        <a:pt x="7554" y="17451"/>
                      </a:lnTo>
                      <a:lnTo>
                        <a:pt x="7449" y="17493"/>
                      </a:lnTo>
                      <a:lnTo>
                        <a:pt x="7323" y="17493"/>
                      </a:lnTo>
                      <a:lnTo>
                        <a:pt x="7072" y="17346"/>
                      </a:lnTo>
                      <a:lnTo>
                        <a:pt x="6947" y="17346"/>
                      </a:lnTo>
                      <a:lnTo>
                        <a:pt x="6947" y="17388"/>
                      </a:lnTo>
                      <a:lnTo>
                        <a:pt x="7240" y="17639"/>
                      </a:lnTo>
                      <a:lnTo>
                        <a:pt x="7386" y="17744"/>
                      </a:lnTo>
                      <a:lnTo>
                        <a:pt x="7470" y="17974"/>
                      </a:lnTo>
                      <a:lnTo>
                        <a:pt x="7470" y="18100"/>
                      </a:lnTo>
                      <a:lnTo>
                        <a:pt x="7533" y="18183"/>
                      </a:lnTo>
                      <a:lnTo>
                        <a:pt x="7470" y="18225"/>
                      </a:lnTo>
                      <a:lnTo>
                        <a:pt x="7470" y="18330"/>
                      </a:lnTo>
                      <a:lnTo>
                        <a:pt x="7491" y="18413"/>
                      </a:lnTo>
                      <a:lnTo>
                        <a:pt x="7449" y="18434"/>
                      </a:lnTo>
                      <a:lnTo>
                        <a:pt x="7449" y="18706"/>
                      </a:lnTo>
                      <a:lnTo>
                        <a:pt x="7386" y="18853"/>
                      </a:lnTo>
                      <a:lnTo>
                        <a:pt x="7449" y="18999"/>
                      </a:lnTo>
                      <a:lnTo>
                        <a:pt x="7595" y="18999"/>
                      </a:lnTo>
                      <a:lnTo>
                        <a:pt x="7742" y="19062"/>
                      </a:lnTo>
                      <a:lnTo>
                        <a:pt x="7805" y="19167"/>
                      </a:lnTo>
                      <a:lnTo>
                        <a:pt x="7784" y="19229"/>
                      </a:lnTo>
                      <a:lnTo>
                        <a:pt x="7805" y="19313"/>
                      </a:lnTo>
                      <a:lnTo>
                        <a:pt x="7784" y="19355"/>
                      </a:lnTo>
                      <a:lnTo>
                        <a:pt x="7784" y="19418"/>
                      </a:lnTo>
                      <a:lnTo>
                        <a:pt x="7847" y="19460"/>
                      </a:lnTo>
                      <a:lnTo>
                        <a:pt x="7784" y="19543"/>
                      </a:lnTo>
                      <a:lnTo>
                        <a:pt x="7784" y="19794"/>
                      </a:lnTo>
                      <a:lnTo>
                        <a:pt x="7742" y="19857"/>
                      </a:lnTo>
                      <a:lnTo>
                        <a:pt x="7805" y="20004"/>
                      </a:lnTo>
                      <a:lnTo>
                        <a:pt x="7847" y="20213"/>
                      </a:lnTo>
                      <a:lnTo>
                        <a:pt x="7763" y="20171"/>
                      </a:lnTo>
                      <a:lnTo>
                        <a:pt x="7700" y="20045"/>
                      </a:lnTo>
                      <a:lnTo>
                        <a:pt x="7575" y="19941"/>
                      </a:lnTo>
                      <a:lnTo>
                        <a:pt x="7449" y="20066"/>
                      </a:lnTo>
                      <a:lnTo>
                        <a:pt x="7470" y="19941"/>
                      </a:lnTo>
                      <a:lnTo>
                        <a:pt x="7428" y="19857"/>
                      </a:lnTo>
                      <a:lnTo>
                        <a:pt x="7240" y="19836"/>
                      </a:lnTo>
                      <a:lnTo>
                        <a:pt x="7072" y="19857"/>
                      </a:lnTo>
                      <a:lnTo>
                        <a:pt x="6968" y="19773"/>
                      </a:lnTo>
                      <a:lnTo>
                        <a:pt x="6821" y="19753"/>
                      </a:lnTo>
                      <a:lnTo>
                        <a:pt x="6738" y="19794"/>
                      </a:lnTo>
                      <a:lnTo>
                        <a:pt x="6612" y="20087"/>
                      </a:lnTo>
                      <a:lnTo>
                        <a:pt x="6424" y="20255"/>
                      </a:lnTo>
                      <a:lnTo>
                        <a:pt x="6298" y="20276"/>
                      </a:lnTo>
                      <a:lnTo>
                        <a:pt x="6194" y="20380"/>
                      </a:lnTo>
                      <a:lnTo>
                        <a:pt x="6173" y="20527"/>
                      </a:lnTo>
                      <a:lnTo>
                        <a:pt x="6026" y="20694"/>
                      </a:lnTo>
                      <a:lnTo>
                        <a:pt x="5963" y="20757"/>
                      </a:lnTo>
                      <a:lnTo>
                        <a:pt x="5963" y="20841"/>
                      </a:lnTo>
                      <a:lnTo>
                        <a:pt x="6005" y="21029"/>
                      </a:lnTo>
                      <a:lnTo>
                        <a:pt x="6277" y="21301"/>
                      </a:lnTo>
                      <a:lnTo>
                        <a:pt x="6424" y="21531"/>
                      </a:lnTo>
                      <a:lnTo>
                        <a:pt x="6340" y="21636"/>
                      </a:lnTo>
                      <a:lnTo>
                        <a:pt x="6277" y="21636"/>
                      </a:lnTo>
                      <a:lnTo>
                        <a:pt x="6277" y="21761"/>
                      </a:lnTo>
                      <a:lnTo>
                        <a:pt x="6173" y="21845"/>
                      </a:lnTo>
                      <a:lnTo>
                        <a:pt x="6110" y="21949"/>
                      </a:lnTo>
                      <a:lnTo>
                        <a:pt x="5963" y="21782"/>
                      </a:lnTo>
                      <a:lnTo>
                        <a:pt x="5587" y="21615"/>
                      </a:lnTo>
                      <a:lnTo>
                        <a:pt x="5461" y="21615"/>
                      </a:lnTo>
                      <a:lnTo>
                        <a:pt x="5398" y="21531"/>
                      </a:lnTo>
                      <a:lnTo>
                        <a:pt x="5189" y="21531"/>
                      </a:lnTo>
                      <a:lnTo>
                        <a:pt x="5085" y="21447"/>
                      </a:lnTo>
                      <a:lnTo>
                        <a:pt x="5022" y="21322"/>
                      </a:lnTo>
                      <a:lnTo>
                        <a:pt x="4854" y="21301"/>
                      </a:lnTo>
                      <a:lnTo>
                        <a:pt x="4729" y="21217"/>
                      </a:lnTo>
                      <a:lnTo>
                        <a:pt x="4603" y="21217"/>
                      </a:lnTo>
                      <a:lnTo>
                        <a:pt x="4562" y="21301"/>
                      </a:lnTo>
                      <a:lnTo>
                        <a:pt x="4603" y="21364"/>
                      </a:lnTo>
                      <a:lnTo>
                        <a:pt x="4562" y="21426"/>
                      </a:lnTo>
                      <a:lnTo>
                        <a:pt x="4603" y="21468"/>
                      </a:lnTo>
                      <a:lnTo>
                        <a:pt x="4520" y="21552"/>
                      </a:lnTo>
                      <a:lnTo>
                        <a:pt x="4415" y="21552"/>
                      </a:lnTo>
                      <a:lnTo>
                        <a:pt x="4499" y="21719"/>
                      </a:lnTo>
                      <a:lnTo>
                        <a:pt x="4520" y="21845"/>
                      </a:lnTo>
                      <a:lnTo>
                        <a:pt x="4666" y="21929"/>
                      </a:lnTo>
                      <a:lnTo>
                        <a:pt x="4771" y="22054"/>
                      </a:lnTo>
                      <a:lnTo>
                        <a:pt x="4917" y="22138"/>
                      </a:lnTo>
                      <a:lnTo>
                        <a:pt x="5022" y="22075"/>
                      </a:lnTo>
                      <a:lnTo>
                        <a:pt x="5085" y="22075"/>
                      </a:lnTo>
                      <a:lnTo>
                        <a:pt x="5168" y="22033"/>
                      </a:lnTo>
                      <a:lnTo>
                        <a:pt x="5189" y="22096"/>
                      </a:lnTo>
                      <a:lnTo>
                        <a:pt x="5336" y="22159"/>
                      </a:lnTo>
                      <a:lnTo>
                        <a:pt x="5336" y="22201"/>
                      </a:lnTo>
                      <a:lnTo>
                        <a:pt x="5273" y="22263"/>
                      </a:lnTo>
                      <a:lnTo>
                        <a:pt x="5357" y="22347"/>
                      </a:lnTo>
                      <a:lnTo>
                        <a:pt x="5357" y="22514"/>
                      </a:lnTo>
                      <a:lnTo>
                        <a:pt x="5273" y="22556"/>
                      </a:lnTo>
                      <a:lnTo>
                        <a:pt x="5168" y="22556"/>
                      </a:lnTo>
                      <a:lnTo>
                        <a:pt x="5043" y="22682"/>
                      </a:lnTo>
                      <a:lnTo>
                        <a:pt x="4980" y="22682"/>
                      </a:lnTo>
                      <a:lnTo>
                        <a:pt x="4875" y="22577"/>
                      </a:lnTo>
                      <a:lnTo>
                        <a:pt x="4729" y="22577"/>
                      </a:lnTo>
                      <a:lnTo>
                        <a:pt x="4645" y="22514"/>
                      </a:lnTo>
                      <a:lnTo>
                        <a:pt x="4457" y="22514"/>
                      </a:lnTo>
                      <a:lnTo>
                        <a:pt x="4415" y="22473"/>
                      </a:lnTo>
                      <a:lnTo>
                        <a:pt x="4415" y="22347"/>
                      </a:lnTo>
                      <a:lnTo>
                        <a:pt x="4310" y="22284"/>
                      </a:lnTo>
                      <a:lnTo>
                        <a:pt x="4227" y="22180"/>
                      </a:lnTo>
                      <a:lnTo>
                        <a:pt x="4185" y="22180"/>
                      </a:lnTo>
                      <a:lnTo>
                        <a:pt x="4080" y="22263"/>
                      </a:lnTo>
                      <a:lnTo>
                        <a:pt x="3829" y="22180"/>
                      </a:lnTo>
                      <a:lnTo>
                        <a:pt x="3787" y="22075"/>
                      </a:lnTo>
                      <a:lnTo>
                        <a:pt x="3725" y="22033"/>
                      </a:lnTo>
                      <a:lnTo>
                        <a:pt x="3787" y="21949"/>
                      </a:lnTo>
                      <a:lnTo>
                        <a:pt x="3766" y="21824"/>
                      </a:lnTo>
                      <a:lnTo>
                        <a:pt x="3766" y="21719"/>
                      </a:lnTo>
                      <a:lnTo>
                        <a:pt x="3662" y="21636"/>
                      </a:lnTo>
                      <a:lnTo>
                        <a:pt x="3662" y="21531"/>
                      </a:lnTo>
                      <a:lnTo>
                        <a:pt x="3494" y="21385"/>
                      </a:lnTo>
                      <a:lnTo>
                        <a:pt x="3494" y="21238"/>
                      </a:lnTo>
                      <a:lnTo>
                        <a:pt x="3411" y="21217"/>
                      </a:lnTo>
                      <a:lnTo>
                        <a:pt x="3453" y="21113"/>
                      </a:lnTo>
                      <a:lnTo>
                        <a:pt x="3515" y="21092"/>
                      </a:lnTo>
                      <a:lnTo>
                        <a:pt x="3557" y="20903"/>
                      </a:lnTo>
                      <a:lnTo>
                        <a:pt x="3557" y="20799"/>
                      </a:lnTo>
                      <a:lnTo>
                        <a:pt x="3515" y="20778"/>
                      </a:lnTo>
                      <a:lnTo>
                        <a:pt x="3515" y="20694"/>
                      </a:lnTo>
                      <a:lnTo>
                        <a:pt x="3578" y="20610"/>
                      </a:lnTo>
                      <a:lnTo>
                        <a:pt x="3515" y="20589"/>
                      </a:lnTo>
                      <a:lnTo>
                        <a:pt x="3390" y="20401"/>
                      </a:lnTo>
                      <a:lnTo>
                        <a:pt x="3139" y="20297"/>
                      </a:lnTo>
                      <a:lnTo>
                        <a:pt x="3055" y="20359"/>
                      </a:lnTo>
                      <a:lnTo>
                        <a:pt x="2992" y="20297"/>
                      </a:lnTo>
                      <a:lnTo>
                        <a:pt x="2930" y="20297"/>
                      </a:lnTo>
                      <a:lnTo>
                        <a:pt x="2867" y="20338"/>
                      </a:lnTo>
                      <a:lnTo>
                        <a:pt x="2741" y="20297"/>
                      </a:lnTo>
                      <a:lnTo>
                        <a:pt x="2783" y="20255"/>
                      </a:lnTo>
                      <a:lnTo>
                        <a:pt x="2888" y="20234"/>
                      </a:lnTo>
                      <a:lnTo>
                        <a:pt x="2930" y="20150"/>
                      </a:lnTo>
                      <a:lnTo>
                        <a:pt x="2783" y="20108"/>
                      </a:lnTo>
                      <a:lnTo>
                        <a:pt x="2783" y="20087"/>
                      </a:lnTo>
                      <a:lnTo>
                        <a:pt x="2867" y="20066"/>
                      </a:lnTo>
                      <a:lnTo>
                        <a:pt x="2783" y="20004"/>
                      </a:lnTo>
                      <a:lnTo>
                        <a:pt x="2720" y="20066"/>
                      </a:lnTo>
                      <a:lnTo>
                        <a:pt x="2532" y="20108"/>
                      </a:lnTo>
                      <a:lnTo>
                        <a:pt x="2511" y="20087"/>
                      </a:lnTo>
                      <a:lnTo>
                        <a:pt x="2553" y="20004"/>
                      </a:lnTo>
                      <a:lnTo>
                        <a:pt x="2658" y="19962"/>
                      </a:lnTo>
                      <a:lnTo>
                        <a:pt x="2637" y="19941"/>
                      </a:lnTo>
                      <a:lnTo>
                        <a:pt x="2448" y="19899"/>
                      </a:lnTo>
                      <a:lnTo>
                        <a:pt x="2427" y="19836"/>
                      </a:lnTo>
                      <a:lnTo>
                        <a:pt x="2302" y="19753"/>
                      </a:lnTo>
                      <a:lnTo>
                        <a:pt x="2260" y="19585"/>
                      </a:lnTo>
                      <a:lnTo>
                        <a:pt x="2134" y="19522"/>
                      </a:lnTo>
                      <a:lnTo>
                        <a:pt x="2155" y="19481"/>
                      </a:lnTo>
                      <a:lnTo>
                        <a:pt x="2260" y="19481"/>
                      </a:lnTo>
                      <a:lnTo>
                        <a:pt x="2302" y="19522"/>
                      </a:lnTo>
                      <a:lnTo>
                        <a:pt x="2448" y="19543"/>
                      </a:lnTo>
                      <a:lnTo>
                        <a:pt x="2469" y="19648"/>
                      </a:lnTo>
                      <a:lnTo>
                        <a:pt x="2720" y="19857"/>
                      </a:lnTo>
                      <a:lnTo>
                        <a:pt x="2783" y="19857"/>
                      </a:lnTo>
                      <a:lnTo>
                        <a:pt x="2825" y="19794"/>
                      </a:lnTo>
                      <a:lnTo>
                        <a:pt x="2950" y="19878"/>
                      </a:lnTo>
                      <a:lnTo>
                        <a:pt x="3139" y="19878"/>
                      </a:lnTo>
                      <a:lnTo>
                        <a:pt x="3160" y="19836"/>
                      </a:lnTo>
                      <a:lnTo>
                        <a:pt x="3243" y="19899"/>
                      </a:lnTo>
                      <a:lnTo>
                        <a:pt x="3160" y="19962"/>
                      </a:lnTo>
                      <a:lnTo>
                        <a:pt x="3202" y="19983"/>
                      </a:lnTo>
                      <a:lnTo>
                        <a:pt x="3202" y="20045"/>
                      </a:lnTo>
                      <a:lnTo>
                        <a:pt x="3306" y="20045"/>
                      </a:lnTo>
                      <a:lnTo>
                        <a:pt x="3369" y="19983"/>
                      </a:lnTo>
                      <a:lnTo>
                        <a:pt x="3557" y="19983"/>
                      </a:lnTo>
                      <a:lnTo>
                        <a:pt x="3494" y="20004"/>
                      </a:lnTo>
                      <a:lnTo>
                        <a:pt x="3599" y="20004"/>
                      </a:lnTo>
                      <a:lnTo>
                        <a:pt x="3704" y="19983"/>
                      </a:lnTo>
                      <a:lnTo>
                        <a:pt x="3704" y="20066"/>
                      </a:lnTo>
                      <a:lnTo>
                        <a:pt x="3871" y="20192"/>
                      </a:lnTo>
                      <a:lnTo>
                        <a:pt x="3934" y="20150"/>
                      </a:lnTo>
                      <a:lnTo>
                        <a:pt x="4038" y="20171"/>
                      </a:lnTo>
                      <a:lnTo>
                        <a:pt x="4080" y="20213"/>
                      </a:lnTo>
                      <a:lnTo>
                        <a:pt x="4227" y="20213"/>
                      </a:lnTo>
                      <a:lnTo>
                        <a:pt x="4331" y="20255"/>
                      </a:lnTo>
                      <a:lnTo>
                        <a:pt x="4415" y="20192"/>
                      </a:lnTo>
                      <a:lnTo>
                        <a:pt x="4541" y="20297"/>
                      </a:lnTo>
                      <a:lnTo>
                        <a:pt x="4729" y="20359"/>
                      </a:lnTo>
                      <a:lnTo>
                        <a:pt x="5064" y="20380"/>
                      </a:lnTo>
                      <a:lnTo>
                        <a:pt x="5336" y="20359"/>
                      </a:lnTo>
                      <a:lnTo>
                        <a:pt x="5357" y="20297"/>
                      </a:lnTo>
                      <a:lnTo>
                        <a:pt x="5545" y="20297"/>
                      </a:lnTo>
                      <a:lnTo>
                        <a:pt x="5608" y="20255"/>
                      </a:lnTo>
                      <a:lnTo>
                        <a:pt x="5796" y="20213"/>
                      </a:lnTo>
                      <a:lnTo>
                        <a:pt x="5963" y="20150"/>
                      </a:lnTo>
                      <a:lnTo>
                        <a:pt x="6173" y="19857"/>
                      </a:lnTo>
                      <a:lnTo>
                        <a:pt x="6194" y="19773"/>
                      </a:lnTo>
                      <a:lnTo>
                        <a:pt x="6319" y="19627"/>
                      </a:lnTo>
                      <a:lnTo>
                        <a:pt x="6319" y="19543"/>
                      </a:lnTo>
                      <a:lnTo>
                        <a:pt x="6340" y="19460"/>
                      </a:lnTo>
                      <a:lnTo>
                        <a:pt x="6382" y="19313"/>
                      </a:lnTo>
                      <a:lnTo>
                        <a:pt x="6382" y="19167"/>
                      </a:lnTo>
                      <a:lnTo>
                        <a:pt x="6382" y="19041"/>
                      </a:lnTo>
                      <a:lnTo>
                        <a:pt x="6319" y="18999"/>
                      </a:lnTo>
                      <a:lnTo>
                        <a:pt x="6277" y="18999"/>
                      </a:lnTo>
                      <a:lnTo>
                        <a:pt x="6173" y="18832"/>
                      </a:lnTo>
                      <a:lnTo>
                        <a:pt x="6089" y="18790"/>
                      </a:lnTo>
                      <a:lnTo>
                        <a:pt x="6068" y="18644"/>
                      </a:lnTo>
                      <a:lnTo>
                        <a:pt x="5963" y="18392"/>
                      </a:lnTo>
                      <a:lnTo>
                        <a:pt x="5859" y="18372"/>
                      </a:lnTo>
                      <a:lnTo>
                        <a:pt x="5817" y="18413"/>
                      </a:lnTo>
                      <a:lnTo>
                        <a:pt x="5691" y="18372"/>
                      </a:lnTo>
                      <a:lnTo>
                        <a:pt x="5691" y="18288"/>
                      </a:lnTo>
                      <a:lnTo>
                        <a:pt x="5461" y="18120"/>
                      </a:lnTo>
                      <a:lnTo>
                        <a:pt x="5461" y="18016"/>
                      </a:lnTo>
                      <a:lnTo>
                        <a:pt x="5336" y="17890"/>
                      </a:lnTo>
                      <a:lnTo>
                        <a:pt x="5273" y="17890"/>
                      </a:lnTo>
                      <a:lnTo>
                        <a:pt x="5294" y="17953"/>
                      </a:lnTo>
                      <a:lnTo>
                        <a:pt x="5378" y="18079"/>
                      </a:lnTo>
                      <a:lnTo>
                        <a:pt x="5294" y="18100"/>
                      </a:lnTo>
                      <a:lnTo>
                        <a:pt x="5168" y="17974"/>
                      </a:lnTo>
                      <a:lnTo>
                        <a:pt x="5085" y="17974"/>
                      </a:lnTo>
                      <a:lnTo>
                        <a:pt x="4938" y="17807"/>
                      </a:lnTo>
                      <a:lnTo>
                        <a:pt x="4875" y="17807"/>
                      </a:lnTo>
                      <a:lnTo>
                        <a:pt x="4875" y="17869"/>
                      </a:lnTo>
                      <a:lnTo>
                        <a:pt x="4917" y="17911"/>
                      </a:lnTo>
                      <a:lnTo>
                        <a:pt x="4834" y="17890"/>
                      </a:lnTo>
                      <a:lnTo>
                        <a:pt x="4708" y="17681"/>
                      </a:lnTo>
                      <a:lnTo>
                        <a:pt x="4603" y="17660"/>
                      </a:lnTo>
                      <a:lnTo>
                        <a:pt x="4520" y="17556"/>
                      </a:lnTo>
                      <a:lnTo>
                        <a:pt x="4122" y="17284"/>
                      </a:lnTo>
                      <a:lnTo>
                        <a:pt x="3515" y="16970"/>
                      </a:lnTo>
                      <a:lnTo>
                        <a:pt x="3390" y="16928"/>
                      </a:lnTo>
                      <a:lnTo>
                        <a:pt x="3369" y="16970"/>
                      </a:lnTo>
                      <a:lnTo>
                        <a:pt x="3243" y="16907"/>
                      </a:lnTo>
                      <a:lnTo>
                        <a:pt x="3097" y="16865"/>
                      </a:lnTo>
                      <a:lnTo>
                        <a:pt x="3097" y="16928"/>
                      </a:lnTo>
                      <a:lnTo>
                        <a:pt x="3034" y="16970"/>
                      </a:lnTo>
                      <a:lnTo>
                        <a:pt x="2930" y="16928"/>
                      </a:lnTo>
                      <a:lnTo>
                        <a:pt x="2762" y="16928"/>
                      </a:lnTo>
                      <a:lnTo>
                        <a:pt x="2678" y="16823"/>
                      </a:lnTo>
                      <a:lnTo>
                        <a:pt x="2574" y="16760"/>
                      </a:lnTo>
                      <a:lnTo>
                        <a:pt x="2574" y="16802"/>
                      </a:lnTo>
                      <a:lnTo>
                        <a:pt x="2637" y="16865"/>
                      </a:lnTo>
                      <a:lnTo>
                        <a:pt x="2616" y="16928"/>
                      </a:lnTo>
                      <a:lnTo>
                        <a:pt x="2532" y="16865"/>
                      </a:lnTo>
                      <a:lnTo>
                        <a:pt x="2406" y="16907"/>
                      </a:lnTo>
                      <a:lnTo>
                        <a:pt x="2344" y="16949"/>
                      </a:lnTo>
                      <a:lnTo>
                        <a:pt x="2365" y="17032"/>
                      </a:lnTo>
                      <a:lnTo>
                        <a:pt x="2302" y="17158"/>
                      </a:lnTo>
                      <a:lnTo>
                        <a:pt x="2155" y="17158"/>
                      </a:lnTo>
                      <a:lnTo>
                        <a:pt x="2239" y="17053"/>
                      </a:lnTo>
                      <a:lnTo>
                        <a:pt x="2323" y="17012"/>
                      </a:lnTo>
                      <a:lnTo>
                        <a:pt x="2260" y="16949"/>
                      </a:lnTo>
                      <a:lnTo>
                        <a:pt x="2197" y="16949"/>
                      </a:lnTo>
                      <a:lnTo>
                        <a:pt x="2218" y="16907"/>
                      </a:lnTo>
                      <a:lnTo>
                        <a:pt x="2239" y="16844"/>
                      </a:lnTo>
                      <a:lnTo>
                        <a:pt x="2197" y="16823"/>
                      </a:lnTo>
                      <a:lnTo>
                        <a:pt x="2134" y="16886"/>
                      </a:lnTo>
                      <a:lnTo>
                        <a:pt x="2030" y="17012"/>
                      </a:lnTo>
                      <a:lnTo>
                        <a:pt x="2030" y="16928"/>
                      </a:lnTo>
                      <a:lnTo>
                        <a:pt x="2030" y="16886"/>
                      </a:lnTo>
                      <a:lnTo>
                        <a:pt x="2009" y="16844"/>
                      </a:lnTo>
                      <a:lnTo>
                        <a:pt x="1946" y="16928"/>
                      </a:lnTo>
                      <a:lnTo>
                        <a:pt x="1925" y="16928"/>
                      </a:lnTo>
                      <a:lnTo>
                        <a:pt x="1925" y="16844"/>
                      </a:lnTo>
                      <a:lnTo>
                        <a:pt x="1821" y="16823"/>
                      </a:lnTo>
                      <a:lnTo>
                        <a:pt x="1716" y="16907"/>
                      </a:lnTo>
                      <a:lnTo>
                        <a:pt x="1695" y="16802"/>
                      </a:lnTo>
                      <a:lnTo>
                        <a:pt x="1632" y="16760"/>
                      </a:lnTo>
                      <a:lnTo>
                        <a:pt x="1569" y="16844"/>
                      </a:lnTo>
                      <a:lnTo>
                        <a:pt x="1528" y="16740"/>
                      </a:lnTo>
                      <a:lnTo>
                        <a:pt x="1528" y="16614"/>
                      </a:lnTo>
                      <a:lnTo>
                        <a:pt x="1590" y="16530"/>
                      </a:lnTo>
                      <a:lnTo>
                        <a:pt x="1590" y="16614"/>
                      </a:lnTo>
                      <a:lnTo>
                        <a:pt x="1674" y="16698"/>
                      </a:lnTo>
                      <a:lnTo>
                        <a:pt x="1800" y="16656"/>
                      </a:lnTo>
                      <a:lnTo>
                        <a:pt x="1883" y="16719"/>
                      </a:lnTo>
                      <a:lnTo>
                        <a:pt x="1988" y="16635"/>
                      </a:lnTo>
                      <a:lnTo>
                        <a:pt x="1988" y="16593"/>
                      </a:lnTo>
                      <a:lnTo>
                        <a:pt x="1904" y="16530"/>
                      </a:lnTo>
                      <a:lnTo>
                        <a:pt x="1883" y="16509"/>
                      </a:lnTo>
                      <a:lnTo>
                        <a:pt x="1800" y="16488"/>
                      </a:lnTo>
                      <a:lnTo>
                        <a:pt x="1737" y="16530"/>
                      </a:lnTo>
                      <a:lnTo>
                        <a:pt x="1695" y="16488"/>
                      </a:lnTo>
                      <a:lnTo>
                        <a:pt x="1632" y="16405"/>
                      </a:lnTo>
                      <a:lnTo>
                        <a:pt x="1528" y="16342"/>
                      </a:lnTo>
                      <a:lnTo>
                        <a:pt x="1423" y="16342"/>
                      </a:lnTo>
                      <a:lnTo>
                        <a:pt x="1402" y="16384"/>
                      </a:lnTo>
                      <a:lnTo>
                        <a:pt x="1465" y="16426"/>
                      </a:lnTo>
                      <a:lnTo>
                        <a:pt x="1486" y="16426"/>
                      </a:lnTo>
                      <a:lnTo>
                        <a:pt x="1486" y="16488"/>
                      </a:lnTo>
                      <a:lnTo>
                        <a:pt x="1402" y="16509"/>
                      </a:lnTo>
                      <a:lnTo>
                        <a:pt x="1360" y="16509"/>
                      </a:lnTo>
                      <a:lnTo>
                        <a:pt x="1360" y="16551"/>
                      </a:lnTo>
                      <a:lnTo>
                        <a:pt x="1465" y="16635"/>
                      </a:lnTo>
                      <a:lnTo>
                        <a:pt x="1402" y="16656"/>
                      </a:lnTo>
                      <a:lnTo>
                        <a:pt x="1318" y="16656"/>
                      </a:lnTo>
                      <a:lnTo>
                        <a:pt x="1277" y="16740"/>
                      </a:lnTo>
                      <a:lnTo>
                        <a:pt x="1256" y="16886"/>
                      </a:lnTo>
                      <a:lnTo>
                        <a:pt x="1193" y="16802"/>
                      </a:lnTo>
                      <a:lnTo>
                        <a:pt x="1193" y="16698"/>
                      </a:lnTo>
                      <a:lnTo>
                        <a:pt x="1151" y="16635"/>
                      </a:lnTo>
                      <a:lnTo>
                        <a:pt x="1005" y="16614"/>
                      </a:lnTo>
                      <a:lnTo>
                        <a:pt x="1005" y="16740"/>
                      </a:lnTo>
                      <a:lnTo>
                        <a:pt x="942" y="16823"/>
                      </a:lnTo>
                      <a:lnTo>
                        <a:pt x="795" y="16781"/>
                      </a:lnTo>
                      <a:lnTo>
                        <a:pt x="691" y="16781"/>
                      </a:lnTo>
                      <a:lnTo>
                        <a:pt x="691" y="16928"/>
                      </a:lnTo>
                      <a:lnTo>
                        <a:pt x="628" y="17053"/>
                      </a:lnTo>
                      <a:lnTo>
                        <a:pt x="481" y="17095"/>
                      </a:lnTo>
                      <a:lnTo>
                        <a:pt x="335" y="17242"/>
                      </a:lnTo>
                      <a:lnTo>
                        <a:pt x="335" y="17451"/>
                      </a:lnTo>
                      <a:lnTo>
                        <a:pt x="251" y="17451"/>
                      </a:lnTo>
                      <a:lnTo>
                        <a:pt x="105" y="17514"/>
                      </a:lnTo>
                      <a:lnTo>
                        <a:pt x="0" y="17556"/>
                      </a:lnTo>
                      <a:lnTo>
                        <a:pt x="105" y="17576"/>
                      </a:lnTo>
                      <a:lnTo>
                        <a:pt x="63" y="17744"/>
                      </a:lnTo>
                      <a:lnTo>
                        <a:pt x="21" y="17932"/>
                      </a:lnTo>
                      <a:lnTo>
                        <a:pt x="105" y="18037"/>
                      </a:lnTo>
                      <a:lnTo>
                        <a:pt x="209" y="18288"/>
                      </a:lnTo>
                      <a:lnTo>
                        <a:pt x="272" y="18288"/>
                      </a:lnTo>
                      <a:lnTo>
                        <a:pt x="440" y="18372"/>
                      </a:lnTo>
                      <a:lnTo>
                        <a:pt x="523" y="18497"/>
                      </a:lnTo>
                      <a:lnTo>
                        <a:pt x="565" y="18602"/>
                      </a:lnTo>
                      <a:lnTo>
                        <a:pt x="837" y="18769"/>
                      </a:lnTo>
                      <a:lnTo>
                        <a:pt x="900" y="18832"/>
                      </a:lnTo>
                      <a:lnTo>
                        <a:pt x="858" y="19020"/>
                      </a:lnTo>
                      <a:lnTo>
                        <a:pt x="753" y="19208"/>
                      </a:lnTo>
                      <a:lnTo>
                        <a:pt x="649" y="19460"/>
                      </a:lnTo>
                      <a:lnTo>
                        <a:pt x="774" y="19627"/>
                      </a:lnTo>
                      <a:lnTo>
                        <a:pt x="837" y="19773"/>
                      </a:lnTo>
                      <a:lnTo>
                        <a:pt x="1067" y="20234"/>
                      </a:lnTo>
                      <a:lnTo>
                        <a:pt x="1318" y="20820"/>
                      </a:lnTo>
                      <a:lnTo>
                        <a:pt x="1214" y="20861"/>
                      </a:lnTo>
                      <a:lnTo>
                        <a:pt x="1193" y="21217"/>
                      </a:lnTo>
                      <a:lnTo>
                        <a:pt x="1193" y="21322"/>
                      </a:lnTo>
                      <a:lnTo>
                        <a:pt x="1297" y="21343"/>
                      </a:lnTo>
                      <a:lnTo>
                        <a:pt x="1214" y="21447"/>
                      </a:lnTo>
                      <a:lnTo>
                        <a:pt x="1214" y="21636"/>
                      </a:lnTo>
                      <a:lnTo>
                        <a:pt x="1297" y="21740"/>
                      </a:lnTo>
                      <a:lnTo>
                        <a:pt x="1423" y="21761"/>
                      </a:lnTo>
                      <a:lnTo>
                        <a:pt x="1486" y="21866"/>
                      </a:lnTo>
                      <a:lnTo>
                        <a:pt x="1423" y="21929"/>
                      </a:lnTo>
                      <a:lnTo>
                        <a:pt x="1423" y="22138"/>
                      </a:lnTo>
                      <a:lnTo>
                        <a:pt x="1486" y="22263"/>
                      </a:lnTo>
                      <a:lnTo>
                        <a:pt x="1674" y="22389"/>
                      </a:lnTo>
                      <a:lnTo>
                        <a:pt x="1674" y="22577"/>
                      </a:lnTo>
                      <a:lnTo>
                        <a:pt x="1569" y="22745"/>
                      </a:lnTo>
                      <a:lnTo>
                        <a:pt x="1507" y="22912"/>
                      </a:lnTo>
                      <a:lnTo>
                        <a:pt x="1779" y="23289"/>
                      </a:lnTo>
                      <a:lnTo>
                        <a:pt x="1925" y="23330"/>
                      </a:lnTo>
                      <a:lnTo>
                        <a:pt x="2197" y="23623"/>
                      </a:lnTo>
                      <a:lnTo>
                        <a:pt x="2218" y="23812"/>
                      </a:lnTo>
                      <a:lnTo>
                        <a:pt x="2051" y="24230"/>
                      </a:lnTo>
                      <a:lnTo>
                        <a:pt x="1821" y="24628"/>
                      </a:lnTo>
                      <a:lnTo>
                        <a:pt x="1695" y="24900"/>
                      </a:lnTo>
                      <a:lnTo>
                        <a:pt x="1528" y="25151"/>
                      </a:lnTo>
                      <a:lnTo>
                        <a:pt x="1381" y="25402"/>
                      </a:lnTo>
                      <a:lnTo>
                        <a:pt x="1256" y="25486"/>
                      </a:lnTo>
                      <a:lnTo>
                        <a:pt x="984" y="25737"/>
                      </a:lnTo>
                      <a:lnTo>
                        <a:pt x="1005" y="25904"/>
                      </a:lnTo>
                      <a:cubicBezTo>
                        <a:pt x="1005" y="25883"/>
                        <a:pt x="1046" y="25883"/>
                        <a:pt x="1046" y="25883"/>
                      </a:cubicBezTo>
                      <a:cubicBezTo>
                        <a:pt x="1067" y="25883"/>
                        <a:pt x="1193" y="25799"/>
                        <a:pt x="1193" y="25799"/>
                      </a:cubicBezTo>
                      <a:lnTo>
                        <a:pt x="1318" y="25779"/>
                      </a:lnTo>
                      <a:lnTo>
                        <a:pt x="1256" y="25841"/>
                      </a:lnTo>
                      <a:lnTo>
                        <a:pt x="1297" y="25925"/>
                      </a:lnTo>
                      <a:lnTo>
                        <a:pt x="1297" y="26030"/>
                      </a:lnTo>
                      <a:lnTo>
                        <a:pt x="1172" y="25925"/>
                      </a:lnTo>
                      <a:lnTo>
                        <a:pt x="1151" y="26009"/>
                      </a:lnTo>
                      <a:lnTo>
                        <a:pt x="1277" y="26155"/>
                      </a:lnTo>
                      <a:lnTo>
                        <a:pt x="1402" y="26155"/>
                      </a:lnTo>
                      <a:lnTo>
                        <a:pt x="1486" y="26260"/>
                      </a:lnTo>
                      <a:lnTo>
                        <a:pt x="1611" y="26260"/>
                      </a:lnTo>
                      <a:lnTo>
                        <a:pt x="1674" y="26239"/>
                      </a:lnTo>
                      <a:lnTo>
                        <a:pt x="1779" y="26239"/>
                      </a:lnTo>
                      <a:lnTo>
                        <a:pt x="1883" y="26364"/>
                      </a:lnTo>
                      <a:lnTo>
                        <a:pt x="1800" y="26448"/>
                      </a:lnTo>
                      <a:lnTo>
                        <a:pt x="1611" y="26406"/>
                      </a:lnTo>
                      <a:lnTo>
                        <a:pt x="1528" y="26427"/>
                      </a:lnTo>
                      <a:lnTo>
                        <a:pt x="1507" y="26532"/>
                      </a:lnTo>
                      <a:lnTo>
                        <a:pt x="1381" y="26636"/>
                      </a:lnTo>
                      <a:lnTo>
                        <a:pt x="1277" y="26553"/>
                      </a:lnTo>
                      <a:lnTo>
                        <a:pt x="1214" y="26615"/>
                      </a:lnTo>
                      <a:lnTo>
                        <a:pt x="1214" y="26720"/>
                      </a:lnTo>
                      <a:lnTo>
                        <a:pt x="1109" y="26741"/>
                      </a:lnTo>
                      <a:lnTo>
                        <a:pt x="1067" y="26636"/>
                      </a:lnTo>
                      <a:lnTo>
                        <a:pt x="1005" y="26657"/>
                      </a:lnTo>
                      <a:lnTo>
                        <a:pt x="1005" y="26720"/>
                      </a:lnTo>
                      <a:lnTo>
                        <a:pt x="1067" y="26783"/>
                      </a:lnTo>
                      <a:lnTo>
                        <a:pt x="1046" y="26929"/>
                      </a:lnTo>
                      <a:lnTo>
                        <a:pt x="1088" y="26992"/>
                      </a:lnTo>
                      <a:lnTo>
                        <a:pt x="1088" y="27034"/>
                      </a:lnTo>
                      <a:lnTo>
                        <a:pt x="1067" y="27055"/>
                      </a:lnTo>
                      <a:lnTo>
                        <a:pt x="984" y="27159"/>
                      </a:lnTo>
                      <a:lnTo>
                        <a:pt x="942" y="27306"/>
                      </a:lnTo>
                      <a:lnTo>
                        <a:pt x="858" y="27369"/>
                      </a:lnTo>
                      <a:lnTo>
                        <a:pt x="795" y="27808"/>
                      </a:lnTo>
                      <a:lnTo>
                        <a:pt x="1067" y="28289"/>
                      </a:lnTo>
                      <a:lnTo>
                        <a:pt x="1067" y="28394"/>
                      </a:lnTo>
                      <a:lnTo>
                        <a:pt x="984" y="28457"/>
                      </a:lnTo>
                      <a:lnTo>
                        <a:pt x="1005" y="28561"/>
                      </a:lnTo>
                      <a:lnTo>
                        <a:pt x="942" y="28708"/>
                      </a:lnTo>
                      <a:lnTo>
                        <a:pt x="1046" y="28729"/>
                      </a:lnTo>
                      <a:lnTo>
                        <a:pt x="1067" y="28833"/>
                      </a:lnTo>
                      <a:lnTo>
                        <a:pt x="1046" y="28875"/>
                      </a:lnTo>
                      <a:lnTo>
                        <a:pt x="1088" y="28938"/>
                      </a:lnTo>
                      <a:lnTo>
                        <a:pt x="1109" y="29043"/>
                      </a:lnTo>
                      <a:lnTo>
                        <a:pt x="1088" y="29126"/>
                      </a:lnTo>
                      <a:lnTo>
                        <a:pt x="1172" y="29252"/>
                      </a:lnTo>
                      <a:lnTo>
                        <a:pt x="1193" y="29294"/>
                      </a:lnTo>
                      <a:lnTo>
                        <a:pt x="1256" y="29461"/>
                      </a:lnTo>
                      <a:lnTo>
                        <a:pt x="1318" y="29566"/>
                      </a:lnTo>
                      <a:lnTo>
                        <a:pt x="1360" y="29712"/>
                      </a:lnTo>
                      <a:lnTo>
                        <a:pt x="1402" y="29712"/>
                      </a:lnTo>
                      <a:lnTo>
                        <a:pt x="1507" y="29796"/>
                      </a:lnTo>
                      <a:lnTo>
                        <a:pt x="1632" y="29712"/>
                      </a:lnTo>
                      <a:lnTo>
                        <a:pt x="1737" y="29900"/>
                      </a:lnTo>
                      <a:lnTo>
                        <a:pt x="1883" y="29817"/>
                      </a:lnTo>
                      <a:lnTo>
                        <a:pt x="2009" y="29859"/>
                      </a:lnTo>
                      <a:lnTo>
                        <a:pt x="2113" y="30026"/>
                      </a:lnTo>
                      <a:lnTo>
                        <a:pt x="2260" y="29921"/>
                      </a:lnTo>
                      <a:lnTo>
                        <a:pt x="2427" y="29880"/>
                      </a:lnTo>
                      <a:lnTo>
                        <a:pt x="2511" y="29963"/>
                      </a:lnTo>
                      <a:lnTo>
                        <a:pt x="2574" y="29963"/>
                      </a:lnTo>
                      <a:lnTo>
                        <a:pt x="2846" y="30026"/>
                      </a:lnTo>
                      <a:lnTo>
                        <a:pt x="2867" y="30172"/>
                      </a:lnTo>
                      <a:lnTo>
                        <a:pt x="2825" y="30319"/>
                      </a:lnTo>
                      <a:lnTo>
                        <a:pt x="2930" y="30424"/>
                      </a:lnTo>
                      <a:lnTo>
                        <a:pt x="2930" y="30612"/>
                      </a:lnTo>
                      <a:lnTo>
                        <a:pt x="3055" y="30737"/>
                      </a:lnTo>
                      <a:lnTo>
                        <a:pt x="3139" y="30905"/>
                      </a:lnTo>
                      <a:lnTo>
                        <a:pt x="3285" y="31114"/>
                      </a:lnTo>
                      <a:lnTo>
                        <a:pt x="3390" y="31177"/>
                      </a:lnTo>
                      <a:lnTo>
                        <a:pt x="3453" y="31365"/>
                      </a:lnTo>
                      <a:lnTo>
                        <a:pt x="3620" y="31428"/>
                      </a:lnTo>
                      <a:lnTo>
                        <a:pt x="3829" y="31595"/>
                      </a:lnTo>
                      <a:lnTo>
                        <a:pt x="3871" y="31700"/>
                      </a:lnTo>
                      <a:lnTo>
                        <a:pt x="4018" y="31805"/>
                      </a:lnTo>
                      <a:lnTo>
                        <a:pt x="3934" y="31867"/>
                      </a:lnTo>
                      <a:lnTo>
                        <a:pt x="3829" y="32056"/>
                      </a:lnTo>
                      <a:lnTo>
                        <a:pt x="3557" y="32097"/>
                      </a:lnTo>
                      <a:lnTo>
                        <a:pt x="3411" y="31993"/>
                      </a:lnTo>
                      <a:lnTo>
                        <a:pt x="3369" y="32097"/>
                      </a:lnTo>
                      <a:lnTo>
                        <a:pt x="3369" y="32223"/>
                      </a:lnTo>
                      <a:lnTo>
                        <a:pt x="3474" y="32411"/>
                      </a:lnTo>
                      <a:lnTo>
                        <a:pt x="3453" y="32579"/>
                      </a:lnTo>
                      <a:lnTo>
                        <a:pt x="3578" y="32725"/>
                      </a:lnTo>
                      <a:lnTo>
                        <a:pt x="3578" y="32893"/>
                      </a:lnTo>
                      <a:lnTo>
                        <a:pt x="3683" y="32913"/>
                      </a:lnTo>
                      <a:lnTo>
                        <a:pt x="3808" y="32893"/>
                      </a:lnTo>
                      <a:lnTo>
                        <a:pt x="3808" y="32746"/>
                      </a:lnTo>
                      <a:lnTo>
                        <a:pt x="3892" y="32683"/>
                      </a:lnTo>
                      <a:lnTo>
                        <a:pt x="4185" y="32788"/>
                      </a:lnTo>
                      <a:lnTo>
                        <a:pt x="4457" y="32788"/>
                      </a:lnTo>
                      <a:lnTo>
                        <a:pt x="4624" y="32704"/>
                      </a:lnTo>
                      <a:lnTo>
                        <a:pt x="4750" y="32704"/>
                      </a:lnTo>
                      <a:lnTo>
                        <a:pt x="4834" y="32955"/>
                      </a:lnTo>
                      <a:lnTo>
                        <a:pt x="4959" y="33060"/>
                      </a:lnTo>
                      <a:lnTo>
                        <a:pt x="4875" y="33206"/>
                      </a:lnTo>
                      <a:lnTo>
                        <a:pt x="5043" y="33416"/>
                      </a:lnTo>
                      <a:lnTo>
                        <a:pt x="5357" y="33353"/>
                      </a:lnTo>
                      <a:lnTo>
                        <a:pt x="5461" y="33457"/>
                      </a:lnTo>
                      <a:lnTo>
                        <a:pt x="5482" y="33583"/>
                      </a:lnTo>
                      <a:lnTo>
                        <a:pt x="5587" y="33625"/>
                      </a:lnTo>
                      <a:lnTo>
                        <a:pt x="5587" y="33771"/>
                      </a:lnTo>
                      <a:lnTo>
                        <a:pt x="5650" y="33960"/>
                      </a:lnTo>
                      <a:lnTo>
                        <a:pt x="5901" y="34211"/>
                      </a:lnTo>
                      <a:lnTo>
                        <a:pt x="6005" y="34106"/>
                      </a:lnTo>
                      <a:lnTo>
                        <a:pt x="6173" y="34190"/>
                      </a:lnTo>
                      <a:lnTo>
                        <a:pt x="6298" y="34169"/>
                      </a:lnTo>
                      <a:lnTo>
                        <a:pt x="6424" y="34190"/>
                      </a:lnTo>
                      <a:lnTo>
                        <a:pt x="6612" y="34043"/>
                      </a:lnTo>
                      <a:lnTo>
                        <a:pt x="6696" y="34043"/>
                      </a:lnTo>
                      <a:lnTo>
                        <a:pt x="6821" y="34315"/>
                      </a:lnTo>
                      <a:lnTo>
                        <a:pt x="7010" y="34420"/>
                      </a:lnTo>
                      <a:lnTo>
                        <a:pt x="7051" y="34525"/>
                      </a:lnTo>
                      <a:lnTo>
                        <a:pt x="7135" y="34462"/>
                      </a:lnTo>
                      <a:lnTo>
                        <a:pt x="7344" y="34504"/>
                      </a:lnTo>
                      <a:lnTo>
                        <a:pt x="7491" y="34504"/>
                      </a:lnTo>
                      <a:lnTo>
                        <a:pt x="7595" y="34587"/>
                      </a:lnTo>
                      <a:lnTo>
                        <a:pt x="7742" y="34566"/>
                      </a:lnTo>
                      <a:lnTo>
                        <a:pt x="7888" y="34671"/>
                      </a:lnTo>
                      <a:lnTo>
                        <a:pt x="8077" y="34692"/>
                      </a:lnTo>
                      <a:lnTo>
                        <a:pt x="8160" y="34608"/>
                      </a:lnTo>
                      <a:lnTo>
                        <a:pt x="8202" y="34734"/>
                      </a:lnTo>
                      <a:lnTo>
                        <a:pt x="8286" y="34797"/>
                      </a:lnTo>
                      <a:lnTo>
                        <a:pt x="8286" y="34943"/>
                      </a:lnTo>
                      <a:lnTo>
                        <a:pt x="8181" y="35090"/>
                      </a:lnTo>
                      <a:lnTo>
                        <a:pt x="8056" y="35110"/>
                      </a:lnTo>
                      <a:lnTo>
                        <a:pt x="8014" y="35362"/>
                      </a:lnTo>
                      <a:lnTo>
                        <a:pt x="8181" y="35466"/>
                      </a:lnTo>
                      <a:lnTo>
                        <a:pt x="8202" y="35634"/>
                      </a:lnTo>
                      <a:lnTo>
                        <a:pt x="8119" y="35843"/>
                      </a:lnTo>
                      <a:lnTo>
                        <a:pt x="8160" y="35989"/>
                      </a:lnTo>
                      <a:lnTo>
                        <a:pt x="8056" y="36073"/>
                      </a:lnTo>
                      <a:lnTo>
                        <a:pt x="7763" y="36094"/>
                      </a:lnTo>
                      <a:lnTo>
                        <a:pt x="7637" y="36303"/>
                      </a:lnTo>
                      <a:lnTo>
                        <a:pt x="7554" y="36345"/>
                      </a:lnTo>
                      <a:lnTo>
                        <a:pt x="7533" y="36596"/>
                      </a:lnTo>
                      <a:lnTo>
                        <a:pt x="7554" y="36596"/>
                      </a:lnTo>
                      <a:lnTo>
                        <a:pt x="7658" y="36617"/>
                      </a:lnTo>
                      <a:lnTo>
                        <a:pt x="7784" y="36554"/>
                      </a:lnTo>
                      <a:lnTo>
                        <a:pt x="7951" y="36512"/>
                      </a:lnTo>
                      <a:lnTo>
                        <a:pt x="7972" y="36575"/>
                      </a:lnTo>
                      <a:lnTo>
                        <a:pt x="7951" y="36659"/>
                      </a:lnTo>
                      <a:lnTo>
                        <a:pt x="7637" y="36805"/>
                      </a:lnTo>
                      <a:lnTo>
                        <a:pt x="7491" y="36889"/>
                      </a:lnTo>
                      <a:lnTo>
                        <a:pt x="7554" y="36931"/>
                      </a:lnTo>
                      <a:lnTo>
                        <a:pt x="7637" y="36931"/>
                      </a:lnTo>
                      <a:lnTo>
                        <a:pt x="7554" y="37014"/>
                      </a:lnTo>
                      <a:lnTo>
                        <a:pt x="7428" y="36994"/>
                      </a:lnTo>
                      <a:lnTo>
                        <a:pt x="7240" y="37014"/>
                      </a:lnTo>
                      <a:lnTo>
                        <a:pt x="7323" y="37203"/>
                      </a:lnTo>
                      <a:lnTo>
                        <a:pt x="7386" y="37286"/>
                      </a:lnTo>
                      <a:lnTo>
                        <a:pt x="7449" y="37224"/>
                      </a:lnTo>
                      <a:lnTo>
                        <a:pt x="7470" y="37286"/>
                      </a:lnTo>
                      <a:lnTo>
                        <a:pt x="7575" y="37307"/>
                      </a:lnTo>
                      <a:lnTo>
                        <a:pt x="7575" y="37349"/>
                      </a:lnTo>
                      <a:lnTo>
                        <a:pt x="7491" y="37391"/>
                      </a:lnTo>
                      <a:lnTo>
                        <a:pt x="7449" y="37454"/>
                      </a:lnTo>
                      <a:lnTo>
                        <a:pt x="7365" y="37454"/>
                      </a:lnTo>
                      <a:lnTo>
                        <a:pt x="7323" y="37517"/>
                      </a:lnTo>
                      <a:lnTo>
                        <a:pt x="7323" y="37559"/>
                      </a:lnTo>
                      <a:lnTo>
                        <a:pt x="7177" y="37705"/>
                      </a:lnTo>
                      <a:lnTo>
                        <a:pt x="7177" y="37831"/>
                      </a:lnTo>
                      <a:lnTo>
                        <a:pt x="7240" y="37851"/>
                      </a:lnTo>
                      <a:lnTo>
                        <a:pt x="7219" y="38019"/>
                      </a:lnTo>
                      <a:lnTo>
                        <a:pt x="7114" y="37977"/>
                      </a:lnTo>
                      <a:lnTo>
                        <a:pt x="7072" y="38019"/>
                      </a:lnTo>
                      <a:lnTo>
                        <a:pt x="6968" y="37935"/>
                      </a:lnTo>
                      <a:lnTo>
                        <a:pt x="6842" y="37914"/>
                      </a:lnTo>
                      <a:lnTo>
                        <a:pt x="6842" y="37956"/>
                      </a:lnTo>
                      <a:lnTo>
                        <a:pt x="6905" y="38040"/>
                      </a:lnTo>
                      <a:lnTo>
                        <a:pt x="6821" y="38061"/>
                      </a:lnTo>
                      <a:lnTo>
                        <a:pt x="6738" y="38144"/>
                      </a:lnTo>
                      <a:lnTo>
                        <a:pt x="6863" y="38165"/>
                      </a:lnTo>
                      <a:lnTo>
                        <a:pt x="6947" y="38165"/>
                      </a:lnTo>
                      <a:lnTo>
                        <a:pt x="7114" y="38291"/>
                      </a:lnTo>
                      <a:lnTo>
                        <a:pt x="7114" y="38375"/>
                      </a:lnTo>
                      <a:lnTo>
                        <a:pt x="7240" y="38500"/>
                      </a:lnTo>
                      <a:lnTo>
                        <a:pt x="7449" y="38479"/>
                      </a:lnTo>
                      <a:lnTo>
                        <a:pt x="7679" y="38605"/>
                      </a:lnTo>
                      <a:lnTo>
                        <a:pt x="7847" y="38647"/>
                      </a:lnTo>
                      <a:lnTo>
                        <a:pt x="8202" y="38898"/>
                      </a:lnTo>
                      <a:lnTo>
                        <a:pt x="8286" y="39023"/>
                      </a:lnTo>
                      <a:lnTo>
                        <a:pt x="8391" y="39065"/>
                      </a:lnTo>
                      <a:lnTo>
                        <a:pt x="8412" y="39128"/>
                      </a:lnTo>
                      <a:lnTo>
                        <a:pt x="8516" y="39211"/>
                      </a:lnTo>
                      <a:lnTo>
                        <a:pt x="8600" y="39211"/>
                      </a:lnTo>
                      <a:lnTo>
                        <a:pt x="8621" y="39295"/>
                      </a:lnTo>
                      <a:lnTo>
                        <a:pt x="8725" y="39337"/>
                      </a:lnTo>
                      <a:lnTo>
                        <a:pt x="8788" y="39337"/>
                      </a:lnTo>
                      <a:lnTo>
                        <a:pt x="8893" y="39483"/>
                      </a:lnTo>
                      <a:lnTo>
                        <a:pt x="8997" y="39504"/>
                      </a:lnTo>
                      <a:lnTo>
                        <a:pt x="9039" y="39525"/>
                      </a:lnTo>
                      <a:lnTo>
                        <a:pt x="9102" y="39504"/>
                      </a:lnTo>
                      <a:lnTo>
                        <a:pt x="9248" y="39630"/>
                      </a:lnTo>
                      <a:lnTo>
                        <a:pt x="9248" y="39714"/>
                      </a:lnTo>
                      <a:lnTo>
                        <a:pt x="9374" y="39735"/>
                      </a:lnTo>
                      <a:lnTo>
                        <a:pt x="9520" y="39923"/>
                      </a:lnTo>
                      <a:lnTo>
                        <a:pt x="9583" y="40007"/>
                      </a:lnTo>
                      <a:lnTo>
                        <a:pt x="9625" y="40237"/>
                      </a:lnTo>
                      <a:lnTo>
                        <a:pt x="9730" y="40425"/>
                      </a:lnTo>
                      <a:lnTo>
                        <a:pt x="9688" y="40488"/>
                      </a:lnTo>
                      <a:lnTo>
                        <a:pt x="9730" y="40572"/>
                      </a:lnTo>
                      <a:cubicBezTo>
                        <a:pt x="9939" y="40572"/>
                        <a:pt x="10483" y="40572"/>
                        <a:pt x="10462" y="40446"/>
                      </a:cubicBezTo>
                      <a:lnTo>
                        <a:pt x="10420" y="40279"/>
                      </a:lnTo>
                      <a:lnTo>
                        <a:pt x="11090" y="40258"/>
                      </a:lnTo>
                      <a:cubicBezTo>
                        <a:pt x="11090" y="40258"/>
                        <a:pt x="11215" y="40383"/>
                        <a:pt x="11320" y="40383"/>
                      </a:cubicBezTo>
                      <a:cubicBezTo>
                        <a:pt x="11425" y="40383"/>
                        <a:pt x="11948" y="40153"/>
                        <a:pt x="11948" y="40153"/>
                      </a:cubicBezTo>
                      <a:cubicBezTo>
                        <a:pt x="11948" y="40153"/>
                        <a:pt x="12073" y="40174"/>
                        <a:pt x="12136" y="40279"/>
                      </a:cubicBezTo>
                      <a:cubicBezTo>
                        <a:pt x="12159" y="40337"/>
                        <a:pt x="12208" y="40350"/>
                        <a:pt x="12254" y="40350"/>
                      </a:cubicBezTo>
                      <a:cubicBezTo>
                        <a:pt x="12291" y="40350"/>
                        <a:pt x="12327" y="40341"/>
                        <a:pt x="12345" y="40341"/>
                      </a:cubicBezTo>
                      <a:lnTo>
                        <a:pt x="12345" y="40320"/>
                      </a:lnTo>
                      <a:lnTo>
                        <a:pt x="12492" y="40341"/>
                      </a:lnTo>
                      <a:lnTo>
                        <a:pt x="12764" y="40551"/>
                      </a:lnTo>
                      <a:lnTo>
                        <a:pt x="12826" y="40676"/>
                      </a:lnTo>
                      <a:lnTo>
                        <a:pt x="13098" y="40697"/>
                      </a:lnTo>
                      <a:lnTo>
                        <a:pt x="13140" y="40592"/>
                      </a:lnTo>
                      <a:lnTo>
                        <a:pt x="13308" y="40488"/>
                      </a:lnTo>
                      <a:lnTo>
                        <a:pt x="13496" y="40258"/>
                      </a:lnTo>
                      <a:lnTo>
                        <a:pt x="13433" y="40237"/>
                      </a:lnTo>
                      <a:lnTo>
                        <a:pt x="13119" y="39965"/>
                      </a:lnTo>
                      <a:lnTo>
                        <a:pt x="12910" y="39714"/>
                      </a:lnTo>
                      <a:lnTo>
                        <a:pt x="12889" y="39546"/>
                      </a:lnTo>
                      <a:lnTo>
                        <a:pt x="12805" y="39442"/>
                      </a:lnTo>
                      <a:lnTo>
                        <a:pt x="12805" y="39295"/>
                      </a:lnTo>
                      <a:lnTo>
                        <a:pt x="12785" y="39211"/>
                      </a:lnTo>
                      <a:lnTo>
                        <a:pt x="12764" y="39170"/>
                      </a:lnTo>
                      <a:lnTo>
                        <a:pt x="12680" y="39170"/>
                      </a:lnTo>
                      <a:lnTo>
                        <a:pt x="12680" y="39065"/>
                      </a:lnTo>
                      <a:lnTo>
                        <a:pt x="12722" y="39086"/>
                      </a:lnTo>
                      <a:lnTo>
                        <a:pt x="12764" y="38981"/>
                      </a:lnTo>
                      <a:lnTo>
                        <a:pt x="12805" y="38877"/>
                      </a:lnTo>
                      <a:lnTo>
                        <a:pt x="12722" y="38877"/>
                      </a:lnTo>
                      <a:lnTo>
                        <a:pt x="12680" y="38919"/>
                      </a:lnTo>
                      <a:lnTo>
                        <a:pt x="12554" y="38856"/>
                      </a:lnTo>
                      <a:lnTo>
                        <a:pt x="12554" y="38667"/>
                      </a:lnTo>
                      <a:lnTo>
                        <a:pt x="12450" y="38647"/>
                      </a:lnTo>
                      <a:lnTo>
                        <a:pt x="12366" y="38563"/>
                      </a:lnTo>
                      <a:lnTo>
                        <a:pt x="12282" y="38584"/>
                      </a:lnTo>
                      <a:lnTo>
                        <a:pt x="12178" y="38584"/>
                      </a:lnTo>
                      <a:lnTo>
                        <a:pt x="12136" y="38375"/>
                      </a:lnTo>
                      <a:lnTo>
                        <a:pt x="12157" y="38270"/>
                      </a:lnTo>
                      <a:lnTo>
                        <a:pt x="12199" y="38228"/>
                      </a:lnTo>
                      <a:lnTo>
                        <a:pt x="12199" y="38019"/>
                      </a:lnTo>
                      <a:lnTo>
                        <a:pt x="12261" y="37914"/>
                      </a:lnTo>
                      <a:lnTo>
                        <a:pt x="12282" y="37768"/>
                      </a:lnTo>
                      <a:lnTo>
                        <a:pt x="12345" y="37726"/>
                      </a:lnTo>
                      <a:lnTo>
                        <a:pt x="12366" y="37600"/>
                      </a:lnTo>
                      <a:lnTo>
                        <a:pt x="12408" y="37517"/>
                      </a:lnTo>
                      <a:lnTo>
                        <a:pt x="12408" y="37433"/>
                      </a:lnTo>
                      <a:lnTo>
                        <a:pt x="12471" y="37454"/>
                      </a:lnTo>
                      <a:lnTo>
                        <a:pt x="12513" y="37517"/>
                      </a:lnTo>
                      <a:lnTo>
                        <a:pt x="12575" y="37496"/>
                      </a:lnTo>
                      <a:lnTo>
                        <a:pt x="12596" y="37412"/>
                      </a:lnTo>
                      <a:lnTo>
                        <a:pt x="12659" y="37454"/>
                      </a:lnTo>
                      <a:lnTo>
                        <a:pt x="12701" y="37412"/>
                      </a:lnTo>
                      <a:lnTo>
                        <a:pt x="12785" y="37412"/>
                      </a:lnTo>
                      <a:lnTo>
                        <a:pt x="12868" y="37349"/>
                      </a:lnTo>
                      <a:lnTo>
                        <a:pt x="12826" y="37307"/>
                      </a:lnTo>
                      <a:lnTo>
                        <a:pt x="12764" y="37286"/>
                      </a:lnTo>
                      <a:lnTo>
                        <a:pt x="12805" y="37286"/>
                      </a:lnTo>
                      <a:cubicBezTo>
                        <a:pt x="12805" y="37286"/>
                        <a:pt x="12826" y="37307"/>
                        <a:pt x="12868" y="37307"/>
                      </a:cubicBezTo>
                      <a:cubicBezTo>
                        <a:pt x="12889" y="37307"/>
                        <a:pt x="12931" y="37286"/>
                        <a:pt x="12931" y="37286"/>
                      </a:cubicBezTo>
                      <a:lnTo>
                        <a:pt x="12994" y="37328"/>
                      </a:lnTo>
                      <a:lnTo>
                        <a:pt x="13036" y="37307"/>
                      </a:lnTo>
                      <a:lnTo>
                        <a:pt x="13015" y="37245"/>
                      </a:lnTo>
                      <a:lnTo>
                        <a:pt x="12847" y="37140"/>
                      </a:lnTo>
                      <a:lnTo>
                        <a:pt x="12931" y="37119"/>
                      </a:lnTo>
                      <a:lnTo>
                        <a:pt x="13036" y="37140"/>
                      </a:lnTo>
                      <a:lnTo>
                        <a:pt x="13098" y="37119"/>
                      </a:lnTo>
                      <a:lnTo>
                        <a:pt x="13161" y="37140"/>
                      </a:lnTo>
                      <a:lnTo>
                        <a:pt x="13161" y="37077"/>
                      </a:lnTo>
                      <a:lnTo>
                        <a:pt x="13119" y="37035"/>
                      </a:lnTo>
                      <a:lnTo>
                        <a:pt x="13161" y="37035"/>
                      </a:lnTo>
                      <a:lnTo>
                        <a:pt x="13161" y="36994"/>
                      </a:lnTo>
                      <a:lnTo>
                        <a:pt x="13119" y="36931"/>
                      </a:lnTo>
                      <a:lnTo>
                        <a:pt x="13203" y="36910"/>
                      </a:lnTo>
                      <a:lnTo>
                        <a:pt x="13203" y="36868"/>
                      </a:lnTo>
                      <a:lnTo>
                        <a:pt x="13203" y="36805"/>
                      </a:lnTo>
                      <a:lnTo>
                        <a:pt x="13057" y="36722"/>
                      </a:lnTo>
                      <a:lnTo>
                        <a:pt x="12910" y="36784"/>
                      </a:lnTo>
                      <a:lnTo>
                        <a:pt x="12701" y="36659"/>
                      </a:lnTo>
                      <a:lnTo>
                        <a:pt x="12701" y="36554"/>
                      </a:lnTo>
                      <a:lnTo>
                        <a:pt x="12910" y="36554"/>
                      </a:lnTo>
                      <a:lnTo>
                        <a:pt x="12680" y="36157"/>
                      </a:lnTo>
                      <a:lnTo>
                        <a:pt x="12408" y="35885"/>
                      </a:lnTo>
                      <a:lnTo>
                        <a:pt x="12052" y="35780"/>
                      </a:lnTo>
                      <a:lnTo>
                        <a:pt x="11989" y="35864"/>
                      </a:lnTo>
                      <a:lnTo>
                        <a:pt x="11822" y="35717"/>
                      </a:lnTo>
                      <a:lnTo>
                        <a:pt x="11843" y="35634"/>
                      </a:lnTo>
                      <a:lnTo>
                        <a:pt x="11738" y="35466"/>
                      </a:lnTo>
                      <a:lnTo>
                        <a:pt x="11508" y="35403"/>
                      </a:lnTo>
                      <a:lnTo>
                        <a:pt x="11571" y="35194"/>
                      </a:lnTo>
                      <a:lnTo>
                        <a:pt x="11634" y="34818"/>
                      </a:lnTo>
                      <a:lnTo>
                        <a:pt x="11550" y="34734"/>
                      </a:lnTo>
                      <a:lnTo>
                        <a:pt x="11529" y="34462"/>
                      </a:lnTo>
                      <a:lnTo>
                        <a:pt x="11634" y="34399"/>
                      </a:lnTo>
                      <a:lnTo>
                        <a:pt x="11780" y="34211"/>
                      </a:lnTo>
                      <a:lnTo>
                        <a:pt x="11780" y="34064"/>
                      </a:lnTo>
                      <a:lnTo>
                        <a:pt x="11864" y="33960"/>
                      </a:lnTo>
                      <a:lnTo>
                        <a:pt x="12178" y="34253"/>
                      </a:lnTo>
                      <a:lnTo>
                        <a:pt x="12199" y="34357"/>
                      </a:lnTo>
                      <a:lnTo>
                        <a:pt x="12387" y="34462"/>
                      </a:lnTo>
                      <a:lnTo>
                        <a:pt x="12575" y="34420"/>
                      </a:lnTo>
                      <a:lnTo>
                        <a:pt x="12554" y="34253"/>
                      </a:lnTo>
                      <a:lnTo>
                        <a:pt x="12617" y="34190"/>
                      </a:lnTo>
                      <a:lnTo>
                        <a:pt x="12492" y="33729"/>
                      </a:lnTo>
                      <a:lnTo>
                        <a:pt x="12680" y="33688"/>
                      </a:lnTo>
                      <a:lnTo>
                        <a:pt x="12868" y="33688"/>
                      </a:lnTo>
                      <a:lnTo>
                        <a:pt x="12868" y="33562"/>
                      </a:lnTo>
                      <a:lnTo>
                        <a:pt x="12785" y="33457"/>
                      </a:lnTo>
                      <a:lnTo>
                        <a:pt x="12805" y="33332"/>
                      </a:lnTo>
                      <a:lnTo>
                        <a:pt x="12994" y="33227"/>
                      </a:lnTo>
                      <a:lnTo>
                        <a:pt x="13077" y="33227"/>
                      </a:lnTo>
                      <a:lnTo>
                        <a:pt x="13119" y="33060"/>
                      </a:lnTo>
                      <a:lnTo>
                        <a:pt x="13203" y="32997"/>
                      </a:lnTo>
                      <a:lnTo>
                        <a:pt x="13329" y="33018"/>
                      </a:lnTo>
                      <a:lnTo>
                        <a:pt x="13349" y="32913"/>
                      </a:lnTo>
                      <a:lnTo>
                        <a:pt x="13329" y="32809"/>
                      </a:lnTo>
                      <a:lnTo>
                        <a:pt x="13349" y="32725"/>
                      </a:lnTo>
                      <a:lnTo>
                        <a:pt x="13538" y="32830"/>
                      </a:lnTo>
                      <a:lnTo>
                        <a:pt x="13663" y="32893"/>
                      </a:lnTo>
                      <a:lnTo>
                        <a:pt x="13642" y="32955"/>
                      </a:lnTo>
                      <a:lnTo>
                        <a:pt x="13559" y="33060"/>
                      </a:lnTo>
                      <a:lnTo>
                        <a:pt x="13621" y="33123"/>
                      </a:lnTo>
                      <a:lnTo>
                        <a:pt x="13726" y="33060"/>
                      </a:lnTo>
                      <a:lnTo>
                        <a:pt x="13747" y="32997"/>
                      </a:lnTo>
                      <a:lnTo>
                        <a:pt x="13831" y="32934"/>
                      </a:lnTo>
                      <a:lnTo>
                        <a:pt x="13831" y="33039"/>
                      </a:lnTo>
                      <a:lnTo>
                        <a:pt x="13914" y="32955"/>
                      </a:lnTo>
                      <a:lnTo>
                        <a:pt x="13935" y="32893"/>
                      </a:lnTo>
                      <a:lnTo>
                        <a:pt x="14040" y="32893"/>
                      </a:lnTo>
                      <a:lnTo>
                        <a:pt x="14165" y="32809"/>
                      </a:lnTo>
                      <a:lnTo>
                        <a:pt x="14270" y="32809"/>
                      </a:lnTo>
                      <a:lnTo>
                        <a:pt x="14312" y="32955"/>
                      </a:lnTo>
                      <a:lnTo>
                        <a:pt x="14458" y="33039"/>
                      </a:lnTo>
                      <a:lnTo>
                        <a:pt x="14668" y="32955"/>
                      </a:lnTo>
                      <a:lnTo>
                        <a:pt x="14772" y="32955"/>
                      </a:lnTo>
                      <a:lnTo>
                        <a:pt x="14814" y="33039"/>
                      </a:lnTo>
                      <a:lnTo>
                        <a:pt x="14898" y="33039"/>
                      </a:lnTo>
                      <a:lnTo>
                        <a:pt x="15002" y="33206"/>
                      </a:lnTo>
                      <a:lnTo>
                        <a:pt x="15128" y="33206"/>
                      </a:lnTo>
                      <a:lnTo>
                        <a:pt x="15233" y="33332"/>
                      </a:lnTo>
                      <a:lnTo>
                        <a:pt x="15400" y="33457"/>
                      </a:lnTo>
                      <a:lnTo>
                        <a:pt x="15463" y="33457"/>
                      </a:lnTo>
                      <a:lnTo>
                        <a:pt x="15526" y="33541"/>
                      </a:lnTo>
                      <a:lnTo>
                        <a:pt x="15526" y="33667"/>
                      </a:lnTo>
                      <a:lnTo>
                        <a:pt x="15609" y="33688"/>
                      </a:lnTo>
                      <a:lnTo>
                        <a:pt x="15672" y="33583"/>
                      </a:lnTo>
                      <a:lnTo>
                        <a:pt x="15672" y="33437"/>
                      </a:lnTo>
                      <a:lnTo>
                        <a:pt x="15777" y="33353"/>
                      </a:lnTo>
                      <a:lnTo>
                        <a:pt x="15860" y="33457"/>
                      </a:lnTo>
                      <a:lnTo>
                        <a:pt x="16070" y="33478"/>
                      </a:lnTo>
                      <a:lnTo>
                        <a:pt x="16153" y="33583"/>
                      </a:lnTo>
                      <a:lnTo>
                        <a:pt x="16258" y="33625"/>
                      </a:lnTo>
                      <a:lnTo>
                        <a:pt x="16383" y="33520"/>
                      </a:lnTo>
                      <a:lnTo>
                        <a:pt x="16383" y="33311"/>
                      </a:lnTo>
                      <a:lnTo>
                        <a:pt x="16509" y="33311"/>
                      </a:lnTo>
                      <a:lnTo>
                        <a:pt x="16509" y="33206"/>
                      </a:lnTo>
                      <a:lnTo>
                        <a:pt x="16614" y="33165"/>
                      </a:lnTo>
                      <a:lnTo>
                        <a:pt x="16697" y="33248"/>
                      </a:lnTo>
                      <a:lnTo>
                        <a:pt x="16760" y="33144"/>
                      </a:lnTo>
                      <a:lnTo>
                        <a:pt x="16886" y="33123"/>
                      </a:lnTo>
                      <a:lnTo>
                        <a:pt x="17032" y="33269"/>
                      </a:lnTo>
                      <a:lnTo>
                        <a:pt x="17074" y="33332"/>
                      </a:lnTo>
                      <a:lnTo>
                        <a:pt x="17220" y="33311"/>
                      </a:lnTo>
                      <a:lnTo>
                        <a:pt x="17199" y="33165"/>
                      </a:lnTo>
                      <a:lnTo>
                        <a:pt x="17283" y="33144"/>
                      </a:lnTo>
                      <a:lnTo>
                        <a:pt x="17409" y="33144"/>
                      </a:lnTo>
                      <a:lnTo>
                        <a:pt x="17451" y="33060"/>
                      </a:lnTo>
                      <a:lnTo>
                        <a:pt x="17597" y="33144"/>
                      </a:lnTo>
                      <a:lnTo>
                        <a:pt x="17660" y="33206"/>
                      </a:lnTo>
                      <a:lnTo>
                        <a:pt x="17639" y="33269"/>
                      </a:lnTo>
                      <a:lnTo>
                        <a:pt x="17555" y="33332"/>
                      </a:lnTo>
                      <a:lnTo>
                        <a:pt x="17660" y="33457"/>
                      </a:lnTo>
                      <a:lnTo>
                        <a:pt x="17764" y="33478"/>
                      </a:lnTo>
                      <a:lnTo>
                        <a:pt x="17827" y="33457"/>
                      </a:lnTo>
                      <a:lnTo>
                        <a:pt x="17911" y="33520"/>
                      </a:lnTo>
                      <a:lnTo>
                        <a:pt x="18078" y="33520"/>
                      </a:lnTo>
                      <a:lnTo>
                        <a:pt x="18287" y="33625"/>
                      </a:lnTo>
                      <a:lnTo>
                        <a:pt x="18434" y="33583"/>
                      </a:lnTo>
                      <a:lnTo>
                        <a:pt x="18476" y="33457"/>
                      </a:lnTo>
                      <a:lnTo>
                        <a:pt x="18476" y="33353"/>
                      </a:lnTo>
                      <a:lnTo>
                        <a:pt x="18539" y="33311"/>
                      </a:lnTo>
                      <a:lnTo>
                        <a:pt x="18706" y="33416"/>
                      </a:lnTo>
                      <a:lnTo>
                        <a:pt x="18873" y="33437"/>
                      </a:lnTo>
                      <a:lnTo>
                        <a:pt x="19062" y="33353"/>
                      </a:lnTo>
                      <a:lnTo>
                        <a:pt x="19103" y="33248"/>
                      </a:lnTo>
                      <a:lnTo>
                        <a:pt x="19083" y="32809"/>
                      </a:lnTo>
                      <a:lnTo>
                        <a:pt x="19020" y="32746"/>
                      </a:lnTo>
                      <a:lnTo>
                        <a:pt x="18852" y="32746"/>
                      </a:lnTo>
                      <a:lnTo>
                        <a:pt x="18748" y="32683"/>
                      </a:lnTo>
                      <a:lnTo>
                        <a:pt x="18706" y="32621"/>
                      </a:lnTo>
                      <a:lnTo>
                        <a:pt x="18580" y="32600"/>
                      </a:lnTo>
                      <a:lnTo>
                        <a:pt x="18497" y="32516"/>
                      </a:lnTo>
                      <a:lnTo>
                        <a:pt x="18371" y="32516"/>
                      </a:lnTo>
                      <a:lnTo>
                        <a:pt x="18371" y="32432"/>
                      </a:lnTo>
                      <a:lnTo>
                        <a:pt x="18350" y="32369"/>
                      </a:lnTo>
                      <a:lnTo>
                        <a:pt x="18371" y="32307"/>
                      </a:lnTo>
                      <a:lnTo>
                        <a:pt x="18476" y="32307"/>
                      </a:lnTo>
                      <a:lnTo>
                        <a:pt x="18497" y="32181"/>
                      </a:lnTo>
                      <a:lnTo>
                        <a:pt x="18580" y="32077"/>
                      </a:lnTo>
                      <a:lnTo>
                        <a:pt x="18559" y="31951"/>
                      </a:lnTo>
                      <a:lnTo>
                        <a:pt x="18476" y="31951"/>
                      </a:lnTo>
                      <a:lnTo>
                        <a:pt x="18476" y="31805"/>
                      </a:lnTo>
                      <a:lnTo>
                        <a:pt x="18601" y="31637"/>
                      </a:lnTo>
                      <a:lnTo>
                        <a:pt x="18748" y="31491"/>
                      </a:lnTo>
                      <a:lnTo>
                        <a:pt x="18978" y="31470"/>
                      </a:lnTo>
                      <a:lnTo>
                        <a:pt x="19083" y="31491"/>
                      </a:lnTo>
                      <a:lnTo>
                        <a:pt x="19166" y="31449"/>
                      </a:lnTo>
                      <a:lnTo>
                        <a:pt x="19166" y="31344"/>
                      </a:lnTo>
                      <a:lnTo>
                        <a:pt x="19062" y="31323"/>
                      </a:lnTo>
                      <a:lnTo>
                        <a:pt x="18978" y="31219"/>
                      </a:lnTo>
                      <a:lnTo>
                        <a:pt x="18873" y="31219"/>
                      </a:lnTo>
                      <a:lnTo>
                        <a:pt x="18790" y="31260"/>
                      </a:lnTo>
                      <a:lnTo>
                        <a:pt x="18685" y="31219"/>
                      </a:lnTo>
                      <a:lnTo>
                        <a:pt x="18539" y="31219"/>
                      </a:lnTo>
                      <a:lnTo>
                        <a:pt x="18539" y="31135"/>
                      </a:lnTo>
                      <a:lnTo>
                        <a:pt x="18580" y="31072"/>
                      </a:lnTo>
                      <a:lnTo>
                        <a:pt x="18748" y="31072"/>
                      </a:lnTo>
                      <a:lnTo>
                        <a:pt x="18685" y="30947"/>
                      </a:lnTo>
                      <a:lnTo>
                        <a:pt x="18539" y="30968"/>
                      </a:lnTo>
                      <a:lnTo>
                        <a:pt x="18434" y="30947"/>
                      </a:lnTo>
                      <a:lnTo>
                        <a:pt x="18476" y="30905"/>
                      </a:lnTo>
                      <a:lnTo>
                        <a:pt x="18434" y="30758"/>
                      </a:lnTo>
                      <a:lnTo>
                        <a:pt x="18476" y="30737"/>
                      </a:lnTo>
                      <a:lnTo>
                        <a:pt x="18601" y="30737"/>
                      </a:lnTo>
                      <a:lnTo>
                        <a:pt x="18664" y="30654"/>
                      </a:lnTo>
                      <a:lnTo>
                        <a:pt x="18748" y="30654"/>
                      </a:lnTo>
                      <a:lnTo>
                        <a:pt x="18769" y="30716"/>
                      </a:lnTo>
                      <a:lnTo>
                        <a:pt x="18894" y="30696"/>
                      </a:lnTo>
                      <a:lnTo>
                        <a:pt x="18999" y="30758"/>
                      </a:lnTo>
                      <a:lnTo>
                        <a:pt x="19062" y="30716"/>
                      </a:lnTo>
                      <a:lnTo>
                        <a:pt x="19062" y="30633"/>
                      </a:lnTo>
                      <a:lnTo>
                        <a:pt x="19166" y="30591"/>
                      </a:lnTo>
                      <a:lnTo>
                        <a:pt x="19271" y="30591"/>
                      </a:lnTo>
                      <a:lnTo>
                        <a:pt x="19334" y="30696"/>
                      </a:lnTo>
                      <a:lnTo>
                        <a:pt x="19396" y="30612"/>
                      </a:lnTo>
                      <a:lnTo>
                        <a:pt x="19396" y="30528"/>
                      </a:lnTo>
                      <a:lnTo>
                        <a:pt x="19606" y="30486"/>
                      </a:lnTo>
                      <a:lnTo>
                        <a:pt x="19731" y="30486"/>
                      </a:lnTo>
                      <a:lnTo>
                        <a:pt x="19899" y="30403"/>
                      </a:lnTo>
                      <a:lnTo>
                        <a:pt x="20045" y="30403"/>
                      </a:lnTo>
                      <a:lnTo>
                        <a:pt x="20066" y="30340"/>
                      </a:lnTo>
                      <a:lnTo>
                        <a:pt x="20233" y="30235"/>
                      </a:lnTo>
                      <a:lnTo>
                        <a:pt x="20359" y="30235"/>
                      </a:lnTo>
                      <a:lnTo>
                        <a:pt x="20443" y="30193"/>
                      </a:lnTo>
                      <a:lnTo>
                        <a:pt x="20526" y="30193"/>
                      </a:lnTo>
                      <a:lnTo>
                        <a:pt x="20589" y="30214"/>
                      </a:lnTo>
                      <a:lnTo>
                        <a:pt x="20652" y="30172"/>
                      </a:lnTo>
                      <a:lnTo>
                        <a:pt x="20652" y="30026"/>
                      </a:lnTo>
                      <a:lnTo>
                        <a:pt x="20736" y="29984"/>
                      </a:lnTo>
                      <a:lnTo>
                        <a:pt x="20861" y="29984"/>
                      </a:lnTo>
                      <a:lnTo>
                        <a:pt x="20882" y="29900"/>
                      </a:lnTo>
                      <a:lnTo>
                        <a:pt x="20966" y="29859"/>
                      </a:lnTo>
                      <a:lnTo>
                        <a:pt x="21008" y="29900"/>
                      </a:lnTo>
                      <a:lnTo>
                        <a:pt x="21091" y="29921"/>
                      </a:lnTo>
                      <a:lnTo>
                        <a:pt x="21196" y="29880"/>
                      </a:lnTo>
                      <a:lnTo>
                        <a:pt x="21321" y="29817"/>
                      </a:lnTo>
                      <a:lnTo>
                        <a:pt x="21572" y="29670"/>
                      </a:lnTo>
                      <a:lnTo>
                        <a:pt x="21614" y="29670"/>
                      </a:lnTo>
                      <a:lnTo>
                        <a:pt x="21677" y="29649"/>
                      </a:lnTo>
                      <a:lnTo>
                        <a:pt x="21803" y="29608"/>
                      </a:lnTo>
                      <a:lnTo>
                        <a:pt x="21886" y="29503"/>
                      </a:lnTo>
                      <a:lnTo>
                        <a:pt x="21949" y="29545"/>
                      </a:lnTo>
                      <a:lnTo>
                        <a:pt x="22116" y="29503"/>
                      </a:lnTo>
                      <a:lnTo>
                        <a:pt x="22116" y="29440"/>
                      </a:lnTo>
                      <a:lnTo>
                        <a:pt x="22054" y="29356"/>
                      </a:lnTo>
                      <a:lnTo>
                        <a:pt x="22116" y="29336"/>
                      </a:lnTo>
                      <a:lnTo>
                        <a:pt x="22284" y="29336"/>
                      </a:lnTo>
                      <a:lnTo>
                        <a:pt x="22305" y="29231"/>
                      </a:lnTo>
                      <a:lnTo>
                        <a:pt x="22409" y="29168"/>
                      </a:lnTo>
                      <a:lnTo>
                        <a:pt x="22472" y="29168"/>
                      </a:lnTo>
                      <a:lnTo>
                        <a:pt x="22556" y="29147"/>
                      </a:lnTo>
                      <a:lnTo>
                        <a:pt x="22681" y="29189"/>
                      </a:lnTo>
                      <a:lnTo>
                        <a:pt x="22849" y="29168"/>
                      </a:lnTo>
                      <a:lnTo>
                        <a:pt x="22974" y="29273"/>
                      </a:lnTo>
                      <a:lnTo>
                        <a:pt x="23100" y="29273"/>
                      </a:lnTo>
                      <a:lnTo>
                        <a:pt x="23246" y="29210"/>
                      </a:lnTo>
                      <a:lnTo>
                        <a:pt x="23372" y="29210"/>
                      </a:lnTo>
                      <a:lnTo>
                        <a:pt x="23414" y="29356"/>
                      </a:lnTo>
                      <a:lnTo>
                        <a:pt x="23477" y="29377"/>
                      </a:lnTo>
                      <a:lnTo>
                        <a:pt x="23539" y="29503"/>
                      </a:lnTo>
                      <a:lnTo>
                        <a:pt x="23602" y="29608"/>
                      </a:lnTo>
                      <a:lnTo>
                        <a:pt x="23686" y="29670"/>
                      </a:lnTo>
                      <a:lnTo>
                        <a:pt x="23686" y="29712"/>
                      </a:lnTo>
                      <a:lnTo>
                        <a:pt x="23665" y="29817"/>
                      </a:lnTo>
                      <a:lnTo>
                        <a:pt x="23686" y="29921"/>
                      </a:lnTo>
                      <a:lnTo>
                        <a:pt x="23686" y="29984"/>
                      </a:lnTo>
                      <a:lnTo>
                        <a:pt x="23602" y="30005"/>
                      </a:lnTo>
                      <a:lnTo>
                        <a:pt x="23665" y="30110"/>
                      </a:lnTo>
                      <a:lnTo>
                        <a:pt x="23749" y="30152"/>
                      </a:lnTo>
                      <a:lnTo>
                        <a:pt x="23874" y="30089"/>
                      </a:lnTo>
                      <a:lnTo>
                        <a:pt x="23937" y="30152"/>
                      </a:lnTo>
                      <a:lnTo>
                        <a:pt x="24000" y="30131"/>
                      </a:lnTo>
                      <a:lnTo>
                        <a:pt x="24021" y="30026"/>
                      </a:lnTo>
                      <a:lnTo>
                        <a:pt x="24104" y="30005"/>
                      </a:lnTo>
                      <a:lnTo>
                        <a:pt x="24125" y="30110"/>
                      </a:lnTo>
                      <a:lnTo>
                        <a:pt x="24209" y="30110"/>
                      </a:lnTo>
                      <a:lnTo>
                        <a:pt x="24230" y="30026"/>
                      </a:lnTo>
                      <a:lnTo>
                        <a:pt x="24188" y="29921"/>
                      </a:lnTo>
                      <a:lnTo>
                        <a:pt x="24209" y="29900"/>
                      </a:lnTo>
                      <a:lnTo>
                        <a:pt x="24418" y="30026"/>
                      </a:lnTo>
                      <a:lnTo>
                        <a:pt x="24439" y="30214"/>
                      </a:lnTo>
                      <a:lnTo>
                        <a:pt x="24523" y="30340"/>
                      </a:lnTo>
                      <a:lnTo>
                        <a:pt x="24606" y="30340"/>
                      </a:lnTo>
                      <a:lnTo>
                        <a:pt x="24669" y="30256"/>
                      </a:lnTo>
                      <a:lnTo>
                        <a:pt x="24627" y="30235"/>
                      </a:lnTo>
                      <a:lnTo>
                        <a:pt x="24606" y="30193"/>
                      </a:lnTo>
                      <a:lnTo>
                        <a:pt x="24732" y="30152"/>
                      </a:lnTo>
                      <a:lnTo>
                        <a:pt x="24941" y="30256"/>
                      </a:lnTo>
                      <a:lnTo>
                        <a:pt x="25025" y="30256"/>
                      </a:lnTo>
                      <a:lnTo>
                        <a:pt x="25088" y="30193"/>
                      </a:lnTo>
                      <a:lnTo>
                        <a:pt x="25150" y="30214"/>
                      </a:lnTo>
                      <a:lnTo>
                        <a:pt x="25088" y="30319"/>
                      </a:lnTo>
                      <a:lnTo>
                        <a:pt x="25025" y="30361"/>
                      </a:lnTo>
                      <a:lnTo>
                        <a:pt x="25025" y="30528"/>
                      </a:lnTo>
                      <a:lnTo>
                        <a:pt x="25088" y="30633"/>
                      </a:lnTo>
                      <a:lnTo>
                        <a:pt x="25171" y="30633"/>
                      </a:lnTo>
                      <a:lnTo>
                        <a:pt x="25255" y="30549"/>
                      </a:lnTo>
                      <a:lnTo>
                        <a:pt x="25381" y="30528"/>
                      </a:lnTo>
                      <a:lnTo>
                        <a:pt x="25611" y="30570"/>
                      </a:lnTo>
                      <a:lnTo>
                        <a:pt x="25673" y="30612"/>
                      </a:lnTo>
                      <a:lnTo>
                        <a:pt x="25757" y="30549"/>
                      </a:lnTo>
                      <a:lnTo>
                        <a:pt x="25715" y="30424"/>
                      </a:lnTo>
                      <a:lnTo>
                        <a:pt x="25820" y="30361"/>
                      </a:lnTo>
                      <a:lnTo>
                        <a:pt x="25987" y="30340"/>
                      </a:lnTo>
                      <a:lnTo>
                        <a:pt x="26092" y="30256"/>
                      </a:lnTo>
                      <a:lnTo>
                        <a:pt x="26134" y="30152"/>
                      </a:lnTo>
                      <a:lnTo>
                        <a:pt x="26217" y="30089"/>
                      </a:lnTo>
                      <a:lnTo>
                        <a:pt x="26217" y="30005"/>
                      </a:lnTo>
                      <a:lnTo>
                        <a:pt x="26343" y="29880"/>
                      </a:lnTo>
                      <a:lnTo>
                        <a:pt x="26448" y="29838"/>
                      </a:lnTo>
                      <a:lnTo>
                        <a:pt x="26531" y="29733"/>
                      </a:lnTo>
                      <a:lnTo>
                        <a:pt x="26657" y="29712"/>
                      </a:lnTo>
                      <a:lnTo>
                        <a:pt x="26824" y="29670"/>
                      </a:lnTo>
                      <a:lnTo>
                        <a:pt x="26866" y="29712"/>
                      </a:lnTo>
                      <a:lnTo>
                        <a:pt x="26866" y="29817"/>
                      </a:lnTo>
                      <a:lnTo>
                        <a:pt x="27138" y="29900"/>
                      </a:lnTo>
                      <a:lnTo>
                        <a:pt x="27054" y="29921"/>
                      </a:lnTo>
                      <a:lnTo>
                        <a:pt x="27117" y="30005"/>
                      </a:lnTo>
                      <a:lnTo>
                        <a:pt x="28163" y="30800"/>
                      </a:lnTo>
                      <a:lnTo>
                        <a:pt x="29565" y="32579"/>
                      </a:lnTo>
                      <a:lnTo>
                        <a:pt x="29712" y="32537"/>
                      </a:lnTo>
                      <a:lnTo>
                        <a:pt x="29816" y="32495"/>
                      </a:lnTo>
                      <a:lnTo>
                        <a:pt x="29837" y="32411"/>
                      </a:lnTo>
                      <a:lnTo>
                        <a:pt x="29816" y="32390"/>
                      </a:lnTo>
                      <a:lnTo>
                        <a:pt x="29816" y="32265"/>
                      </a:lnTo>
                      <a:lnTo>
                        <a:pt x="29879" y="32202"/>
                      </a:lnTo>
                      <a:lnTo>
                        <a:pt x="30047" y="32286"/>
                      </a:lnTo>
                      <a:lnTo>
                        <a:pt x="30026" y="32369"/>
                      </a:lnTo>
                      <a:lnTo>
                        <a:pt x="30026" y="32432"/>
                      </a:lnTo>
                      <a:lnTo>
                        <a:pt x="30151" y="32474"/>
                      </a:lnTo>
                      <a:lnTo>
                        <a:pt x="30214" y="32537"/>
                      </a:lnTo>
                      <a:lnTo>
                        <a:pt x="30319" y="32537"/>
                      </a:lnTo>
                      <a:lnTo>
                        <a:pt x="30402" y="32495"/>
                      </a:lnTo>
                      <a:lnTo>
                        <a:pt x="30507" y="32474"/>
                      </a:lnTo>
                      <a:lnTo>
                        <a:pt x="30674" y="32537"/>
                      </a:lnTo>
                      <a:lnTo>
                        <a:pt x="30800" y="32495"/>
                      </a:lnTo>
                      <a:lnTo>
                        <a:pt x="30904" y="32516"/>
                      </a:lnTo>
                      <a:lnTo>
                        <a:pt x="31009" y="32474"/>
                      </a:lnTo>
                      <a:lnTo>
                        <a:pt x="31030" y="32411"/>
                      </a:lnTo>
                      <a:lnTo>
                        <a:pt x="31009" y="32369"/>
                      </a:lnTo>
                      <a:lnTo>
                        <a:pt x="31030" y="32307"/>
                      </a:lnTo>
                      <a:lnTo>
                        <a:pt x="31218" y="32286"/>
                      </a:lnTo>
                      <a:lnTo>
                        <a:pt x="31427" y="32286"/>
                      </a:lnTo>
                      <a:lnTo>
                        <a:pt x="31616" y="32328"/>
                      </a:lnTo>
                      <a:lnTo>
                        <a:pt x="31783" y="32474"/>
                      </a:lnTo>
                      <a:lnTo>
                        <a:pt x="31888" y="32621"/>
                      </a:lnTo>
                      <a:lnTo>
                        <a:pt x="31951" y="32746"/>
                      </a:lnTo>
                      <a:lnTo>
                        <a:pt x="32013" y="32746"/>
                      </a:lnTo>
                      <a:lnTo>
                        <a:pt x="32139" y="32788"/>
                      </a:lnTo>
                      <a:lnTo>
                        <a:pt x="32264" y="32851"/>
                      </a:lnTo>
                      <a:lnTo>
                        <a:pt x="32327" y="32851"/>
                      </a:lnTo>
                      <a:lnTo>
                        <a:pt x="32390" y="32913"/>
                      </a:lnTo>
                      <a:lnTo>
                        <a:pt x="32390" y="32997"/>
                      </a:lnTo>
                      <a:lnTo>
                        <a:pt x="32369" y="33039"/>
                      </a:lnTo>
                      <a:lnTo>
                        <a:pt x="32369" y="33144"/>
                      </a:lnTo>
                      <a:lnTo>
                        <a:pt x="32390" y="33227"/>
                      </a:lnTo>
                      <a:lnTo>
                        <a:pt x="32453" y="33269"/>
                      </a:lnTo>
                      <a:lnTo>
                        <a:pt x="32474" y="33311"/>
                      </a:lnTo>
                      <a:lnTo>
                        <a:pt x="32536" y="33311"/>
                      </a:lnTo>
                      <a:lnTo>
                        <a:pt x="32641" y="33353"/>
                      </a:lnTo>
                      <a:lnTo>
                        <a:pt x="32704" y="33416"/>
                      </a:lnTo>
                      <a:lnTo>
                        <a:pt x="32746" y="33353"/>
                      </a:lnTo>
                      <a:lnTo>
                        <a:pt x="32850" y="33311"/>
                      </a:lnTo>
                      <a:lnTo>
                        <a:pt x="33101" y="33269"/>
                      </a:lnTo>
                      <a:lnTo>
                        <a:pt x="33227" y="33248"/>
                      </a:lnTo>
                      <a:lnTo>
                        <a:pt x="33290" y="33144"/>
                      </a:lnTo>
                      <a:lnTo>
                        <a:pt x="33394" y="33102"/>
                      </a:lnTo>
                      <a:lnTo>
                        <a:pt x="33436" y="33123"/>
                      </a:lnTo>
                      <a:lnTo>
                        <a:pt x="33394" y="33248"/>
                      </a:lnTo>
                      <a:lnTo>
                        <a:pt x="33415" y="33353"/>
                      </a:lnTo>
                      <a:lnTo>
                        <a:pt x="33499" y="33374"/>
                      </a:lnTo>
                      <a:lnTo>
                        <a:pt x="33624" y="33478"/>
                      </a:lnTo>
                      <a:lnTo>
                        <a:pt x="33792" y="33541"/>
                      </a:lnTo>
                      <a:lnTo>
                        <a:pt x="33813" y="33562"/>
                      </a:lnTo>
                      <a:lnTo>
                        <a:pt x="33896" y="33562"/>
                      </a:lnTo>
                      <a:lnTo>
                        <a:pt x="34001" y="33625"/>
                      </a:lnTo>
                      <a:lnTo>
                        <a:pt x="34043" y="33625"/>
                      </a:lnTo>
                      <a:lnTo>
                        <a:pt x="34043" y="33583"/>
                      </a:lnTo>
                      <a:lnTo>
                        <a:pt x="34127" y="33374"/>
                      </a:lnTo>
                      <a:lnTo>
                        <a:pt x="34231" y="33332"/>
                      </a:lnTo>
                      <a:lnTo>
                        <a:pt x="34482" y="33332"/>
                      </a:lnTo>
                      <a:lnTo>
                        <a:pt x="34524" y="33269"/>
                      </a:lnTo>
                      <a:lnTo>
                        <a:pt x="34629" y="33165"/>
                      </a:lnTo>
                      <a:lnTo>
                        <a:pt x="34796" y="33102"/>
                      </a:lnTo>
                      <a:lnTo>
                        <a:pt x="34796" y="32997"/>
                      </a:lnTo>
                      <a:lnTo>
                        <a:pt x="34859" y="32893"/>
                      </a:lnTo>
                      <a:lnTo>
                        <a:pt x="35005" y="32809"/>
                      </a:lnTo>
                      <a:lnTo>
                        <a:pt x="35005" y="32725"/>
                      </a:lnTo>
                      <a:lnTo>
                        <a:pt x="35110" y="32621"/>
                      </a:lnTo>
                      <a:lnTo>
                        <a:pt x="35215" y="32600"/>
                      </a:lnTo>
                      <a:lnTo>
                        <a:pt x="35298" y="32495"/>
                      </a:lnTo>
                      <a:lnTo>
                        <a:pt x="35361" y="32432"/>
                      </a:lnTo>
                      <a:lnTo>
                        <a:pt x="35298" y="32390"/>
                      </a:lnTo>
                      <a:lnTo>
                        <a:pt x="35298" y="32307"/>
                      </a:lnTo>
                      <a:lnTo>
                        <a:pt x="35319" y="32265"/>
                      </a:lnTo>
                      <a:lnTo>
                        <a:pt x="35508" y="32307"/>
                      </a:lnTo>
                      <a:lnTo>
                        <a:pt x="35591" y="32265"/>
                      </a:lnTo>
                      <a:lnTo>
                        <a:pt x="35633" y="32097"/>
                      </a:lnTo>
                      <a:lnTo>
                        <a:pt x="35717" y="32077"/>
                      </a:lnTo>
                      <a:lnTo>
                        <a:pt x="35926" y="32056"/>
                      </a:lnTo>
                      <a:lnTo>
                        <a:pt x="36031" y="32014"/>
                      </a:lnTo>
                      <a:lnTo>
                        <a:pt x="36261" y="32014"/>
                      </a:lnTo>
                      <a:lnTo>
                        <a:pt x="36345" y="31972"/>
                      </a:lnTo>
                      <a:lnTo>
                        <a:pt x="36365" y="31972"/>
                      </a:lnTo>
                      <a:lnTo>
                        <a:pt x="36449" y="32077"/>
                      </a:lnTo>
                      <a:lnTo>
                        <a:pt x="36449" y="32160"/>
                      </a:lnTo>
                      <a:lnTo>
                        <a:pt x="36533" y="32223"/>
                      </a:lnTo>
                      <a:lnTo>
                        <a:pt x="36658" y="32223"/>
                      </a:lnTo>
                      <a:lnTo>
                        <a:pt x="36700" y="32202"/>
                      </a:lnTo>
                      <a:lnTo>
                        <a:pt x="36805" y="32202"/>
                      </a:lnTo>
                      <a:lnTo>
                        <a:pt x="36889" y="32160"/>
                      </a:lnTo>
                      <a:lnTo>
                        <a:pt x="37077" y="32160"/>
                      </a:lnTo>
                      <a:lnTo>
                        <a:pt x="37098" y="32223"/>
                      </a:lnTo>
                      <a:lnTo>
                        <a:pt x="37119" y="32328"/>
                      </a:lnTo>
                      <a:lnTo>
                        <a:pt x="37161" y="32411"/>
                      </a:lnTo>
                      <a:lnTo>
                        <a:pt x="37453" y="32579"/>
                      </a:lnTo>
                      <a:lnTo>
                        <a:pt x="37537" y="32641"/>
                      </a:lnTo>
                      <a:lnTo>
                        <a:pt x="37746" y="32746"/>
                      </a:lnTo>
                      <a:lnTo>
                        <a:pt x="37830" y="32704"/>
                      </a:lnTo>
                      <a:lnTo>
                        <a:pt x="37935" y="32641"/>
                      </a:lnTo>
                      <a:lnTo>
                        <a:pt x="38060" y="32579"/>
                      </a:lnTo>
                      <a:lnTo>
                        <a:pt x="38165" y="32579"/>
                      </a:lnTo>
                      <a:lnTo>
                        <a:pt x="38269" y="32600"/>
                      </a:lnTo>
                      <a:lnTo>
                        <a:pt x="38353" y="32641"/>
                      </a:lnTo>
                      <a:lnTo>
                        <a:pt x="38437" y="32621"/>
                      </a:lnTo>
                      <a:lnTo>
                        <a:pt x="38688" y="32621"/>
                      </a:lnTo>
                      <a:lnTo>
                        <a:pt x="38793" y="32683"/>
                      </a:lnTo>
                      <a:lnTo>
                        <a:pt x="38897" y="32683"/>
                      </a:lnTo>
                      <a:lnTo>
                        <a:pt x="38939" y="32641"/>
                      </a:lnTo>
                      <a:lnTo>
                        <a:pt x="39044" y="32683"/>
                      </a:lnTo>
                      <a:lnTo>
                        <a:pt x="39211" y="32641"/>
                      </a:lnTo>
                      <a:lnTo>
                        <a:pt x="39316" y="32474"/>
                      </a:lnTo>
                      <a:lnTo>
                        <a:pt x="39274" y="32390"/>
                      </a:lnTo>
                      <a:lnTo>
                        <a:pt x="39169" y="32307"/>
                      </a:lnTo>
                      <a:lnTo>
                        <a:pt x="39169" y="32118"/>
                      </a:lnTo>
                      <a:lnTo>
                        <a:pt x="39190" y="31951"/>
                      </a:lnTo>
                      <a:lnTo>
                        <a:pt x="39169" y="31867"/>
                      </a:lnTo>
                      <a:lnTo>
                        <a:pt x="39065" y="31846"/>
                      </a:lnTo>
                      <a:lnTo>
                        <a:pt x="39002" y="31763"/>
                      </a:lnTo>
                      <a:lnTo>
                        <a:pt x="38834" y="31700"/>
                      </a:lnTo>
                      <a:lnTo>
                        <a:pt x="38772" y="31574"/>
                      </a:lnTo>
                      <a:lnTo>
                        <a:pt x="38772" y="31281"/>
                      </a:lnTo>
                      <a:lnTo>
                        <a:pt x="38876" y="31156"/>
                      </a:lnTo>
                      <a:lnTo>
                        <a:pt x="38876" y="31072"/>
                      </a:lnTo>
                      <a:lnTo>
                        <a:pt x="38939" y="30968"/>
                      </a:lnTo>
                      <a:lnTo>
                        <a:pt x="39044" y="30947"/>
                      </a:lnTo>
                      <a:lnTo>
                        <a:pt x="39086" y="30968"/>
                      </a:lnTo>
                      <a:lnTo>
                        <a:pt x="39148" y="30863"/>
                      </a:lnTo>
                      <a:lnTo>
                        <a:pt x="39106" y="30758"/>
                      </a:lnTo>
                      <a:lnTo>
                        <a:pt x="39148" y="30696"/>
                      </a:lnTo>
                      <a:lnTo>
                        <a:pt x="39211" y="30633"/>
                      </a:lnTo>
                      <a:lnTo>
                        <a:pt x="39316" y="30633"/>
                      </a:lnTo>
                      <a:lnTo>
                        <a:pt x="39399" y="30696"/>
                      </a:lnTo>
                      <a:lnTo>
                        <a:pt x="39567" y="30737"/>
                      </a:lnTo>
                      <a:lnTo>
                        <a:pt x="39713" y="30821"/>
                      </a:lnTo>
                      <a:lnTo>
                        <a:pt x="39734" y="30863"/>
                      </a:lnTo>
                      <a:lnTo>
                        <a:pt x="39881" y="30926"/>
                      </a:lnTo>
                      <a:lnTo>
                        <a:pt x="40236" y="30926"/>
                      </a:lnTo>
                      <a:lnTo>
                        <a:pt x="40320" y="30968"/>
                      </a:lnTo>
                      <a:lnTo>
                        <a:pt x="40362" y="31030"/>
                      </a:lnTo>
                      <a:lnTo>
                        <a:pt x="40529" y="31051"/>
                      </a:lnTo>
                      <a:lnTo>
                        <a:pt x="40613" y="31114"/>
                      </a:lnTo>
                      <a:lnTo>
                        <a:pt x="40718" y="31135"/>
                      </a:lnTo>
                      <a:lnTo>
                        <a:pt x="40948" y="31135"/>
                      </a:lnTo>
                      <a:lnTo>
                        <a:pt x="41031" y="31156"/>
                      </a:lnTo>
                      <a:lnTo>
                        <a:pt x="41073" y="31240"/>
                      </a:lnTo>
                      <a:lnTo>
                        <a:pt x="41073" y="31323"/>
                      </a:lnTo>
                      <a:lnTo>
                        <a:pt x="41136" y="31386"/>
                      </a:lnTo>
                      <a:lnTo>
                        <a:pt x="41136" y="31470"/>
                      </a:lnTo>
                      <a:lnTo>
                        <a:pt x="41178" y="31533"/>
                      </a:lnTo>
                      <a:lnTo>
                        <a:pt x="41241" y="31658"/>
                      </a:lnTo>
                      <a:lnTo>
                        <a:pt x="41241" y="31763"/>
                      </a:lnTo>
                      <a:lnTo>
                        <a:pt x="41303" y="31805"/>
                      </a:lnTo>
                      <a:lnTo>
                        <a:pt x="41387" y="31805"/>
                      </a:lnTo>
                      <a:lnTo>
                        <a:pt x="41492" y="31909"/>
                      </a:lnTo>
                      <a:lnTo>
                        <a:pt x="41513" y="31972"/>
                      </a:lnTo>
                      <a:lnTo>
                        <a:pt x="41680" y="32014"/>
                      </a:lnTo>
                      <a:lnTo>
                        <a:pt x="41868" y="32118"/>
                      </a:lnTo>
                      <a:lnTo>
                        <a:pt x="41931" y="32118"/>
                      </a:lnTo>
                      <a:lnTo>
                        <a:pt x="41994" y="32077"/>
                      </a:lnTo>
                      <a:lnTo>
                        <a:pt x="42182" y="32077"/>
                      </a:lnTo>
                      <a:lnTo>
                        <a:pt x="42245" y="32014"/>
                      </a:lnTo>
                      <a:lnTo>
                        <a:pt x="42329" y="32014"/>
                      </a:lnTo>
                      <a:lnTo>
                        <a:pt x="42412" y="32056"/>
                      </a:lnTo>
                      <a:lnTo>
                        <a:pt x="42496" y="32014"/>
                      </a:lnTo>
                      <a:lnTo>
                        <a:pt x="42601" y="31909"/>
                      </a:lnTo>
                      <a:lnTo>
                        <a:pt x="42747" y="31867"/>
                      </a:lnTo>
                      <a:lnTo>
                        <a:pt x="42977" y="31846"/>
                      </a:lnTo>
                      <a:lnTo>
                        <a:pt x="43124" y="31763"/>
                      </a:lnTo>
                      <a:lnTo>
                        <a:pt x="43270" y="31763"/>
                      </a:lnTo>
                      <a:lnTo>
                        <a:pt x="43396" y="31700"/>
                      </a:lnTo>
                      <a:lnTo>
                        <a:pt x="43542" y="31784"/>
                      </a:lnTo>
                      <a:lnTo>
                        <a:pt x="43710" y="31805"/>
                      </a:lnTo>
                      <a:lnTo>
                        <a:pt x="43961" y="31805"/>
                      </a:lnTo>
                      <a:lnTo>
                        <a:pt x="44065" y="31972"/>
                      </a:lnTo>
                      <a:lnTo>
                        <a:pt x="44275" y="32056"/>
                      </a:lnTo>
                      <a:lnTo>
                        <a:pt x="44421" y="32056"/>
                      </a:lnTo>
                      <a:lnTo>
                        <a:pt x="44547" y="32014"/>
                      </a:lnTo>
                      <a:lnTo>
                        <a:pt x="44609" y="32077"/>
                      </a:lnTo>
                      <a:lnTo>
                        <a:pt x="44651" y="32265"/>
                      </a:lnTo>
                      <a:lnTo>
                        <a:pt x="44756" y="32328"/>
                      </a:lnTo>
                      <a:lnTo>
                        <a:pt x="44840" y="32390"/>
                      </a:lnTo>
                      <a:lnTo>
                        <a:pt x="44923" y="32411"/>
                      </a:lnTo>
                      <a:lnTo>
                        <a:pt x="45028" y="32516"/>
                      </a:lnTo>
                      <a:lnTo>
                        <a:pt x="45112" y="32516"/>
                      </a:lnTo>
                      <a:lnTo>
                        <a:pt x="45363" y="32495"/>
                      </a:lnTo>
                      <a:lnTo>
                        <a:pt x="45593" y="32579"/>
                      </a:lnTo>
                      <a:lnTo>
                        <a:pt x="45948" y="32579"/>
                      </a:lnTo>
                      <a:lnTo>
                        <a:pt x="46095" y="32537"/>
                      </a:lnTo>
                      <a:lnTo>
                        <a:pt x="46158" y="32495"/>
                      </a:lnTo>
                      <a:lnTo>
                        <a:pt x="46283" y="32495"/>
                      </a:lnTo>
                      <a:lnTo>
                        <a:pt x="46388" y="32537"/>
                      </a:lnTo>
                      <a:lnTo>
                        <a:pt x="46472" y="32537"/>
                      </a:lnTo>
                      <a:lnTo>
                        <a:pt x="46534" y="32411"/>
                      </a:lnTo>
                      <a:lnTo>
                        <a:pt x="46744" y="32286"/>
                      </a:lnTo>
                      <a:lnTo>
                        <a:pt x="46890" y="32286"/>
                      </a:lnTo>
                      <a:lnTo>
                        <a:pt x="46953" y="32181"/>
                      </a:lnTo>
                      <a:lnTo>
                        <a:pt x="47329" y="32181"/>
                      </a:lnTo>
                      <a:lnTo>
                        <a:pt x="47434" y="32077"/>
                      </a:lnTo>
                      <a:lnTo>
                        <a:pt x="47455" y="31972"/>
                      </a:lnTo>
                      <a:lnTo>
                        <a:pt x="47455" y="31909"/>
                      </a:lnTo>
                      <a:lnTo>
                        <a:pt x="47539" y="31805"/>
                      </a:lnTo>
                      <a:lnTo>
                        <a:pt x="47664" y="31763"/>
                      </a:lnTo>
                      <a:lnTo>
                        <a:pt x="47748" y="31679"/>
                      </a:lnTo>
                      <a:lnTo>
                        <a:pt x="47790" y="31553"/>
                      </a:lnTo>
                      <a:lnTo>
                        <a:pt x="47873" y="31470"/>
                      </a:lnTo>
                      <a:lnTo>
                        <a:pt x="47978" y="31470"/>
                      </a:lnTo>
                      <a:lnTo>
                        <a:pt x="47999" y="31491"/>
                      </a:lnTo>
                      <a:lnTo>
                        <a:pt x="48187" y="31449"/>
                      </a:lnTo>
                      <a:lnTo>
                        <a:pt x="48292" y="31449"/>
                      </a:lnTo>
                      <a:lnTo>
                        <a:pt x="48417" y="31533"/>
                      </a:lnTo>
                      <a:lnTo>
                        <a:pt x="48501" y="31637"/>
                      </a:lnTo>
                      <a:lnTo>
                        <a:pt x="48585" y="31658"/>
                      </a:lnTo>
                      <a:lnTo>
                        <a:pt x="48689" y="31595"/>
                      </a:lnTo>
                      <a:lnTo>
                        <a:pt x="48731" y="31658"/>
                      </a:lnTo>
                      <a:lnTo>
                        <a:pt x="48836" y="31658"/>
                      </a:lnTo>
                      <a:lnTo>
                        <a:pt x="48982" y="31574"/>
                      </a:lnTo>
                      <a:lnTo>
                        <a:pt x="48982" y="31533"/>
                      </a:lnTo>
                      <a:lnTo>
                        <a:pt x="49150" y="31491"/>
                      </a:lnTo>
                      <a:lnTo>
                        <a:pt x="49359" y="31574"/>
                      </a:lnTo>
                      <a:lnTo>
                        <a:pt x="49422" y="31637"/>
                      </a:lnTo>
                      <a:lnTo>
                        <a:pt x="49464" y="31595"/>
                      </a:lnTo>
                      <a:lnTo>
                        <a:pt x="49547" y="31595"/>
                      </a:lnTo>
                      <a:lnTo>
                        <a:pt x="49568" y="31658"/>
                      </a:lnTo>
                      <a:lnTo>
                        <a:pt x="49673" y="31637"/>
                      </a:lnTo>
                      <a:lnTo>
                        <a:pt x="49840" y="31658"/>
                      </a:lnTo>
                      <a:lnTo>
                        <a:pt x="49924" y="31742"/>
                      </a:lnTo>
                      <a:lnTo>
                        <a:pt x="49966" y="31742"/>
                      </a:lnTo>
                      <a:lnTo>
                        <a:pt x="50259" y="31470"/>
                      </a:lnTo>
                      <a:lnTo>
                        <a:pt x="50384" y="31365"/>
                      </a:lnTo>
                      <a:lnTo>
                        <a:pt x="50594" y="31344"/>
                      </a:lnTo>
                      <a:lnTo>
                        <a:pt x="50677" y="31260"/>
                      </a:lnTo>
                      <a:lnTo>
                        <a:pt x="50698" y="31156"/>
                      </a:lnTo>
                      <a:lnTo>
                        <a:pt x="50677" y="31030"/>
                      </a:lnTo>
                      <a:lnTo>
                        <a:pt x="50614" y="31009"/>
                      </a:lnTo>
                      <a:lnTo>
                        <a:pt x="50573" y="31030"/>
                      </a:lnTo>
                      <a:lnTo>
                        <a:pt x="50510" y="31009"/>
                      </a:lnTo>
                      <a:lnTo>
                        <a:pt x="50468" y="31009"/>
                      </a:lnTo>
                      <a:lnTo>
                        <a:pt x="50468" y="30842"/>
                      </a:lnTo>
                      <a:lnTo>
                        <a:pt x="50489" y="30800"/>
                      </a:lnTo>
                      <a:lnTo>
                        <a:pt x="50489" y="30633"/>
                      </a:lnTo>
                      <a:lnTo>
                        <a:pt x="50447" y="30528"/>
                      </a:lnTo>
                      <a:lnTo>
                        <a:pt x="50468" y="30444"/>
                      </a:lnTo>
                      <a:lnTo>
                        <a:pt x="50552" y="30424"/>
                      </a:lnTo>
                      <a:lnTo>
                        <a:pt x="50552" y="30319"/>
                      </a:lnTo>
                      <a:lnTo>
                        <a:pt x="50468" y="30235"/>
                      </a:lnTo>
                      <a:lnTo>
                        <a:pt x="50447" y="30110"/>
                      </a:lnTo>
                      <a:lnTo>
                        <a:pt x="50468" y="30068"/>
                      </a:lnTo>
                      <a:lnTo>
                        <a:pt x="50405" y="29963"/>
                      </a:lnTo>
                      <a:lnTo>
                        <a:pt x="50405" y="29859"/>
                      </a:lnTo>
                      <a:lnTo>
                        <a:pt x="50489" y="29754"/>
                      </a:lnTo>
                      <a:lnTo>
                        <a:pt x="50573" y="29691"/>
                      </a:lnTo>
                      <a:lnTo>
                        <a:pt x="50594" y="29566"/>
                      </a:lnTo>
                      <a:lnTo>
                        <a:pt x="50677" y="29461"/>
                      </a:lnTo>
                      <a:lnTo>
                        <a:pt x="50761" y="29398"/>
                      </a:lnTo>
                      <a:lnTo>
                        <a:pt x="50761" y="29273"/>
                      </a:lnTo>
                      <a:lnTo>
                        <a:pt x="50719" y="29189"/>
                      </a:lnTo>
                      <a:lnTo>
                        <a:pt x="50719" y="29126"/>
                      </a:lnTo>
                      <a:lnTo>
                        <a:pt x="50656" y="29064"/>
                      </a:lnTo>
                      <a:lnTo>
                        <a:pt x="50594" y="28959"/>
                      </a:lnTo>
                      <a:lnTo>
                        <a:pt x="50510" y="28833"/>
                      </a:lnTo>
                      <a:lnTo>
                        <a:pt x="50447" y="28812"/>
                      </a:lnTo>
                      <a:lnTo>
                        <a:pt x="50363" y="28833"/>
                      </a:lnTo>
                      <a:lnTo>
                        <a:pt x="50238" y="28917"/>
                      </a:lnTo>
                      <a:lnTo>
                        <a:pt x="50175" y="28917"/>
                      </a:lnTo>
                      <a:lnTo>
                        <a:pt x="50154" y="28854"/>
                      </a:lnTo>
                      <a:lnTo>
                        <a:pt x="50154" y="28603"/>
                      </a:lnTo>
                      <a:lnTo>
                        <a:pt x="50175" y="28540"/>
                      </a:lnTo>
                      <a:lnTo>
                        <a:pt x="50175" y="28499"/>
                      </a:lnTo>
                      <a:lnTo>
                        <a:pt x="50238" y="28436"/>
                      </a:lnTo>
                      <a:lnTo>
                        <a:pt x="50259" y="28331"/>
                      </a:lnTo>
                      <a:lnTo>
                        <a:pt x="50342" y="28227"/>
                      </a:lnTo>
                      <a:lnTo>
                        <a:pt x="50342" y="28143"/>
                      </a:lnTo>
                      <a:lnTo>
                        <a:pt x="50384" y="28101"/>
                      </a:lnTo>
                      <a:lnTo>
                        <a:pt x="50552" y="28080"/>
                      </a:lnTo>
                      <a:lnTo>
                        <a:pt x="50614" y="28038"/>
                      </a:lnTo>
                      <a:lnTo>
                        <a:pt x="50698" y="28038"/>
                      </a:lnTo>
                      <a:lnTo>
                        <a:pt x="50719" y="28017"/>
                      </a:lnTo>
                      <a:lnTo>
                        <a:pt x="50803" y="28017"/>
                      </a:lnTo>
                      <a:lnTo>
                        <a:pt x="50886" y="27996"/>
                      </a:lnTo>
                      <a:lnTo>
                        <a:pt x="50928" y="27913"/>
                      </a:lnTo>
                      <a:lnTo>
                        <a:pt x="51033" y="27913"/>
                      </a:lnTo>
                      <a:lnTo>
                        <a:pt x="51117" y="27829"/>
                      </a:lnTo>
                      <a:lnTo>
                        <a:pt x="51242" y="27871"/>
                      </a:lnTo>
                      <a:lnTo>
                        <a:pt x="51451" y="27871"/>
                      </a:lnTo>
                      <a:lnTo>
                        <a:pt x="51514" y="27808"/>
                      </a:lnTo>
                      <a:lnTo>
                        <a:pt x="51556" y="27808"/>
                      </a:lnTo>
                      <a:lnTo>
                        <a:pt x="51598" y="27724"/>
                      </a:lnTo>
                      <a:lnTo>
                        <a:pt x="51744" y="27703"/>
                      </a:lnTo>
                      <a:lnTo>
                        <a:pt x="51765" y="27683"/>
                      </a:lnTo>
                      <a:lnTo>
                        <a:pt x="51849" y="27703"/>
                      </a:lnTo>
                      <a:lnTo>
                        <a:pt x="51933" y="27703"/>
                      </a:lnTo>
                      <a:lnTo>
                        <a:pt x="52016" y="27745"/>
                      </a:lnTo>
                      <a:lnTo>
                        <a:pt x="52184" y="27787"/>
                      </a:lnTo>
                      <a:lnTo>
                        <a:pt x="52267" y="27829"/>
                      </a:lnTo>
                      <a:lnTo>
                        <a:pt x="52288" y="27892"/>
                      </a:lnTo>
                      <a:lnTo>
                        <a:pt x="52435" y="27892"/>
                      </a:lnTo>
                      <a:lnTo>
                        <a:pt x="52498" y="27850"/>
                      </a:lnTo>
                      <a:lnTo>
                        <a:pt x="52539" y="27892"/>
                      </a:lnTo>
                      <a:lnTo>
                        <a:pt x="52644" y="27934"/>
                      </a:lnTo>
                      <a:lnTo>
                        <a:pt x="52686" y="27913"/>
                      </a:lnTo>
                      <a:lnTo>
                        <a:pt x="52686" y="27829"/>
                      </a:lnTo>
                      <a:lnTo>
                        <a:pt x="52749" y="27808"/>
                      </a:lnTo>
                      <a:lnTo>
                        <a:pt x="52790" y="27829"/>
                      </a:lnTo>
                      <a:lnTo>
                        <a:pt x="52874" y="27829"/>
                      </a:lnTo>
                      <a:lnTo>
                        <a:pt x="52916" y="27808"/>
                      </a:lnTo>
                      <a:lnTo>
                        <a:pt x="52979" y="27892"/>
                      </a:lnTo>
                      <a:lnTo>
                        <a:pt x="53021" y="27892"/>
                      </a:lnTo>
                      <a:lnTo>
                        <a:pt x="53104" y="27913"/>
                      </a:lnTo>
                      <a:lnTo>
                        <a:pt x="53125" y="27955"/>
                      </a:lnTo>
                      <a:lnTo>
                        <a:pt x="53104" y="28017"/>
                      </a:lnTo>
                      <a:lnTo>
                        <a:pt x="53125" y="28059"/>
                      </a:lnTo>
                      <a:lnTo>
                        <a:pt x="53188" y="28059"/>
                      </a:lnTo>
                      <a:lnTo>
                        <a:pt x="53209" y="28122"/>
                      </a:lnTo>
                      <a:lnTo>
                        <a:pt x="53272" y="28059"/>
                      </a:lnTo>
                      <a:lnTo>
                        <a:pt x="53335" y="28101"/>
                      </a:lnTo>
                      <a:lnTo>
                        <a:pt x="53376" y="28143"/>
                      </a:lnTo>
                      <a:lnTo>
                        <a:pt x="53335" y="28206"/>
                      </a:lnTo>
                      <a:lnTo>
                        <a:pt x="53376" y="28247"/>
                      </a:lnTo>
                      <a:lnTo>
                        <a:pt x="53481" y="28268"/>
                      </a:lnTo>
                      <a:lnTo>
                        <a:pt x="53523" y="28268"/>
                      </a:lnTo>
                      <a:lnTo>
                        <a:pt x="53586" y="28310"/>
                      </a:lnTo>
                      <a:lnTo>
                        <a:pt x="53586" y="28352"/>
                      </a:lnTo>
                      <a:lnTo>
                        <a:pt x="53627" y="28373"/>
                      </a:lnTo>
                      <a:lnTo>
                        <a:pt x="53690" y="28457"/>
                      </a:lnTo>
                      <a:lnTo>
                        <a:pt x="53690" y="28540"/>
                      </a:lnTo>
                      <a:lnTo>
                        <a:pt x="53711" y="28624"/>
                      </a:lnTo>
                      <a:lnTo>
                        <a:pt x="53711" y="28666"/>
                      </a:lnTo>
                      <a:lnTo>
                        <a:pt x="53732" y="28687"/>
                      </a:lnTo>
                      <a:lnTo>
                        <a:pt x="53899" y="28687"/>
                      </a:lnTo>
                      <a:lnTo>
                        <a:pt x="53920" y="28750"/>
                      </a:lnTo>
                      <a:lnTo>
                        <a:pt x="53899" y="28833"/>
                      </a:lnTo>
                      <a:lnTo>
                        <a:pt x="53899" y="28875"/>
                      </a:lnTo>
                      <a:lnTo>
                        <a:pt x="54025" y="28959"/>
                      </a:lnTo>
                      <a:lnTo>
                        <a:pt x="54067" y="29064"/>
                      </a:lnTo>
                      <a:lnTo>
                        <a:pt x="54151" y="29147"/>
                      </a:lnTo>
                      <a:lnTo>
                        <a:pt x="54171" y="29210"/>
                      </a:lnTo>
                      <a:lnTo>
                        <a:pt x="54234" y="29252"/>
                      </a:lnTo>
                      <a:lnTo>
                        <a:pt x="54255" y="29356"/>
                      </a:lnTo>
                      <a:lnTo>
                        <a:pt x="54339" y="29398"/>
                      </a:lnTo>
                      <a:lnTo>
                        <a:pt x="54339" y="29461"/>
                      </a:lnTo>
                      <a:lnTo>
                        <a:pt x="54318" y="29503"/>
                      </a:lnTo>
                      <a:lnTo>
                        <a:pt x="54339" y="29524"/>
                      </a:lnTo>
                      <a:lnTo>
                        <a:pt x="54381" y="29503"/>
                      </a:lnTo>
                      <a:lnTo>
                        <a:pt x="54443" y="29587"/>
                      </a:lnTo>
                      <a:lnTo>
                        <a:pt x="54464" y="29670"/>
                      </a:lnTo>
                      <a:lnTo>
                        <a:pt x="54569" y="29817"/>
                      </a:lnTo>
                      <a:lnTo>
                        <a:pt x="54778" y="29963"/>
                      </a:lnTo>
                      <a:lnTo>
                        <a:pt x="54799" y="30047"/>
                      </a:lnTo>
                      <a:lnTo>
                        <a:pt x="54841" y="30152"/>
                      </a:lnTo>
                      <a:lnTo>
                        <a:pt x="54883" y="30193"/>
                      </a:lnTo>
                      <a:lnTo>
                        <a:pt x="54883" y="30298"/>
                      </a:lnTo>
                      <a:lnTo>
                        <a:pt x="54967" y="30319"/>
                      </a:lnTo>
                      <a:lnTo>
                        <a:pt x="55008" y="30319"/>
                      </a:lnTo>
                      <a:lnTo>
                        <a:pt x="55050" y="30424"/>
                      </a:lnTo>
                      <a:lnTo>
                        <a:pt x="55050" y="30507"/>
                      </a:lnTo>
                      <a:lnTo>
                        <a:pt x="55092" y="30612"/>
                      </a:lnTo>
                      <a:lnTo>
                        <a:pt x="55218" y="30737"/>
                      </a:lnTo>
                      <a:lnTo>
                        <a:pt x="55322" y="30758"/>
                      </a:lnTo>
                      <a:lnTo>
                        <a:pt x="55385" y="30842"/>
                      </a:lnTo>
                      <a:lnTo>
                        <a:pt x="55469" y="30842"/>
                      </a:lnTo>
                      <a:lnTo>
                        <a:pt x="55511" y="30821"/>
                      </a:lnTo>
                      <a:lnTo>
                        <a:pt x="55573" y="30842"/>
                      </a:lnTo>
                      <a:lnTo>
                        <a:pt x="55615" y="30821"/>
                      </a:lnTo>
                      <a:lnTo>
                        <a:pt x="55741" y="30842"/>
                      </a:lnTo>
                      <a:lnTo>
                        <a:pt x="55803" y="30779"/>
                      </a:lnTo>
                      <a:lnTo>
                        <a:pt x="55887" y="30779"/>
                      </a:lnTo>
                      <a:lnTo>
                        <a:pt x="55887" y="30821"/>
                      </a:lnTo>
                      <a:lnTo>
                        <a:pt x="55824" y="30863"/>
                      </a:lnTo>
                      <a:lnTo>
                        <a:pt x="55845" y="30905"/>
                      </a:lnTo>
                      <a:lnTo>
                        <a:pt x="55992" y="30905"/>
                      </a:lnTo>
                      <a:lnTo>
                        <a:pt x="56034" y="30926"/>
                      </a:lnTo>
                      <a:lnTo>
                        <a:pt x="56055" y="30968"/>
                      </a:lnTo>
                      <a:lnTo>
                        <a:pt x="56138" y="31030"/>
                      </a:lnTo>
                      <a:lnTo>
                        <a:pt x="56159" y="30968"/>
                      </a:lnTo>
                      <a:lnTo>
                        <a:pt x="56222" y="30947"/>
                      </a:lnTo>
                      <a:lnTo>
                        <a:pt x="56264" y="30968"/>
                      </a:lnTo>
                      <a:lnTo>
                        <a:pt x="56306" y="30905"/>
                      </a:lnTo>
                      <a:lnTo>
                        <a:pt x="56348" y="30905"/>
                      </a:lnTo>
                      <a:lnTo>
                        <a:pt x="56410" y="30947"/>
                      </a:lnTo>
                      <a:lnTo>
                        <a:pt x="56431" y="31009"/>
                      </a:lnTo>
                      <a:lnTo>
                        <a:pt x="56473" y="31072"/>
                      </a:lnTo>
                      <a:lnTo>
                        <a:pt x="56536" y="31072"/>
                      </a:lnTo>
                      <a:lnTo>
                        <a:pt x="56557" y="31135"/>
                      </a:lnTo>
                      <a:lnTo>
                        <a:pt x="56620" y="31177"/>
                      </a:lnTo>
                      <a:lnTo>
                        <a:pt x="56640" y="31177"/>
                      </a:lnTo>
                      <a:lnTo>
                        <a:pt x="56682" y="31240"/>
                      </a:lnTo>
                      <a:lnTo>
                        <a:pt x="56724" y="31281"/>
                      </a:lnTo>
                      <a:lnTo>
                        <a:pt x="56850" y="31344"/>
                      </a:lnTo>
                      <a:lnTo>
                        <a:pt x="56871" y="31365"/>
                      </a:lnTo>
                      <a:lnTo>
                        <a:pt x="56933" y="31365"/>
                      </a:lnTo>
                      <a:lnTo>
                        <a:pt x="56975" y="31407"/>
                      </a:lnTo>
                      <a:lnTo>
                        <a:pt x="57059" y="31449"/>
                      </a:lnTo>
                      <a:lnTo>
                        <a:pt x="57122" y="31407"/>
                      </a:lnTo>
                      <a:lnTo>
                        <a:pt x="57184" y="31407"/>
                      </a:lnTo>
                      <a:lnTo>
                        <a:pt x="57247" y="31365"/>
                      </a:lnTo>
                      <a:lnTo>
                        <a:pt x="57289" y="31365"/>
                      </a:lnTo>
                      <a:lnTo>
                        <a:pt x="57352" y="31386"/>
                      </a:lnTo>
                      <a:lnTo>
                        <a:pt x="57352" y="31470"/>
                      </a:lnTo>
                      <a:lnTo>
                        <a:pt x="57289" y="31553"/>
                      </a:lnTo>
                      <a:lnTo>
                        <a:pt x="57289" y="31637"/>
                      </a:lnTo>
                      <a:lnTo>
                        <a:pt x="57289" y="31700"/>
                      </a:lnTo>
                      <a:lnTo>
                        <a:pt x="57394" y="31700"/>
                      </a:lnTo>
                      <a:lnTo>
                        <a:pt x="57436" y="31805"/>
                      </a:lnTo>
                      <a:lnTo>
                        <a:pt x="57456" y="31909"/>
                      </a:lnTo>
                      <a:lnTo>
                        <a:pt x="57436" y="32014"/>
                      </a:lnTo>
                      <a:lnTo>
                        <a:pt x="57394" y="32056"/>
                      </a:lnTo>
                      <a:lnTo>
                        <a:pt x="57394" y="32118"/>
                      </a:lnTo>
                      <a:lnTo>
                        <a:pt x="57498" y="32265"/>
                      </a:lnTo>
                      <a:lnTo>
                        <a:pt x="57561" y="32286"/>
                      </a:lnTo>
                      <a:lnTo>
                        <a:pt x="57645" y="32390"/>
                      </a:lnTo>
                      <a:lnTo>
                        <a:pt x="57666" y="32432"/>
                      </a:lnTo>
                      <a:lnTo>
                        <a:pt x="57749" y="32411"/>
                      </a:lnTo>
                      <a:lnTo>
                        <a:pt x="57812" y="32369"/>
                      </a:lnTo>
                      <a:lnTo>
                        <a:pt x="57896" y="32369"/>
                      </a:lnTo>
                      <a:lnTo>
                        <a:pt x="57938" y="32432"/>
                      </a:lnTo>
                      <a:lnTo>
                        <a:pt x="57980" y="32516"/>
                      </a:lnTo>
                      <a:lnTo>
                        <a:pt x="58042" y="32495"/>
                      </a:lnTo>
                      <a:lnTo>
                        <a:pt x="58105" y="32432"/>
                      </a:lnTo>
                      <a:lnTo>
                        <a:pt x="58189" y="32474"/>
                      </a:lnTo>
                      <a:lnTo>
                        <a:pt x="58231" y="32432"/>
                      </a:lnTo>
                      <a:lnTo>
                        <a:pt x="58398" y="32411"/>
                      </a:lnTo>
                      <a:lnTo>
                        <a:pt x="58461" y="32328"/>
                      </a:lnTo>
                      <a:lnTo>
                        <a:pt x="58524" y="32307"/>
                      </a:lnTo>
                      <a:lnTo>
                        <a:pt x="58524" y="32244"/>
                      </a:lnTo>
                      <a:lnTo>
                        <a:pt x="58544" y="32160"/>
                      </a:lnTo>
                      <a:lnTo>
                        <a:pt x="58628" y="32097"/>
                      </a:lnTo>
                      <a:lnTo>
                        <a:pt x="58628" y="31993"/>
                      </a:lnTo>
                      <a:lnTo>
                        <a:pt x="58649" y="31909"/>
                      </a:lnTo>
                      <a:lnTo>
                        <a:pt x="58837" y="31909"/>
                      </a:lnTo>
                      <a:lnTo>
                        <a:pt x="58858" y="31805"/>
                      </a:lnTo>
                      <a:lnTo>
                        <a:pt x="58921" y="31805"/>
                      </a:lnTo>
                      <a:lnTo>
                        <a:pt x="58963" y="31784"/>
                      </a:lnTo>
                      <a:lnTo>
                        <a:pt x="59005" y="31700"/>
                      </a:lnTo>
                      <a:lnTo>
                        <a:pt x="59047" y="31658"/>
                      </a:lnTo>
                      <a:lnTo>
                        <a:pt x="59151" y="31658"/>
                      </a:lnTo>
                      <a:lnTo>
                        <a:pt x="59214" y="31595"/>
                      </a:lnTo>
                      <a:lnTo>
                        <a:pt x="59319" y="31658"/>
                      </a:lnTo>
                      <a:lnTo>
                        <a:pt x="59361" y="31700"/>
                      </a:lnTo>
                      <a:lnTo>
                        <a:pt x="59465" y="31700"/>
                      </a:lnTo>
                      <a:lnTo>
                        <a:pt x="59486" y="31763"/>
                      </a:lnTo>
                      <a:lnTo>
                        <a:pt x="59549" y="31867"/>
                      </a:lnTo>
                      <a:lnTo>
                        <a:pt x="59486" y="31909"/>
                      </a:lnTo>
                      <a:lnTo>
                        <a:pt x="59528" y="31972"/>
                      </a:lnTo>
                      <a:lnTo>
                        <a:pt x="59633" y="32077"/>
                      </a:lnTo>
                      <a:lnTo>
                        <a:pt x="59633" y="32139"/>
                      </a:lnTo>
                      <a:lnTo>
                        <a:pt x="59674" y="32202"/>
                      </a:lnTo>
                      <a:lnTo>
                        <a:pt x="59758" y="32244"/>
                      </a:lnTo>
                      <a:lnTo>
                        <a:pt x="59737" y="32390"/>
                      </a:lnTo>
                      <a:lnTo>
                        <a:pt x="59737" y="32495"/>
                      </a:lnTo>
                      <a:lnTo>
                        <a:pt x="59695" y="32537"/>
                      </a:lnTo>
                      <a:lnTo>
                        <a:pt x="59633" y="32558"/>
                      </a:lnTo>
                      <a:lnTo>
                        <a:pt x="59549" y="32662"/>
                      </a:lnTo>
                      <a:lnTo>
                        <a:pt x="59549" y="32725"/>
                      </a:lnTo>
                      <a:lnTo>
                        <a:pt x="59591" y="32809"/>
                      </a:lnTo>
                      <a:lnTo>
                        <a:pt x="59633" y="32830"/>
                      </a:lnTo>
                      <a:lnTo>
                        <a:pt x="59633" y="32934"/>
                      </a:lnTo>
                      <a:lnTo>
                        <a:pt x="59591" y="33018"/>
                      </a:lnTo>
                      <a:lnTo>
                        <a:pt x="59633" y="33060"/>
                      </a:lnTo>
                      <a:lnTo>
                        <a:pt x="59674" y="33081"/>
                      </a:lnTo>
                      <a:lnTo>
                        <a:pt x="59674" y="33144"/>
                      </a:lnTo>
                      <a:lnTo>
                        <a:pt x="59695" y="33185"/>
                      </a:lnTo>
                      <a:lnTo>
                        <a:pt x="59695" y="33248"/>
                      </a:lnTo>
                      <a:lnTo>
                        <a:pt x="59674" y="33269"/>
                      </a:lnTo>
                      <a:lnTo>
                        <a:pt x="59653" y="33290"/>
                      </a:lnTo>
                      <a:lnTo>
                        <a:pt x="59653" y="33437"/>
                      </a:lnTo>
                      <a:lnTo>
                        <a:pt x="59695" y="33562"/>
                      </a:lnTo>
                      <a:lnTo>
                        <a:pt x="59737" y="33604"/>
                      </a:lnTo>
                      <a:lnTo>
                        <a:pt x="59737" y="33667"/>
                      </a:lnTo>
                      <a:lnTo>
                        <a:pt x="59674" y="33709"/>
                      </a:lnTo>
                      <a:lnTo>
                        <a:pt x="59653" y="33792"/>
                      </a:lnTo>
                      <a:lnTo>
                        <a:pt x="59674" y="33855"/>
                      </a:lnTo>
                      <a:lnTo>
                        <a:pt x="59674" y="33897"/>
                      </a:lnTo>
                      <a:lnTo>
                        <a:pt x="59695" y="33960"/>
                      </a:lnTo>
                      <a:lnTo>
                        <a:pt x="59633" y="34001"/>
                      </a:lnTo>
                      <a:lnTo>
                        <a:pt x="59591" y="34022"/>
                      </a:lnTo>
                      <a:lnTo>
                        <a:pt x="59633" y="34085"/>
                      </a:lnTo>
                      <a:lnTo>
                        <a:pt x="59653" y="34169"/>
                      </a:lnTo>
                      <a:lnTo>
                        <a:pt x="59633" y="34211"/>
                      </a:lnTo>
                      <a:lnTo>
                        <a:pt x="59570" y="34315"/>
                      </a:lnTo>
                      <a:lnTo>
                        <a:pt x="59591" y="34378"/>
                      </a:lnTo>
                      <a:lnTo>
                        <a:pt x="59633" y="34420"/>
                      </a:lnTo>
                      <a:lnTo>
                        <a:pt x="59591" y="34483"/>
                      </a:lnTo>
                      <a:lnTo>
                        <a:pt x="59591" y="34525"/>
                      </a:lnTo>
                      <a:lnTo>
                        <a:pt x="59633" y="34587"/>
                      </a:lnTo>
                      <a:lnTo>
                        <a:pt x="59653" y="34650"/>
                      </a:lnTo>
                      <a:lnTo>
                        <a:pt x="59591" y="34713"/>
                      </a:lnTo>
                      <a:lnTo>
                        <a:pt x="59549" y="34713"/>
                      </a:lnTo>
                      <a:lnTo>
                        <a:pt x="59486" y="34692"/>
                      </a:lnTo>
                      <a:lnTo>
                        <a:pt x="59130" y="34608"/>
                      </a:lnTo>
                      <a:lnTo>
                        <a:pt x="59047" y="34587"/>
                      </a:lnTo>
                      <a:lnTo>
                        <a:pt x="58942" y="34546"/>
                      </a:lnTo>
                      <a:lnTo>
                        <a:pt x="58900" y="34546"/>
                      </a:lnTo>
                      <a:lnTo>
                        <a:pt x="58796" y="34713"/>
                      </a:lnTo>
                      <a:lnTo>
                        <a:pt x="58754" y="34797"/>
                      </a:lnTo>
                      <a:lnTo>
                        <a:pt x="58712" y="34859"/>
                      </a:lnTo>
                      <a:lnTo>
                        <a:pt x="58628" y="34859"/>
                      </a:lnTo>
                      <a:lnTo>
                        <a:pt x="58544" y="34922"/>
                      </a:lnTo>
                      <a:lnTo>
                        <a:pt x="58524" y="34964"/>
                      </a:lnTo>
                      <a:lnTo>
                        <a:pt x="58586" y="35069"/>
                      </a:lnTo>
                      <a:lnTo>
                        <a:pt x="58712" y="35278"/>
                      </a:lnTo>
                      <a:lnTo>
                        <a:pt x="58733" y="35362"/>
                      </a:lnTo>
                      <a:lnTo>
                        <a:pt x="58754" y="35445"/>
                      </a:lnTo>
                      <a:lnTo>
                        <a:pt x="58837" y="35550"/>
                      </a:lnTo>
                      <a:lnTo>
                        <a:pt x="58837" y="35654"/>
                      </a:lnTo>
                      <a:lnTo>
                        <a:pt x="58837" y="35780"/>
                      </a:lnTo>
                      <a:lnTo>
                        <a:pt x="58837" y="35885"/>
                      </a:lnTo>
                      <a:lnTo>
                        <a:pt x="58837" y="36094"/>
                      </a:lnTo>
                      <a:lnTo>
                        <a:pt x="58921" y="36157"/>
                      </a:lnTo>
                      <a:lnTo>
                        <a:pt x="58921" y="36261"/>
                      </a:lnTo>
                      <a:lnTo>
                        <a:pt x="58921" y="36366"/>
                      </a:lnTo>
                      <a:lnTo>
                        <a:pt x="58900" y="36408"/>
                      </a:lnTo>
                      <a:lnTo>
                        <a:pt x="58900" y="36491"/>
                      </a:lnTo>
                      <a:lnTo>
                        <a:pt x="58921" y="36533"/>
                      </a:lnTo>
                      <a:lnTo>
                        <a:pt x="58921" y="36638"/>
                      </a:lnTo>
                      <a:lnTo>
                        <a:pt x="58858" y="36638"/>
                      </a:lnTo>
                      <a:lnTo>
                        <a:pt x="58733" y="36617"/>
                      </a:lnTo>
                      <a:lnTo>
                        <a:pt x="58649" y="36680"/>
                      </a:lnTo>
                      <a:lnTo>
                        <a:pt x="58649" y="36722"/>
                      </a:lnTo>
                      <a:lnTo>
                        <a:pt x="58691" y="36826"/>
                      </a:lnTo>
                      <a:lnTo>
                        <a:pt x="58733" y="36847"/>
                      </a:lnTo>
                      <a:lnTo>
                        <a:pt x="58733" y="36931"/>
                      </a:lnTo>
                      <a:lnTo>
                        <a:pt x="58733" y="36952"/>
                      </a:lnTo>
                      <a:lnTo>
                        <a:pt x="58837" y="37098"/>
                      </a:lnTo>
                      <a:lnTo>
                        <a:pt x="58858" y="37098"/>
                      </a:lnTo>
                      <a:lnTo>
                        <a:pt x="58921" y="36931"/>
                      </a:lnTo>
                      <a:lnTo>
                        <a:pt x="59068" y="36910"/>
                      </a:lnTo>
                      <a:lnTo>
                        <a:pt x="59130" y="36952"/>
                      </a:lnTo>
                      <a:lnTo>
                        <a:pt x="59172" y="36784"/>
                      </a:lnTo>
                      <a:lnTo>
                        <a:pt x="59256" y="36722"/>
                      </a:lnTo>
                      <a:lnTo>
                        <a:pt x="59256" y="36512"/>
                      </a:lnTo>
                      <a:lnTo>
                        <a:pt x="59361" y="36429"/>
                      </a:lnTo>
                      <a:lnTo>
                        <a:pt x="59361" y="36324"/>
                      </a:lnTo>
                      <a:lnTo>
                        <a:pt x="59381" y="36282"/>
                      </a:lnTo>
                      <a:lnTo>
                        <a:pt x="59528" y="36366"/>
                      </a:lnTo>
                      <a:lnTo>
                        <a:pt x="59653" y="36303"/>
                      </a:lnTo>
                      <a:lnTo>
                        <a:pt x="59695" y="36366"/>
                      </a:lnTo>
                      <a:lnTo>
                        <a:pt x="59695" y="36575"/>
                      </a:lnTo>
                      <a:lnTo>
                        <a:pt x="59884" y="36617"/>
                      </a:lnTo>
                      <a:lnTo>
                        <a:pt x="60072" y="36722"/>
                      </a:lnTo>
                      <a:lnTo>
                        <a:pt x="60114" y="36680"/>
                      </a:lnTo>
                      <a:lnTo>
                        <a:pt x="60197" y="36742"/>
                      </a:lnTo>
                      <a:lnTo>
                        <a:pt x="60323" y="36617"/>
                      </a:lnTo>
                      <a:lnTo>
                        <a:pt x="60490" y="36596"/>
                      </a:lnTo>
                      <a:lnTo>
                        <a:pt x="60511" y="36512"/>
                      </a:lnTo>
                      <a:lnTo>
                        <a:pt x="60595" y="36512"/>
                      </a:lnTo>
                      <a:lnTo>
                        <a:pt x="60679" y="36366"/>
                      </a:lnTo>
                      <a:lnTo>
                        <a:pt x="60846" y="36115"/>
                      </a:lnTo>
                      <a:lnTo>
                        <a:pt x="60825" y="36073"/>
                      </a:lnTo>
                      <a:lnTo>
                        <a:pt x="60951" y="36010"/>
                      </a:lnTo>
                      <a:lnTo>
                        <a:pt x="60951" y="35926"/>
                      </a:lnTo>
                      <a:lnTo>
                        <a:pt x="60909" y="35780"/>
                      </a:lnTo>
                      <a:lnTo>
                        <a:pt x="60993" y="35822"/>
                      </a:lnTo>
                      <a:lnTo>
                        <a:pt x="60993" y="35843"/>
                      </a:lnTo>
                      <a:lnTo>
                        <a:pt x="61118" y="35654"/>
                      </a:lnTo>
                      <a:lnTo>
                        <a:pt x="61055" y="35550"/>
                      </a:lnTo>
                      <a:lnTo>
                        <a:pt x="61118" y="35529"/>
                      </a:lnTo>
                      <a:lnTo>
                        <a:pt x="61118" y="35341"/>
                      </a:lnTo>
                      <a:lnTo>
                        <a:pt x="61223" y="35299"/>
                      </a:lnTo>
                      <a:lnTo>
                        <a:pt x="61223" y="35194"/>
                      </a:lnTo>
                      <a:lnTo>
                        <a:pt x="61369" y="35090"/>
                      </a:lnTo>
                      <a:lnTo>
                        <a:pt x="61411" y="35027"/>
                      </a:lnTo>
                      <a:lnTo>
                        <a:pt x="61348" y="34985"/>
                      </a:lnTo>
                      <a:lnTo>
                        <a:pt x="61369" y="34838"/>
                      </a:lnTo>
                      <a:lnTo>
                        <a:pt x="61453" y="34818"/>
                      </a:lnTo>
                      <a:lnTo>
                        <a:pt x="61557" y="34315"/>
                      </a:lnTo>
                      <a:lnTo>
                        <a:pt x="61683" y="34169"/>
                      </a:lnTo>
                      <a:lnTo>
                        <a:pt x="61683" y="34064"/>
                      </a:lnTo>
                      <a:lnTo>
                        <a:pt x="61829" y="33960"/>
                      </a:lnTo>
                      <a:lnTo>
                        <a:pt x="61850" y="33834"/>
                      </a:lnTo>
                      <a:lnTo>
                        <a:pt x="61976" y="33667"/>
                      </a:lnTo>
                      <a:lnTo>
                        <a:pt x="61976" y="33541"/>
                      </a:lnTo>
                      <a:lnTo>
                        <a:pt x="61934" y="33520"/>
                      </a:lnTo>
                      <a:lnTo>
                        <a:pt x="61892" y="33353"/>
                      </a:lnTo>
                      <a:lnTo>
                        <a:pt x="62039" y="33227"/>
                      </a:lnTo>
                      <a:lnTo>
                        <a:pt x="61976" y="32955"/>
                      </a:lnTo>
                      <a:lnTo>
                        <a:pt x="62081" y="32830"/>
                      </a:lnTo>
                      <a:lnTo>
                        <a:pt x="62081" y="32746"/>
                      </a:lnTo>
                      <a:lnTo>
                        <a:pt x="62039" y="32746"/>
                      </a:lnTo>
                      <a:lnTo>
                        <a:pt x="62101" y="32579"/>
                      </a:lnTo>
                      <a:lnTo>
                        <a:pt x="62101" y="32411"/>
                      </a:lnTo>
                      <a:lnTo>
                        <a:pt x="62206" y="32307"/>
                      </a:lnTo>
                      <a:lnTo>
                        <a:pt x="62206" y="32118"/>
                      </a:lnTo>
                      <a:lnTo>
                        <a:pt x="62185" y="32097"/>
                      </a:lnTo>
                      <a:lnTo>
                        <a:pt x="62164" y="31909"/>
                      </a:lnTo>
                      <a:lnTo>
                        <a:pt x="62248" y="31742"/>
                      </a:lnTo>
                      <a:lnTo>
                        <a:pt x="62248" y="31574"/>
                      </a:lnTo>
                      <a:lnTo>
                        <a:pt x="62394" y="31386"/>
                      </a:lnTo>
                      <a:lnTo>
                        <a:pt x="62394" y="31240"/>
                      </a:lnTo>
                      <a:lnTo>
                        <a:pt x="62353" y="31135"/>
                      </a:lnTo>
                      <a:lnTo>
                        <a:pt x="62353" y="30947"/>
                      </a:lnTo>
                      <a:lnTo>
                        <a:pt x="62394" y="30905"/>
                      </a:lnTo>
                      <a:lnTo>
                        <a:pt x="62394" y="30758"/>
                      </a:lnTo>
                      <a:lnTo>
                        <a:pt x="62311" y="30758"/>
                      </a:lnTo>
                      <a:lnTo>
                        <a:pt x="62269" y="30486"/>
                      </a:lnTo>
                      <a:lnTo>
                        <a:pt x="62269" y="30403"/>
                      </a:lnTo>
                      <a:lnTo>
                        <a:pt x="62248" y="30319"/>
                      </a:lnTo>
                      <a:lnTo>
                        <a:pt x="62248" y="30110"/>
                      </a:lnTo>
                      <a:lnTo>
                        <a:pt x="62081" y="29921"/>
                      </a:lnTo>
                      <a:lnTo>
                        <a:pt x="62039" y="29921"/>
                      </a:lnTo>
                      <a:lnTo>
                        <a:pt x="61976" y="29817"/>
                      </a:lnTo>
                      <a:lnTo>
                        <a:pt x="62039" y="29775"/>
                      </a:lnTo>
                      <a:lnTo>
                        <a:pt x="62101" y="29608"/>
                      </a:lnTo>
                      <a:lnTo>
                        <a:pt x="62101" y="29566"/>
                      </a:lnTo>
                      <a:lnTo>
                        <a:pt x="61997" y="29649"/>
                      </a:lnTo>
                      <a:lnTo>
                        <a:pt x="61892" y="29608"/>
                      </a:lnTo>
                      <a:lnTo>
                        <a:pt x="61788" y="29231"/>
                      </a:lnTo>
                      <a:lnTo>
                        <a:pt x="61788" y="29126"/>
                      </a:lnTo>
                      <a:lnTo>
                        <a:pt x="61767" y="29043"/>
                      </a:lnTo>
                      <a:lnTo>
                        <a:pt x="61746" y="28833"/>
                      </a:lnTo>
                      <a:lnTo>
                        <a:pt x="61788" y="28750"/>
                      </a:lnTo>
                      <a:lnTo>
                        <a:pt x="61683" y="28457"/>
                      </a:lnTo>
                      <a:lnTo>
                        <a:pt x="61767" y="28394"/>
                      </a:lnTo>
                      <a:lnTo>
                        <a:pt x="61725" y="28352"/>
                      </a:lnTo>
                      <a:lnTo>
                        <a:pt x="61746" y="28310"/>
                      </a:lnTo>
                      <a:lnTo>
                        <a:pt x="61746" y="28227"/>
                      </a:lnTo>
                      <a:lnTo>
                        <a:pt x="61683" y="28185"/>
                      </a:lnTo>
                      <a:lnTo>
                        <a:pt x="61746" y="28080"/>
                      </a:lnTo>
                      <a:lnTo>
                        <a:pt x="61683" y="27975"/>
                      </a:lnTo>
                      <a:lnTo>
                        <a:pt x="61683" y="27892"/>
                      </a:lnTo>
                      <a:lnTo>
                        <a:pt x="61767" y="27829"/>
                      </a:lnTo>
                      <a:lnTo>
                        <a:pt x="61662" y="27766"/>
                      </a:lnTo>
                      <a:lnTo>
                        <a:pt x="61641" y="27620"/>
                      </a:lnTo>
                      <a:lnTo>
                        <a:pt x="61683" y="27557"/>
                      </a:lnTo>
                      <a:lnTo>
                        <a:pt x="61662" y="27452"/>
                      </a:lnTo>
                      <a:lnTo>
                        <a:pt x="61578" y="27515"/>
                      </a:lnTo>
                      <a:lnTo>
                        <a:pt x="61474" y="27494"/>
                      </a:lnTo>
                      <a:lnTo>
                        <a:pt x="61348" y="27390"/>
                      </a:lnTo>
                      <a:lnTo>
                        <a:pt x="61348" y="27264"/>
                      </a:lnTo>
                      <a:lnTo>
                        <a:pt x="61411" y="27180"/>
                      </a:lnTo>
                      <a:lnTo>
                        <a:pt x="61411" y="27076"/>
                      </a:lnTo>
                      <a:lnTo>
                        <a:pt x="61244" y="26887"/>
                      </a:lnTo>
                      <a:lnTo>
                        <a:pt x="61160" y="26887"/>
                      </a:lnTo>
                      <a:lnTo>
                        <a:pt x="61055" y="26762"/>
                      </a:lnTo>
                      <a:lnTo>
                        <a:pt x="61139" y="26720"/>
                      </a:lnTo>
                      <a:lnTo>
                        <a:pt x="61139" y="26615"/>
                      </a:lnTo>
                      <a:lnTo>
                        <a:pt x="61202" y="26511"/>
                      </a:lnTo>
                      <a:lnTo>
                        <a:pt x="61097" y="26323"/>
                      </a:lnTo>
                      <a:lnTo>
                        <a:pt x="61013" y="26323"/>
                      </a:lnTo>
                      <a:lnTo>
                        <a:pt x="60930" y="26239"/>
                      </a:lnTo>
                      <a:lnTo>
                        <a:pt x="60825" y="26218"/>
                      </a:lnTo>
                      <a:lnTo>
                        <a:pt x="60804" y="26134"/>
                      </a:lnTo>
                      <a:lnTo>
                        <a:pt x="60532" y="26051"/>
                      </a:lnTo>
                      <a:lnTo>
                        <a:pt x="60490" y="25988"/>
                      </a:lnTo>
                      <a:lnTo>
                        <a:pt x="60323" y="25946"/>
                      </a:lnTo>
                      <a:lnTo>
                        <a:pt x="60260" y="25904"/>
                      </a:lnTo>
                      <a:lnTo>
                        <a:pt x="60197" y="25779"/>
                      </a:lnTo>
                      <a:lnTo>
                        <a:pt x="60114" y="25695"/>
                      </a:lnTo>
                      <a:lnTo>
                        <a:pt x="59988" y="25695"/>
                      </a:lnTo>
                      <a:lnTo>
                        <a:pt x="59863" y="25590"/>
                      </a:lnTo>
                      <a:lnTo>
                        <a:pt x="59737" y="25695"/>
                      </a:lnTo>
                      <a:lnTo>
                        <a:pt x="59633" y="25695"/>
                      </a:lnTo>
                      <a:lnTo>
                        <a:pt x="59570" y="25779"/>
                      </a:lnTo>
                      <a:lnTo>
                        <a:pt x="59486" y="25779"/>
                      </a:lnTo>
                      <a:lnTo>
                        <a:pt x="59444" y="25716"/>
                      </a:lnTo>
                      <a:lnTo>
                        <a:pt x="59444" y="25674"/>
                      </a:lnTo>
                      <a:lnTo>
                        <a:pt x="59340" y="25611"/>
                      </a:lnTo>
                      <a:lnTo>
                        <a:pt x="59235" y="25611"/>
                      </a:lnTo>
                      <a:lnTo>
                        <a:pt x="59277" y="25799"/>
                      </a:lnTo>
                      <a:lnTo>
                        <a:pt x="59381" y="25904"/>
                      </a:lnTo>
                      <a:lnTo>
                        <a:pt x="59340" y="26009"/>
                      </a:lnTo>
                      <a:lnTo>
                        <a:pt x="59381" y="26197"/>
                      </a:lnTo>
                      <a:lnTo>
                        <a:pt x="59340" y="26343"/>
                      </a:lnTo>
                      <a:lnTo>
                        <a:pt x="59256" y="26406"/>
                      </a:lnTo>
                      <a:lnTo>
                        <a:pt x="59256" y="26239"/>
                      </a:lnTo>
                      <a:lnTo>
                        <a:pt x="59277" y="26113"/>
                      </a:lnTo>
                      <a:lnTo>
                        <a:pt x="59214" y="25946"/>
                      </a:lnTo>
                      <a:lnTo>
                        <a:pt x="59151" y="26030"/>
                      </a:lnTo>
                      <a:lnTo>
                        <a:pt x="59172" y="26134"/>
                      </a:lnTo>
                      <a:lnTo>
                        <a:pt x="59130" y="26323"/>
                      </a:lnTo>
                      <a:lnTo>
                        <a:pt x="59005" y="26406"/>
                      </a:lnTo>
                      <a:lnTo>
                        <a:pt x="58733" y="26427"/>
                      </a:lnTo>
                      <a:lnTo>
                        <a:pt x="58712" y="26364"/>
                      </a:lnTo>
                      <a:lnTo>
                        <a:pt x="58816" y="26302"/>
                      </a:lnTo>
                      <a:lnTo>
                        <a:pt x="58858" y="26302"/>
                      </a:lnTo>
                      <a:lnTo>
                        <a:pt x="58858" y="26134"/>
                      </a:lnTo>
                      <a:lnTo>
                        <a:pt x="58921" y="26051"/>
                      </a:lnTo>
                      <a:lnTo>
                        <a:pt x="58963" y="26009"/>
                      </a:lnTo>
                      <a:lnTo>
                        <a:pt x="58837" y="26009"/>
                      </a:lnTo>
                      <a:lnTo>
                        <a:pt x="58796" y="26051"/>
                      </a:lnTo>
                      <a:lnTo>
                        <a:pt x="58733" y="26009"/>
                      </a:lnTo>
                      <a:lnTo>
                        <a:pt x="58649" y="26030"/>
                      </a:lnTo>
                      <a:lnTo>
                        <a:pt x="58607" y="26134"/>
                      </a:lnTo>
                      <a:lnTo>
                        <a:pt x="58524" y="26197"/>
                      </a:lnTo>
                      <a:lnTo>
                        <a:pt x="58503" y="26197"/>
                      </a:lnTo>
                      <a:lnTo>
                        <a:pt x="58419" y="26302"/>
                      </a:lnTo>
                      <a:lnTo>
                        <a:pt x="58272" y="26155"/>
                      </a:lnTo>
                      <a:lnTo>
                        <a:pt x="58293" y="26009"/>
                      </a:lnTo>
                      <a:lnTo>
                        <a:pt x="58231" y="25820"/>
                      </a:lnTo>
                      <a:lnTo>
                        <a:pt x="58105" y="25632"/>
                      </a:lnTo>
                      <a:lnTo>
                        <a:pt x="58105" y="25339"/>
                      </a:lnTo>
                      <a:lnTo>
                        <a:pt x="57980" y="25381"/>
                      </a:lnTo>
                      <a:lnTo>
                        <a:pt x="57917" y="25381"/>
                      </a:lnTo>
                      <a:lnTo>
                        <a:pt x="57812" y="25423"/>
                      </a:lnTo>
                      <a:lnTo>
                        <a:pt x="57749" y="25465"/>
                      </a:lnTo>
                      <a:lnTo>
                        <a:pt x="57603" y="25548"/>
                      </a:lnTo>
                      <a:lnTo>
                        <a:pt x="57498" y="25548"/>
                      </a:lnTo>
                      <a:lnTo>
                        <a:pt x="57394" y="25486"/>
                      </a:lnTo>
                      <a:lnTo>
                        <a:pt x="57289" y="25527"/>
                      </a:lnTo>
                      <a:lnTo>
                        <a:pt x="57184" y="25444"/>
                      </a:lnTo>
                      <a:lnTo>
                        <a:pt x="57143" y="25339"/>
                      </a:lnTo>
                      <a:lnTo>
                        <a:pt x="57184" y="25255"/>
                      </a:lnTo>
                      <a:lnTo>
                        <a:pt x="57226" y="25109"/>
                      </a:lnTo>
                      <a:lnTo>
                        <a:pt x="57331" y="24942"/>
                      </a:lnTo>
                      <a:lnTo>
                        <a:pt x="57477" y="24774"/>
                      </a:lnTo>
                      <a:lnTo>
                        <a:pt x="57477" y="24586"/>
                      </a:lnTo>
                      <a:lnTo>
                        <a:pt x="57666" y="24439"/>
                      </a:lnTo>
                      <a:lnTo>
                        <a:pt x="57666" y="24272"/>
                      </a:lnTo>
                      <a:lnTo>
                        <a:pt x="57708" y="24251"/>
                      </a:lnTo>
                      <a:lnTo>
                        <a:pt x="57708" y="24188"/>
                      </a:lnTo>
                      <a:lnTo>
                        <a:pt x="57812" y="24021"/>
                      </a:lnTo>
                      <a:lnTo>
                        <a:pt x="57854" y="23874"/>
                      </a:lnTo>
                      <a:lnTo>
                        <a:pt x="57917" y="23749"/>
                      </a:lnTo>
                      <a:lnTo>
                        <a:pt x="57875" y="23623"/>
                      </a:lnTo>
                      <a:lnTo>
                        <a:pt x="57917" y="23540"/>
                      </a:lnTo>
                      <a:lnTo>
                        <a:pt x="57917" y="23330"/>
                      </a:lnTo>
                      <a:lnTo>
                        <a:pt x="57980" y="23038"/>
                      </a:lnTo>
                      <a:lnTo>
                        <a:pt x="58021" y="23038"/>
                      </a:lnTo>
                      <a:lnTo>
                        <a:pt x="58063" y="22828"/>
                      </a:lnTo>
                      <a:lnTo>
                        <a:pt x="58168" y="22786"/>
                      </a:lnTo>
                      <a:lnTo>
                        <a:pt x="58126" y="22661"/>
                      </a:lnTo>
                      <a:lnTo>
                        <a:pt x="58293" y="22473"/>
                      </a:lnTo>
                      <a:lnTo>
                        <a:pt x="58314" y="22305"/>
                      </a:lnTo>
                      <a:lnTo>
                        <a:pt x="58419" y="22242"/>
                      </a:lnTo>
                      <a:lnTo>
                        <a:pt x="58377" y="22033"/>
                      </a:lnTo>
                      <a:lnTo>
                        <a:pt x="58419" y="21970"/>
                      </a:lnTo>
                      <a:lnTo>
                        <a:pt x="58419" y="21845"/>
                      </a:lnTo>
                      <a:lnTo>
                        <a:pt x="58503" y="21782"/>
                      </a:lnTo>
                      <a:lnTo>
                        <a:pt x="58544" y="21782"/>
                      </a:lnTo>
                      <a:lnTo>
                        <a:pt x="58544" y="21657"/>
                      </a:lnTo>
                      <a:lnTo>
                        <a:pt x="58503" y="21573"/>
                      </a:lnTo>
                      <a:lnTo>
                        <a:pt x="58503" y="21343"/>
                      </a:lnTo>
                      <a:lnTo>
                        <a:pt x="58482" y="21217"/>
                      </a:lnTo>
                      <a:lnTo>
                        <a:pt x="58544" y="21029"/>
                      </a:lnTo>
                      <a:lnTo>
                        <a:pt x="58712" y="20841"/>
                      </a:lnTo>
                      <a:lnTo>
                        <a:pt x="58754" y="20631"/>
                      </a:lnTo>
                      <a:lnTo>
                        <a:pt x="58607" y="20401"/>
                      </a:lnTo>
                      <a:lnTo>
                        <a:pt x="58628" y="20276"/>
                      </a:lnTo>
                      <a:lnTo>
                        <a:pt x="58733" y="20171"/>
                      </a:lnTo>
                      <a:lnTo>
                        <a:pt x="58754" y="20045"/>
                      </a:lnTo>
                      <a:lnTo>
                        <a:pt x="58963" y="19878"/>
                      </a:lnTo>
                      <a:lnTo>
                        <a:pt x="59005" y="19773"/>
                      </a:lnTo>
                      <a:lnTo>
                        <a:pt x="59068" y="19773"/>
                      </a:lnTo>
                      <a:lnTo>
                        <a:pt x="59151" y="19857"/>
                      </a:lnTo>
                      <a:lnTo>
                        <a:pt x="59277" y="19836"/>
                      </a:lnTo>
                      <a:lnTo>
                        <a:pt x="59486" y="19669"/>
                      </a:lnTo>
                      <a:lnTo>
                        <a:pt x="59674" y="19669"/>
                      </a:lnTo>
                      <a:lnTo>
                        <a:pt x="59842" y="19564"/>
                      </a:lnTo>
                      <a:lnTo>
                        <a:pt x="59967" y="19564"/>
                      </a:lnTo>
                      <a:lnTo>
                        <a:pt x="60072" y="19481"/>
                      </a:lnTo>
                      <a:lnTo>
                        <a:pt x="60177" y="19481"/>
                      </a:lnTo>
                      <a:lnTo>
                        <a:pt x="60281" y="19460"/>
                      </a:lnTo>
                      <a:lnTo>
                        <a:pt x="60323" y="19376"/>
                      </a:lnTo>
                      <a:lnTo>
                        <a:pt x="60428" y="19460"/>
                      </a:lnTo>
                      <a:lnTo>
                        <a:pt x="60386" y="19585"/>
                      </a:lnTo>
                      <a:lnTo>
                        <a:pt x="60469" y="19627"/>
                      </a:lnTo>
                      <a:lnTo>
                        <a:pt x="60574" y="19732"/>
                      </a:lnTo>
                      <a:lnTo>
                        <a:pt x="60616" y="19627"/>
                      </a:lnTo>
                      <a:lnTo>
                        <a:pt x="60721" y="19543"/>
                      </a:lnTo>
                      <a:lnTo>
                        <a:pt x="60574" y="19418"/>
                      </a:lnTo>
                      <a:lnTo>
                        <a:pt x="60574" y="19355"/>
                      </a:lnTo>
                      <a:lnTo>
                        <a:pt x="60700" y="19271"/>
                      </a:lnTo>
                      <a:lnTo>
                        <a:pt x="60909" y="19313"/>
                      </a:lnTo>
                      <a:lnTo>
                        <a:pt x="61013" y="19250"/>
                      </a:lnTo>
                      <a:lnTo>
                        <a:pt x="61244" y="19250"/>
                      </a:lnTo>
                      <a:lnTo>
                        <a:pt x="61306" y="19334"/>
                      </a:lnTo>
                      <a:lnTo>
                        <a:pt x="61348" y="19334"/>
                      </a:lnTo>
                      <a:lnTo>
                        <a:pt x="61432" y="19250"/>
                      </a:lnTo>
                      <a:lnTo>
                        <a:pt x="61516" y="19250"/>
                      </a:lnTo>
                      <a:lnTo>
                        <a:pt x="61474" y="19146"/>
                      </a:lnTo>
                      <a:lnTo>
                        <a:pt x="61557" y="19104"/>
                      </a:lnTo>
                      <a:lnTo>
                        <a:pt x="61746" y="19104"/>
                      </a:lnTo>
                      <a:lnTo>
                        <a:pt x="61829" y="19208"/>
                      </a:lnTo>
                      <a:lnTo>
                        <a:pt x="62039" y="19125"/>
                      </a:lnTo>
                      <a:lnTo>
                        <a:pt x="62039" y="19041"/>
                      </a:lnTo>
                      <a:lnTo>
                        <a:pt x="61955" y="18999"/>
                      </a:lnTo>
                      <a:lnTo>
                        <a:pt x="61892" y="19041"/>
                      </a:lnTo>
                      <a:lnTo>
                        <a:pt x="61767" y="18957"/>
                      </a:lnTo>
                      <a:lnTo>
                        <a:pt x="61850" y="18832"/>
                      </a:lnTo>
                      <a:lnTo>
                        <a:pt x="61871" y="18916"/>
                      </a:lnTo>
                      <a:lnTo>
                        <a:pt x="62039" y="18853"/>
                      </a:lnTo>
                      <a:lnTo>
                        <a:pt x="61871" y="18748"/>
                      </a:lnTo>
                      <a:lnTo>
                        <a:pt x="61871" y="18685"/>
                      </a:lnTo>
                      <a:lnTo>
                        <a:pt x="61955" y="18685"/>
                      </a:lnTo>
                      <a:lnTo>
                        <a:pt x="62101" y="18497"/>
                      </a:lnTo>
                      <a:lnTo>
                        <a:pt x="62269" y="18497"/>
                      </a:lnTo>
                      <a:lnTo>
                        <a:pt x="62353" y="18581"/>
                      </a:lnTo>
                      <a:lnTo>
                        <a:pt x="62457" y="18518"/>
                      </a:lnTo>
                      <a:lnTo>
                        <a:pt x="62666" y="18581"/>
                      </a:lnTo>
                      <a:lnTo>
                        <a:pt x="62813" y="18581"/>
                      </a:lnTo>
                      <a:lnTo>
                        <a:pt x="62813" y="18623"/>
                      </a:lnTo>
                      <a:lnTo>
                        <a:pt x="62897" y="18685"/>
                      </a:lnTo>
                      <a:lnTo>
                        <a:pt x="62959" y="18644"/>
                      </a:lnTo>
                      <a:lnTo>
                        <a:pt x="62918" y="18581"/>
                      </a:lnTo>
                      <a:lnTo>
                        <a:pt x="63106" y="18581"/>
                      </a:lnTo>
                      <a:lnTo>
                        <a:pt x="63252" y="18602"/>
                      </a:lnTo>
                      <a:lnTo>
                        <a:pt x="63357" y="18602"/>
                      </a:lnTo>
                      <a:lnTo>
                        <a:pt x="63462" y="18685"/>
                      </a:lnTo>
                      <a:lnTo>
                        <a:pt x="63462" y="18727"/>
                      </a:lnTo>
                      <a:lnTo>
                        <a:pt x="63629" y="18748"/>
                      </a:lnTo>
                      <a:lnTo>
                        <a:pt x="63734" y="18664"/>
                      </a:lnTo>
                      <a:lnTo>
                        <a:pt x="63796" y="18685"/>
                      </a:lnTo>
                      <a:lnTo>
                        <a:pt x="63838" y="18769"/>
                      </a:lnTo>
                      <a:lnTo>
                        <a:pt x="63629" y="18916"/>
                      </a:lnTo>
                      <a:lnTo>
                        <a:pt x="63441" y="18916"/>
                      </a:lnTo>
                      <a:lnTo>
                        <a:pt x="63378" y="18978"/>
                      </a:lnTo>
                      <a:lnTo>
                        <a:pt x="63378" y="19083"/>
                      </a:lnTo>
                      <a:lnTo>
                        <a:pt x="63273" y="19083"/>
                      </a:lnTo>
                      <a:lnTo>
                        <a:pt x="63252" y="19125"/>
                      </a:lnTo>
                      <a:lnTo>
                        <a:pt x="63315" y="19146"/>
                      </a:lnTo>
                      <a:lnTo>
                        <a:pt x="63378" y="19146"/>
                      </a:lnTo>
                      <a:lnTo>
                        <a:pt x="63545" y="19355"/>
                      </a:lnTo>
                      <a:lnTo>
                        <a:pt x="63587" y="19313"/>
                      </a:lnTo>
                      <a:lnTo>
                        <a:pt x="63775" y="19250"/>
                      </a:lnTo>
                      <a:lnTo>
                        <a:pt x="63859" y="19146"/>
                      </a:lnTo>
                      <a:lnTo>
                        <a:pt x="63838" y="19104"/>
                      </a:lnTo>
                      <a:lnTo>
                        <a:pt x="63964" y="19041"/>
                      </a:lnTo>
                      <a:lnTo>
                        <a:pt x="63880" y="18916"/>
                      </a:lnTo>
                      <a:lnTo>
                        <a:pt x="63964" y="18916"/>
                      </a:lnTo>
                      <a:lnTo>
                        <a:pt x="64089" y="19083"/>
                      </a:lnTo>
                      <a:lnTo>
                        <a:pt x="64173" y="19104"/>
                      </a:lnTo>
                      <a:lnTo>
                        <a:pt x="64215" y="19020"/>
                      </a:lnTo>
                      <a:lnTo>
                        <a:pt x="64173" y="18978"/>
                      </a:lnTo>
                      <a:lnTo>
                        <a:pt x="64257" y="18916"/>
                      </a:lnTo>
                      <a:lnTo>
                        <a:pt x="64298" y="18832"/>
                      </a:lnTo>
                      <a:lnTo>
                        <a:pt x="64319" y="18832"/>
                      </a:lnTo>
                      <a:lnTo>
                        <a:pt x="64319" y="18727"/>
                      </a:lnTo>
                      <a:lnTo>
                        <a:pt x="64298" y="18664"/>
                      </a:lnTo>
                      <a:lnTo>
                        <a:pt x="64382" y="18623"/>
                      </a:lnTo>
                      <a:lnTo>
                        <a:pt x="64466" y="18685"/>
                      </a:lnTo>
                      <a:lnTo>
                        <a:pt x="64529" y="18623"/>
                      </a:lnTo>
                      <a:lnTo>
                        <a:pt x="64591" y="18685"/>
                      </a:lnTo>
                      <a:lnTo>
                        <a:pt x="64612" y="18769"/>
                      </a:lnTo>
                      <a:lnTo>
                        <a:pt x="64696" y="18811"/>
                      </a:lnTo>
                      <a:lnTo>
                        <a:pt x="64842" y="18664"/>
                      </a:lnTo>
                      <a:lnTo>
                        <a:pt x="64780" y="18602"/>
                      </a:lnTo>
                      <a:lnTo>
                        <a:pt x="64780" y="18581"/>
                      </a:lnTo>
                      <a:lnTo>
                        <a:pt x="64842" y="18518"/>
                      </a:lnTo>
                      <a:lnTo>
                        <a:pt x="64926" y="18560"/>
                      </a:lnTo>
                      <a:lnTo>
                        <a:pt x="65010" y="18497"/>
                      </a:lnTo>
                      <a:lnTo>
                        <a:pt x="65094" y="18497"/>
                      </a:lnTo>
                      <a:lnTo>
                        <a:pt x="65114" y="18455"/>
                      </a:lnTo>
                      <a:lnTo>
                        <a:pt x="65010" y="18351"/>
                      </a:lnTo>
                      <a:lnTo>
                        <a:pt x="65031" y="18288"/>
                      </a:lnTo>
                      <a:lnTo>
                        <a:pt x="65031" y="18246"/>
                      </a:lnTo>
                      <a:lnTo>
                        <a:pt x="64926" y="18183"/>
                      </a:lnTo>
                      <a:lnTo>
                        <a:pt x="64884" y="18141"/>
                      </a:lnTo>
                      <a:lnTo>
                        <a:pt x="64884" y="18162"/>
                      </a:lnTo>
                      <a:lnTo>
                        <a:pt x="64884" y="18204"/>
                      </a:lnTo>
                      <a:lnTo>
                        <a:pt x="64822" y="18204"/>
                      </a:lnTo>
                      <a:lnTo>
                        <a:pt x="64717" y="18162"/>
                      </a:lnTo>
                      <a:lnTo>
                        <a:pt x="64696" y="18183"/>
                      </a:lnTo>
                      <a:lnTo>
                        <a:pt x="64696" y="18246"/>
                      </a:lnTo>
                      <a:lnTo>
                        <a:pt x="64591" y="18246"/>
                      </a:lnTo>
                      <a:lnTo>
                        <a:pt x="64529" y="18288"/>
                      </a:lnTo>
                      <a:lnTo>
                        <a:pt x="64466" y="18246"/>
                      </a:lnTo>
                      <a:lnTo>
                        <a:pt x="64487" y="18141"/>
                      </a:lnTo>
                      <a:lnTo>
                        <a:pt x="64529" y="18100"/>
                      </a:lnTo>
                      <a:lnTo>
                        <a:pt x="64382" y="17890"/>
                      </a:lnTo>
                      <a:lnTo>
                        <a:pt x="64487" y="17828"/>
                      </a:lnTo>
                      <a:lnTo>
                        <a:pt x="64382" y="17660"/>
                      </a:lnTo>
                      <a:lnTo>
                        <a:pt x="64424" y="17451"/>
                      </a:lnTo>
                      <a:lnTo>
                        <a:pt x="64424" y="17325"/>
                      </a:lnTo>
                      <a:lnTo>
                        <a:pt x="64508" y="17221"/>
                      </a:lnTo>
                      <a:lnTo>
                        <a:pt x="64508" y="17032"/>
                      </a:lnTo>
                      <a:lnTo>
                        <a:pt x="64612" y="16928"/>
                      </a:lnTo>
                      <a:lnTo>
                        <a:pt x="64612" y="16802"/>
                      </a:lnTo>
                      <a:lnTo>
                        <a:pt x="64591" y="16781"/>
                      </a:lnTo>
                      <a:lnTo>
                        <a:pt x="64717" y="16719"/>
                      </a:lnTo>
                      <a:lnTo>
                        <a:pt x="64591" y="16572"/>
                      </a:lnTo>
                      <a:lnTo>
                        <a:pt x="64633" y="16175"/>
                      </a:lnTo>
                      <a:lnTo>
                        <a:pt x="64738" y="16091"/>
                      </a:lnTo>
                      <a:lnTo>
                        <a:pt x="64633" y="15944"/>
                      </a:lnTo>
                      <a:lnTo>
                        <a:pt x="64612" y="15777"/>
                      </a:lnTo>
                      <a:lnTo>
                        <a:pt x="64529" y="15735"/>
                      </a:lnTo>
                      <a:lnTo>
                        <a:pt x="64529" y="15672"/>
                      </a:lnTo>
                      <a:lnTo>
                        <a:pt x="64633" y="15589"/>
                      </a:lnTo>
                      <a:lnTo>
                        <a:pt x="64612" y="15442"/>
                      </a:lnTo>
                      <a:lnTo>
                        <a:pt x="64696" y="15379"/>
                      </a:lnTo>
                      <a:lnTo>
                        <a:pt x="64822" y="15170"/>
                      </a:lnTo>
                      <a:lnTo>
                        <a:pt x="64947" y="15212"/>
                      </a:lnTo>
                      <a:lnTo>
                        <a:pt x="65031" y="15149"/>
                      </a:lnTo>
                      <a:lnTo>
                        <a:pt x="65114" y="15170"/>
                      </a:lnTo>
                      <a:lnTo>
                        <a:pt x="65156" y="15107"/>
                      </a:lnTo>
                      <a:lnTo>
                        <a:pt x="65366" y="15107"/>
                      </a:lnTo>
                      <a:lnTo>
                        <a:pt x="65407" y="15045"/>
                      </a:lnTo>
                      <a:lnTo>
                        <a:pt x="65470" y="15024"/>
                      </a:lnTo>
                      <a:lnTo>
                        <a:pt x="65512" y="14919"/>
                      </a:lnTo>
                      <a:lnTo>
                        <a:pt x="65554" y="14919"/>
                      </a:lnTo>
                      <a:lnTo>
                        <a:pt x="65617" y="14898"/>
                      </a:lnTo>
                      <a:lnTo>
                        <a:pt x="65742" y="14898"/>
                      </a:lnTo>
                      <a:lnTo>
                        <a:pt x="65763" y="15003"/>
                      </a:lnTo>
                      <a:lnTo>
                        <a:pt x="65826" y="14961"/>
                      </a:lnTo>
                      <a:lnTo>
                        <a:pt x="65868" y="14961"/>
                      </a:lnTo>
                      <a:lnTo>
                        <a:pt x="65951" y="15107"/>
                      </a:lnTo>
                      <a:lnTo>
                        <a:pt x="65993" y="15107"/>
                      </a:lnTo>
                      <a:lnTo>
                        <a:pt x="66098" y="14961"/>
                      </a:lnTo>
                      <a:lnTo>
                        <a:pt x="66098" y="14835"/>
                      </a:lnTo>
                      <a:lnTo>
                        <a:pt x="66182" y="14815"/>
                      </a:lnTo>
                      <a:lnTo>
                        <a:pt x="66203" y="14689"/>
                      </a:lnTo>
                      <a:lnTo>
                        <a:pt x="66265" y="14689"/>
                      </a:lnTo>
                      <a:lnTo>
                        <a:pt x="66286" y="14794"/>
                      </a:lnTo>
                      <a:lnTo>
                        <a:pt x="66412" y="14856"/>
                      </a:lnTo>
                      <a:lnTo>
                        <a:pt x="66412" y="15003"/>
                      </a:lnTo>
                      <a:lnTo>
                        <a:pt x="66391" y="15045"/>
                      </a:lnTo>
                      <a:lnTo>
                        <a:pt x="66454" y="15107"/>
                      </a:lnTo>
                      <a:lnTo>
                        <a:pt x="66475" y="15212"/>
                      </a:lnTo>
                      <a:lnTo>
                        <a:pt x="66391" y="15275"/>
                      </a:lnTo>
                      <a:lnTo>
                        <a:pt x="66454" y="15317"/>
                      </a:lnTo>
                      <a:lnTo>
                        <a:pt x="66475" y="15442"/>
                      </a:lnTo>
                      <a:lnTo>
                        <a:pt x="66454" y="15442"/>
                      </a:lnTo>
                      <a:lnTo>
                        <a:pt x="66454" y="15526"/>
                      </a:lnTo>
                      <a:lnTo>
                        <a:pt x="66475" y="15568"/>
                      </a:lnTo>
                      <a:lnTo>
                        <a:pt x="66412" y="15651"/>
                      </a:lnTo>
                      <a:lnTo>
                        <a:pt x="66391" y="15693"/>
                      </a:lnTo>
                      <a:lnTo>
                        <a:pt x="66412" y="15756"/>
                      </a:lnTo>
                      <a:lnTo>
                        <a:pt x="66516" y="15651"/>
                      </a:lnTo>
                      <a:lnTo>
                        <a:pt x="66558" y="15735"/>
                      </a:lnTo>
                      <a:lnTo>
                        <a:pt x="66663" y="15756"/>
                      </a:lnTo>
                      <a:lnTo>
                        <a:pt x="66684" y="15965"/>
                      </a:lnTo>
                      <a:lnTo>
                        <a:pt x="66726" y="15903"/>
                      </a:lnTo>
                      <a:lnTo>
                        <a:pt x="66726" y="15840"/>
                      </a:lnTo>
                      <a:lnTo>
                        <a:pt x="66830" y="15735"/>
                      </a:lnTo>
                      <a:lnTo>
                        <a:pt x="66914" y="15735"/>
                      </a:lnTo>
                      <a:lnTo>
                        <a:pt x="66977" y="15777"/>
                      </a:lnTo>
                      <a:lnTo>
                        <a:pt x="66872" y="15944"/>
                      </a:lnTo>
                      <a:lnTo>
                        <a:pt x="66977" y="16049"/>
                      </a:lnTo>
                      <a:lnTo>
                        <a:pt x="66998" y="16175"/>
                      </a:lnTo>
                      <a:lnTo>
                        <a:pt x="67081" y="15986"/>
                      </a:lnTo>
                      <a:lnTo>
                        <a:pt x="67144" y="15944"/>
                      </a:lnTo>
                      <a:lnTo>
                        <a:pt x="67144" y="15861"/>
                      </a:lnTo>
                      <a:lnTo>
                        <a:pt x="67207" y="15777"/>
                      </a:lnTo>
                      <a:lnTo>
                        <a:pt x="67207" y="15484"/>
                      </a:lnTo>
                      <a:lnTo>
                        <a:pt x="67291" y="15421"/>
                      </a:lnTo>
                      <a:lnTo>
                        <a:pt x="67207" y="15338"/>
                      </a:lnTo>
                      <a:lnTo>
                        <a:pt x="67311" y="15254"/>
                      </a:lnTo>
                      <a:lnTo>
                        <a:pt x="67311" y="15149"/>
                      </a:lnTo>
                      <a:lnTo>
                        <a:pt x="67249" y="15128"/>
                      </a:lnTo>
                      <a:lnTo>
                        <a:pt x="67249" y="15066"/>
                      </a:lnTo>
                      <a:lnTo>
                        <a:pt x="67311" y="15045"/>
                      </a:lnTo>
                      <a:lnTo>
                        <a:pt x="67332" y="14856"/>
                      </a:lnTo>
                      <a:lnTo>
                        <a:pt x="67249" y="14794"/>
                      </a:lnTo>
                      <a:lnTo>
                        <a:pt x="67311" y="14605"/>
                      </a:lnTo>
                      <a:lnTo>
                        <a:pt x="67395" y="14522"/>
                      </a:lnTo>
                      <a:lnTo>
                        <a:pt x="67542" y="14501"/>
                      </a:lnTo>
                      <a:lnTo>
                        <a:pt x="67604" y="14584"/>
                      </a:lnTo>
                      <a:lnTo>
                        <a:pt x="67667" y="14647"/>
                      </a:lnTo>
                      <a:lnTo>
                        <a:pt x="67730" y="14584"/>
                      </a:lnTo>
                      <a:lnTo>
                        <a:pt x="67646" y="14501"/>
                      </a:lnTo>
                      <a:lnTo>
                        <a:pt x="67688" y="14375"/>
                      </a:lnTo>
                      <a:lnTo>
                        <a:pt x="67521" y="14291"/>
                      </a:lnTo>
                      <a:lnTo>
                        <a:pt x="67479" y="14061"/>
                      </a:lnTo>
                      <a:lnTo>
                        <a:pt x="67395" y="13999"/>
                      </a:lnTo>
                      <a:lnTo>
                        <a:pt x="67395" y="13957"/>
                      </a:lnTo>
                      <a:lnTo>
                        <a:pt x="67291" y="13873"/>
                      </a:lnTo>
                      <a:lnTo>
                        <a:pt x="67270" y="13706"/>
                      </a:lnTo>
                      <a:lnTo>
                        <a:pt x="67311" y="13664"/>
                      </a:lnTo>
                      <a:lnTo>
                        <a:pt x="67291" y="13538"/>
                      </a:lnTo>
                      <a:lnTo>
                        <a:pt x="67165" y="13434"/>
                      </a:lnTo>
                      <a:lnTo>
                        <a:pt x="67186" y="13329"/>
                      </a:lnTo>
                      <a:lnTo>
                        <a:pt x="67123" y="13266"/>
                      </a:lnTo>
                      <a:lnTo>
                        <a:pt x="67291" y="13141"/>
                      </a:lnTo>
                      <a:lnTo>
                        <a:pt x="67416" y="13141"/>
                      </a:lnTo>
                      <a:lnTo>
                        <a:pt x="67521" y="13015"/>
                      </a:lnTo>
                      <a:lnTo>
                        <a:pt x="67688" y="13015"/>
                      </a:lnTo>
                      <a:lnTo>
                        <a:pt x="67730" y="12952"/>
                      </a:lnTo>
                      <a:lnTo>
                        <a:pt x="67897" y="13078"/>
                      </a:lnTo>
                      <a:lnTo>
                        <a:pt x="68044" y="13078"/>
                      </a:lnTo>
                      <a:lnTo>
                        <a:pt x="68107" y="13120"/>
                      </a:lnTo>
                      <a:lnTo>
                        <a:pt x="68211" y="13141"/>
                      </a:lnTo>
                      <a:lnTo>
                        <a:pt x="68274" y="13120"/>
                      </a:lnTo>
                      <a:lnTo>
                        <a:pt x="68127" y="13182"/>
                      </a:lnTo>
                      <a:lnTo>
                        <a:pt x="68211" y="13245"/>
                      </a:lnTo>
                      <a:lnTo>
                        <a:pt x="68065" y="13287"/>
                      </a:lnTo>
                      <a:lnTo>
                        <a:pt x="67939" y="13266"/>
                      </a:lnTo>
                      <a:lnTo>
                        <a:pt x="67793" y="13434"/>
                      </a:lnTo>
                      <a:lnTo>
                        <a:pt x="67793" y="13496"/>
                      </a:lnTo>
                      <a:lnTo>
                        <a:pt x="67835" y="13643"/>
                      </a:lnTo>
                      <a:lnTo>
                        <a:pt x="67835" y="13768"/>
                      </a:lnTo>
                      <a:lnTo>
                        <a:pt x="67918" y="13810"/>
                      </a:lnTo>
                      <a:lnTo>
                        <a:pt x="67939" y="13894"/>
                      </a:lnTo>
                      <a:lnTo>
                        <a:pt x="68065" y="14061"/>
                      </a:lnTo>
                      <a:lnTo>
                        <a:pt x="68065" y="14103"/>
                      </a:lnTo>
                      <a:lnTo>
                        <a:pt x="68107" y="14103"/>
                      </a:lnTo>
                      <a:lnTo>
                        <a:pt x="68065" y="14166"/>
                      </a:lnTo>
                      <a:lnTo>
                        <a:pt x="68211" y="14208"/>
                      </a:lnTo>
                      <a:lnTo>
                        <a:pt x="68232" y="14333"/>
                      </a:lnTo>
                      <a:lnTo>
                        <a:pt x="68232" y="14396"/>
                      </a:lnTo>
                      <a:lnTo>
                        <a:pt x="68169" y="14438"/>
                      </a:lnTo>
                      <a:lnTo>
                        <a:pt x="68211" y="14710"/>
                      </a:lnTo>
                      <a:lnTo>
                        <a:pt x="68253" y="14731"/>
                      </a:lnTo>
                      <a:lnTo>
                        <a:pt x="68316" y="14647"/>
                      </a:lnTo>
                      <a:lnTo>
                        <a:pt x="68358" y="14647"/>
                      </a:lnTo>
                      <a:lnTo>
                        <a:pt x="68441" y="14752"/>
                      </a:lnTo>
                      <a:lnTo>
                        <a:pt x="68483" y="14835"/>
                      </a:lnTo>
                      <a:lnTo>
                        <a:pt x="68420" y="15024"/>
                      </a:lnTo>
                      <a:lnTo>
                        <a:pt x="68420" y="15233"/>
                      </a:lnTo>
                      <a:lnTo>
                        <a:pt x="68483" y="15317"/>
                      </a:lnTo>
                      <a:lnTo>
                        <a:pt x="68567" y="15254"/>
                      </a:lnTo>
                      <a:lnTo>
                        <a:pt x="68672" y="15275"/>
                      </a:lnTo>
                      <a:lnTo>
                        <a:pt x="68692" y="15338"/>
                      </a:lnTo>
                      <a:lnTo>
                        <a:pt x="68672" y="15421"/>
                      </a:lnTo>
                      <a:lnTo>
                        <a:pt x="68588" y="15421"/>
                      </a:lnTo>
                      <a:lnTo>
                        <a:pt x="68483" y="15484"/>
                      </a:lnTo>
                      <a:lnTo>
                        <a:pt x="68462" y="15484"/>
                      </a:lnTo>
                      <a:lnTo>
                        <a:pt x="68337" y="15631"/>
                      </a:lnTo>
                      <a:lnTo>
                        <a:pt x="68316" y="15735"/>
                      </a:lnTo>
                      <a:lnTo>
                        <a:pt x="68169" y="15798"/>
                      </a:lnTo>
                      <a:lnTo>
                        <a:pt x="68148" y="15861"/>
                      </a:lnTo>
                      <a:lnTo>
                        <a:pt x="68065" y="15882"/>
                      </a:lnTo>
                      <a:lnTo>
                        <a:pt x="68065" y="15986"/>
                      </a:lnTo>
                      <a:lnTo>
                        <a:pt x="68023" y="16070"/>
                      </a:lnTo>
                      <a:lnTo>
                        <a:pt x="68065" y="16195"/>
                      </a:lnTo>
                      <a:lnTo>
                        <a:pt x="68148" y="16175"/>
                      </a:lnTo>
                      <a:lnTo>
                        <a:pt x="68148" y="16321"/>
                      </a:lnTo>
                      <a:lnTo>
                        <a:pt x="68044" y="16509"/>
                      </a:lnTo>
                      <a:lnTo>
                        <a:pt x="68065" y="16593"/>
                      </a:lnTo>
                      <a:lnTo>
                        <a:pt x="68127" y="16614"/>
                      </a:lnTo>
                      <a:lnTo>
                        <a:pt x="68107" y="16844"/>
                      </a:lnTo>
                      <a:lnTo>
                        <a:pt x="68127" y="17032"/>
                      </a:lnTo>
                      <a:lnTo>
                        <a:pt x="68065" y="17116"/>
                      </a:lnTo>
                      <a:lnTo>
                        <a:pt x="67939" y="17158"/>
                      </a:lnTo>
                      <a:lnTo>
                        <a:pt x="67918" y="17263"/>
                      </a:lnTo>
                      <a:lnTo>
                        <a:pt x="67960" y="17325"/>
                      </a:lnTo>
                      <a:lnTo>
                        <a:pt x="67939" y="17535"/>
                      </a:lnTo>
                      <a:lnTo>
                        <a:pt x="67918" y="17576"/>
                      </a:lnTo>
                      <a:lnTo>
                        <a:pt x="67939" y="17660"/>
                      </a:lnTo>
                      <a:lnTo>
                        <a:pt x="68044" y="17765"/>
                      </a:lnTo>
                      <a:lnTo>
                        <a:pt x="67960" y="17765"/>
                      </a:lnTo>
                      <a:lnTo>
                        <a:pt x="67939" y="17953"/>
                      </a:lnTo>
                      <a:lnTo>
                        <a:pt x="67960" y="17995"/>
                      </a:lnTo>
                      <a:lnTo>
                        <a:pt x="67960" y="18141"/>
                      </a:lnTo>
                      <a:lnTo>
                        <a:pt x="67855" y="18246"/>
                      </a:lnTo>
                      <a:lnTo>
                        <a:pt x="67939" y="18372"/>
                      </a:lnTo>
                      <a:lnTo>
                        <a:pt x="67939" y="18602"/>
                      </a:lnTo>
                      <a:lnTo>
                        <a:pt x="68023" y="18811"/>
                      </a:lnTo>
                      <a:lnTo>
                        <a:pt x="67835" y="19146"/>
                      </a:lnTo>
                      <a:lnTo>
                        <a:pt x="67939" y="19292"/>
                      </a:lnTo>
                      <a:lnTo>
                        <a:pt x="67835" y="19250"/>
                      </a:lnTo>
                      <a:lnTo>
                        <a:pt x="67625" y="19292"/>
                      </a:lnTo>
                      <a:lnTo>
                        <a:pt x="67625" y="19501"/>
                      </a:lnTo>
                      <a:lnTo>
                        <a:pt x="67646" y="19564"/>
                      </a:lnTo>
                      <a:lnTo>
                        <a:pt x="67521" y="19711"/>
                      </a:lnTo>
                      <a:lnTo>
                        <a:pt x="67291" y="19606"/>
                      </a:lnTo>
                      <a:lnTo>
                        <a:pt x="67186" y="19711"/>
                      </a:lnTo>
                      <a:lnTo>
                        <a:pt x="67186" y="19773"/>
                      </a:lnTo>
                      <a:lnTo>
                        <a:pt x="67332" y="19773"/>
                      </a:lnTo>
                      <a:lnTo>
                        <a:pt x="67542" y="20087"/>
                      </a:lnTo>
                      <a:lnTo>
                        <a:pt x="67542" y="20380"/>
                      </a:lnTo>
                      <a:lnTo>
                        <a:pt x="67500" y="20464"/>
                      </a:lnTo>
                      <a:lnTo>
                        <a:pt x="67542" y="20548"/>
                      </a:lnTo>
                      <a:lnTo>
                        <a:pt x="67437" y="20569"/>
                      </a:lnTo>
                      <a:lnTo>
                        <a:pt x="67416" y="20778"/>
                      </a:lnTo>
                      <a:lnTo>
                        <a:pt x="67291" y="20924"/>
                      </a:lnTo>
                      <a:lnTo>
                        <a:pt x="67270" y="21175"/>
                      </a:lnTo>
                      <a:lnTo>
                        <a:pt x="67374" y="21385"/>
                      </a:lnTo>
                      <a:lnTo>
                        <a:pt x="67416" y="21761"/>
                      </a:lnTo>
                      <a:lnTo>
                        <a:pt x="67583" y="22033"/>
                      </a:lnTo>
                      <a:lnTo>
                        <a:pt x="67583" y="22242"/>
                      </a:lnTo>
                      <a:lnTo>
                        <a:pt x="67835" y="22807"/>
                      </a:lnTo>
                      <a:lnTo>
                        <a:pt x="68148" y="23414"/>
                      </a:lnTo>
                      <a:lnTo>
                        <a:pt x="68462" y="23916"/>
                      </a:lnTo>
                      <a:lnTo>
                        <a:pt x="68630" y="24063"/>
                      </a:lnTo>
                      <a:lnTo>
                        <a:pt x="68630" y="24251"/>
                      </a:lnTo>
                      <a:lnTo>
                        <a:pt x="69048" y="24732"/>
                      </a:lnTo>
                      <a:lnTo>
                        <a:pt x="69488" y="25527"/>
                      </a:lnTo>
                      <a:lnTo>
                        <a:pt x="69697" y="25632"/>
                      </a:lnTo>
                      <a:lnTo>
                        <a:pt x="69843" y="25632"/>
                      </a:lnTo>
                      <a:lnTo>
                        <a:pt x="69927" y="25590"/>
                      </a:lnTo>
                      <a:lnTo>
                        <a:pt x="69927" y="25590"/>
                      </a:lnTo>
                      <a:lnTo>
                        <a:pt x="69885" y="25695"/>
                      </a:lnTo>
                      <a:lnTo>
                        <a:pt x="69780" y="25737"/>
                      </a:lnTo>
                      <a:lnTo>
                        <a:pt x="69697" y="25737"/>
                      </a:lnTo>
                      <a:lnTo>
                        <a:pt x="69843" y="25988"/>
                      </a:lnTo>
                      <a:lnTo>
                        <a:pt x="70052" y="26469"/>
                      </a:lnTo>
                      <a:lnTo>
                        <a:pt x="70094" y="26678"/>
                      </a:lnTo>
                      <a:lnTo>
                        <a:pt x="70220" y="26867"/>
                      </a:lnTo>
                      <a:lnTo>
                        <a:pt x="70450" y="26887"/>
                      </a:lnTo>
                      <a:lnTo>
                        <a:pt x="70471" y="26971"/>
                      </a:lnTo>
                      <a:lnTo>
                        <a:pt x="70471" y="27076"/>
                      </a:lnTo>
                      <a:lnTo>
                        <a:pt x="70513" y="27159"/>
                      </a:lnTo>
                      <a:lnTo>
                        <a:pt x="70471" y="27285"/>
                      </a:lnTo>
                      <a:lnTo>
                        <a:pt x="70617" y="27034"/>
                      </a:lnTo>
                      <a:lnTo>
                        <a:pt x="70659" y="26762"/>
                      </a:lnTo>
                      <a:lnTo>
                        <a:pt x="70680" y="26741"/>
                      </a:lnTo>
                      <a:lnTo>
                        <a:pt x="70680" y="26636"/>
                      </a:lnTo>
                      <a:lnTo>
                        <a:pt x="70827" y="26511"/>
                      </a:lnTo>
                      <a:lnTo>
                        <a:pt x="70848" y="26406"/>
                      </a:lnTo>
                      <a:lnTo>
                        <a:pt x="70827" y="26343"/>
                      </a:lnTo>
                      <a:lnTo>
                        <a:pt x="70868" y="26239"/>
                      </a:lnTo>
                      <a:lnTo>
                        <a:pt x="70931" y="25988"/>
                      </a:lnTo>
                      <a:lnTo>
                        <a:pt x="70868" y="25883"/>
                      </a:lnTo>
                      <a:lnTo>
                        <a:pt x="70889" y="25695"/>
                      </a:lnTo>
                      <a:lnTo>
                        <a:pt x="70994" y="25611"/>
                      </a:lnTo>
                      <a:lnTo>
                        <a:pt x="70889" y="25507"/>
                      </a:lnTo>
                      <a:lnTo>
                        <a:pt x="70848" y="25527"/>
                      </a:lnTo>
                      <a:lnTo>
                        <a:pt x="70764" y="25507"/>
                      </a:lnTo>
                      <a:lnTo>
                        <a:pt x="70827" y="25423"/>
                      </a:lnTo>
                      <a:lnTo>
                        <a:pt x="70743" y="25276"/>
                      </a:lnTo>
                      <a:lnTo>
                        <a:pt x="70785" y="25297"/>
                      </a:lnTo>
                      <a:lnTo>
                        <a:pt x="70848" y="25255"/>
                      </a:lnTo>
                      <a:lnTo>
                        <a:pt x="70743" y="25151"/>
                      </a:lnTo>
                      <a:lnTo>
                        <a:pt x="70764" y="25067"/>
                      </a:lnTo>
                      <a:lnTo>
                        <a:pt x="70785" y="24942"/>
                      </a:lnTo>
                      <a:lnTo>
                        <a:pt x="70659" y="24942"/>
                      </a:lnTo>
                      <a:lnTo>
                        <a:pt x="70576" y="24879"/>
                      </a:lnTo>
                      <a:lnTo>
                        <a:pt x="70638" y="24774"/>
                      </a:lnTo>
                      <a:lnTo>
                        <a:pt x="70743" y="24879"/>
                      </a:lnTo>
                      <a:lnTo>
                        <a:pt x="70889" y="24732"/>
                      </a:lnTo>
                      <a:lnTo>
                        <a:pt x="70973" y="24753"/>
                      </a:lnTo>
                      <a:lnTo>
                        <a:pt x="71078" y="24649"/>
                      </a:lnTo>
                      <a:lnTo>
                        <a:pt x="71182" y="24565"/>
                      </a:lnTo>
                      <a:lnTo>
                        <a:pt x="71203" y="24586"/>
                      </a:lnTo>
                      <a:lnTo>
                        <a:pt x="71350" y="24628"/>
                      </a:lnTo>
                      <a:lnTo>
                        <a:pt x="71266" y="24523"/>
                      </a:lnTo>
                      <a:lnTo>
                        <a:pt x="71099" y="24439"/>
                      </a:lnTo>
                      <a:lnTo>
                        <a:pt x="71099" y="24314"/>
                      </a:lnTo>
                      <a:lnTo>
                        <a:pt x="70952" y="24230"/>
                      </a:lnTo>
                      <a:lnTo>
                        <a:pt x="70848" y="23895"/>
                      </a:lnTo>
                      <a:lnTo>
                        <a:pt x="70931" y="23602"/>
                      </a:lnTo>
                      <a:lnTo>
                        <a:pt x="70827" y="23498"/>
                      </a:lnTo>
                      <a:lnTo>
                        <a:pt x="70889" y="23414"/>
                      </a:lnTo>
                      <a:lnTo>
                        <a:pt x="70931" y="23268"/>
                      </a:lnTo>
                      <a:lnTo>
                        <a:pt x="71036" y="23058"/>
                      </a:lnTo>
                      <a:lnTo>
                        <a:pt x="71078" y="23372"/>
                      </a:lnTo>
                      <a:lnTo>
                        <a:pt x="71161" y="23393"/>
                      </a:lnTo>
                      <a:lnTo>
                        <a:pt x="71350" y="23289"/>
                      </a:lnTo>
                      <a:lnTo>
                        <a:pt x="71371" y="23330"/>
                      </a:lnTo>
                      <a:lnTo>
                        <a:pt x="71705" y="23205"/>
                      </a:lnTo>
                      <a:lnTo>
                        <a:pt x="71705" y="23058"/>
                      </a:lnTo>
                      <a:lnTo>
                        <a:pt x="71789" y="22975"/>
                      </a:lnTo>
                      <a:lnTo>
                        <a:pt x="71664" y="22891"/>
                      </a:lnTo>
                      <a:lnTo>
                        <a:pt x="71454" y="22598"/>
                      </a:lnTo>
                      <a:lnTo>
                        <a:pt x="71371" y="22598"/>
                      </a:lnTo>
                      <a:lnTo>
                        <a:pt x="71078" y="22159"/>
                      </a:lnTo>
                      <a:lnTo>
                        <a:pt x="71078" y="22054"/>
                      </a:lnTo>
                      <a:lnTo>
                        <a:pt x="70994" y="21970"/>
                      </a:lnTo>
                      <a:lnTo>
                        <a:pt x="70973" y="21594"/>
                      </a:lnTo>
                      <a:lnTo>
                        <a:pt x="70994" y="21531"/>
                      </a:lnTo>
                      <a:lnTo>
                        <a:pt x="70952" y="21343"/>
                      </a:lnTo>
                      <a:lnTo>
                        <a:pt x="71036" y="21217"/>
                      </a:lnTo>
                      <a:lnTo>
                        <a:pt x="71036" y="21092"/>
                      </a:lnTo>
                      <a:lnTo>
                        <a:pt x="70889" y="21113"/>
                      </a:lnTo>
                      <a:lnTo>
                        <a:pt x="70868" y="21029"/>
                      </a:lnTo>
                      <a:lnTo>
                        <a:pt x="70973" y="20882"/>
                      </a:lnTo>
                      <a:lnTo>
                        <a:pt x="71078" y="20841"/>
                      </a:lnTo>
                      <a:lnTo>
                        <a:pt x="71078" y="20778"/>
                      </a:lnTo>
                      <a:lnTo>
                        <a:pt x="71078" y="20757"/>
                      </a:lnTo>
                      <a:lnTo>
                        <a:pt x="71161" y="20673"/>
                      </a:lnTo>
                      <a:lnTo>
                        <a:pt x="71182" y="20778"/>
                      </a:lnTo>
                      <a:lnTo>
                        <a:pt x="71182" y="20903"/>
                      </a:lnTo>
                      <a:lnTo>
                        <a:pt x="71140" y="21029"/>
                      </a:lnTo>
                      <a:lnTo>
                        <a:pt x="71140" y="21196"/>
                      </a:lnTo>
                      <a:lnTo>
                        <a:pt x="71308" y="21238"/>
                      </a:lnTo>
                      <a:lnTo>
                        <a:pt x="71475" y="21343"/>
                      </a:lnTo>
                      <a:lnTo>
                        <a:pt x="71559" y="21322"/>
                      </a:lnTo>
                      <a:lnTo>
                        <a:pt x="71559" y="21154"/>
                      </a:lnTo>
                      <a:lnTo>
                        <a:pt x="71601" y="21092"/>
                      </a:lnTo>
                      <a:lnTo>
                        <a:pt x="71496" y="20903"/>
                      </a:lnTo>
                      <a:lnTo>
                        <a:pt x="71245" y="20673"/>
                      </a:lnTo>
                      <a:lnTo>
                        <a:pt x="71245" y="20401"/>
                      </a:lnTo>
                      <a:lnTo>
                        <a:pt x="71099" y="20359"/>
                      </a:lnTo>
                      <a:lnTo>
                        <a:pt x="71078" y="20317"/>
                      </a:lnTo>
                      <a:lnTo>
                        <a:pt x="71057" y="20380"/>
                      </a:lnTo>
                      <a:lnTo>
                        <a:pt x="70973" y="20464"/>
                      </a:lnTo>
                      <a:lnTo>
                        <a:pt x="70973" y="20506"/>
                      </a:lnTo>
                      <a:lnTo>
                        <a:pt x="70931" y="20569"/>
                      </a:lnTo>
                      <a:lnTo>
                        <a:pt x="70785" y="20485"/>
                      </a:lnTo>
                      <a:lnTo>
                        <a:pt x="70785" y="20276"/>
                      </a:lnTo>
                      <a:lnTo>
                        <a:pt x="70722" y="20150"/>
                      </a:lnTo>
                      <a:lnTo>
                        <a:pt x="70617" y="19941"/>
                      </a:lnTo>
                      <a:lnTo>
                        <a:pt x="70680" y="19836"/>
                      </a:lnTo>
                      <a:lnTo>
                        <a:pt x="70743" y="19794"/>
                      </a:lnTo>
                      <a:lnTo>
                        <a:pt x="70722" y="19690"/>
                      </a:lnTo>
                      <a:lnTo>
                        <a:pt x="70785" y="19585"/>
                      </a:lnTo>
                      <a:lnTo>
                        <a:pt x="70722" y="19522"/>
                      </a:lnTo>
                      <a:lnTo>
                        <a:pt x="70743" y="19439"/>
                      </a:lnTo>
                      <a:lnTo>
                        <a:pt x="70743" y="19334"/>
                      </a:lnTo>
                      <a:lnTo>
                        <a:pt x="70659" y="19271"/>
                      </a:lnTo>
                      <a:lnTo>
                        <a:pt x="70555" y="19313"/>
                      </a:lnTo>
                      <a:lnTo>
                        <a:pt x="70366" y="19146"/>
                      </a:lnTo>
                      <a:lnTo>
                        <a:pt x="70241" y="19146"/>
                      </a:lnTo>
                      <a:lnTo>
                        <a:pt x="70157" y="19229"/>
                      </a:lnTo>
                      <a:lnTo>
                        <a:pt x="70157" y="19313"/>
                      </a:lnTo>
                      <a:lnTo>
                        <a:pt x="70304" y="19460"/>
                      </a:lnTo>
                      <a:lnTo>
                        <a:pt x="70262" y="19564"/>
                      </a:lnTo>
                      <a:lnTo>
                        <a:pt x="70220" y="19627"/>
                      </a:lnTo>
                      <a:lnTo>
                        <a:pt x="70094" y="19564"/>
                      </a:lnTo>
                      <a:lnTo>
                        <a:pt x="69927" y="19355"/>
                      </a:lnTo>
                      <a:lnTo>
                        <a:pt x="69822" y="19250"/>
                      </a:lnTo>
                      <a:lnTo>
                        <a:pt x="69739" y="19208"/>
                      </a:lnTo>
                      <a:lnTo>
                        <a:pt x="69801" y="19146"/>
                      </a:lnTo>
                      <a:lnTo>
                        <a:pt x="69697" y="18936"/>
                      </a:lnTo>
                      <a:lnTo>
                        <a:pt x="69697" y="18811"/>
                      </a:lnTo>
                      <a:lnTo>
                        <a:pt x="69697" y="18727"/>
                      </a:lnTo>
                      <a:lnTo>
                        <a:pt x="69634" y="18623"/>
                      </a:lnTo>
                      <a:lnTo>
                        <a:pt x="69697" y="18539"/>
                      </a:lnTo>
                      <a:lnTo>
                        <a:pt x="69634" y="18372"/>
                      </a:lnTo>
                      <a:lnTo>
                        <a:pt x="69718" y="18267"/>
                      </a:lnTo>
                      <a:lnTo>
                        <a:pt x="69718" y="18162"/>
                      </a:lnTo>
                      <a:lnTo>
                        <a:pt x="69739" y="18037"/>
                      </a:lnTo>
                      <a:lnTo>
                        <a:pt x="69739" y="17890"/>
                      </a:lnTo>
                      <a:lnTo>
                        <a:pt x="69697" y="17932"/>
                      </a:lnTo>
                      <a:lnTo>
                        <a:pt x="69592" y="17786"/>
                      </a:lnTo>
                      <a:lnTo>
                        <a:pt x="69613" y="17744"/>
                      </a:lnTo>
                      <a:lnTo>
                        <a:pt x="69697" y="17723"/>
                      </a:lnTo>
                      <a:lnTo>
                        <a:pt x="69801" y="17786"/>
                      </a:lnTo>
                      <a:lnTo>
                        <a:pt x="69801" y="17744"/>
                      </a:lnTo>
                      <a:lnTo>
                        <a:pt x="69718" y="17660"/>
                      </a:lnTo>
                      <a:lnTo>
                        <a:pt x="69634" y="17576"/>
                      </a:lnTo>
                      <a:lnTo>
                        <a:pt x="69676" y="17514"/>
                      </a:lnTo>
                      <a:lnTo>
                        <a:pt x="69718" y="17514"/>
                      </a:lnTo>
                      <a:lnTo>
                        <a:pt x="69697" y="17430"/>
                      </a:lnTo>
                      <a:lnTo>
                        <a:pt x="69613" y="17346"/>
                      </a:lnTo>
                      <a:lnTo>
                        <a:pt x="69488" y="17325"/>
                      </a:lnTo>
                      <a:lnTo>
                        <a:pt x="69467" y="17242"/>
                      </a:lnTo>
                      <a:lnTo>
                        <a:pt x="69508" y="17221"/>
                      </a:lnTo>
                      <a:lnTo>
                        <a:pt x="69488" y="17074"/>
                      </a:lnTo>
                      <a:lnTo>
                        <a:pt x="69383" y="16970"/>
                      </a:lnTo>
                      <a:lnTo>
                        <a:pt x="69404" y="16886"/>
                      </a:lnTo>
                      <a:lnTo>
                        <a:pt x="69425" y="16781"/>
                      </a:lnTo>
                      <a:lnTo>
                        <a:pt x="69488" y="16719"/>
                      </a:lnTo>
                      <a:lnTo>
                        <a:pt x="69404" y="16614"/>
                      </a:lnTo>
                      <a:lnTo>
                        <a:pt x="69425" y="16530"/>
                      </a:lnTo>
                      <a:lnTo>
                        <a:pt x="69508" y="16530"/>
                      </a:lnTo>
                      <a:lnTo>
                        <a:pt x="69613" y="16593"/>
                      </a:lnTo>
                      <a:lnTo>
                        <a:pt x="69697" y="16572"/>
                      </a:lnTo>
                      <a:lnTo>
                        <a:pt x="69739" y="16405"/>
                      </a:lnTo>
                      <a:lnTo>
                        <a:pt x="69822" y="16405"/>
                      </a:lnTo>
                      <a:lnTo>
                        <a:pt x="69885" y="16488"/>
                      </a:lnTo>
                      <a:lnTo>
                        <a:pt x="69927" y="16488"/>
                      </a:lnTo>
                      <a:lnTo>
                        <a:pt x="70011" y="16614"/>
                      </a:lnTo>
                      <a:lnTo>
                        <a:pt x="70136" y="16363"/>
                      </a:lnTo>
                      <a:lnTo>
                        <a:pt x="70011" y="16300"/>
                      </a:lnTo>
                      <a:lnTo>
                        <a:pt x="70032" y="16195"/>
                      </a:lnTo>
                      <a:lnTo>
                        <a:pt x="70115" y="16154"/>
                      </a:lnTo>
                      <a:lnTo>
                        <a:pt x="70241" y="15903"/>
                      </a:lnTo>
                      <a:lnTo>
                        <a:pt x="70241" y="15777"/>
                      </a:lnTo>
                      <a:lnTo>
                        <a:pt x="70324" y="15882"/>
                      </a:lnTo>
                      <a:lnTo>
                        <a:pt x="70429" y="15944"/>
                      </a:lnTo>
                      <a:lnTo>
                        <a:pt x="70429" y="16070"/>
                      </a:lnTo>
                      <a:lnTo>
                        <a:pt x="70555" y="16426"/>
                      </a:lnTo>
                      <a:lnTo>
                        <a:pt x="70638" y="16509"/>
                      </a:lnTo>
                      <a:lnTo>
                        <a:pt x="70680" y="16468"/>
                      </a:lnTo>
                      <a:lnTo>
                        <a:pt x="70722" y="16154"/>
                      </a:lnTo>
                      <a:lnTo>
                        <a:pt x="70743" y="16049"/>
                      </a:lnTo>
                      <a:lnTo>
                        <a:pt x="70722" y="15903"/>
                      </a:lnTo>
                      <a:lnTo>
                        <a:pt x="70785" y="15798"/>
                      </a:lnTo>
                      <a:lnTo>
                        <a:pt x="70722" y="15651"/>
                      </a:lnTo>
                      <a:lnTo>
                        <a:pt x="70827" y="15693"/>
                      </a:lnTo>
                      <a:lnTo>
                        <a:pt x="70889" y="15631"/>
                      </a:lnTo>
                      <a:lnTo>
                        <a:pt x="70952" y="15421"/>
                      </a:lnTo>
                      <a:lnTo>
                        <a:pt x="71057" y="15421"/>
                      </a:lnTo>
                      <a:lnTo>
                        <a:pt x="71182" y="15254"/>
                      </a:lnTo>
                      <a:lnTo>
                        <a:pt x="71308" y="15233"/>
                      </a:lnTo>
                      <a:lnTo>
                        <a:pt x="71371" y="15275"/>
                      </a:lnTo>
                      <a:lnTo>
                        <a:pt x="71559" y="15149"/>
                      </a:lnTo>
                      <a:lnTo>
                        <a:pt x="71705" y="15170"/>
                      </a:lnTo>
                      <a:lnTo>
                        <a:pt x="72019" y="15359"/>
                      </a:lnTo>
                      <a:lnTo>
                        <a:pt x="72040" y="15463"/>
                      </a:lnTo>
                      <a:lnTo>
                        <a:pt x="72124" y="15484"/>
                      </a:lnTo>
                      <a:lnTo>
                        <a:pt x="72229" y="15463"/>
                      </a:lnTo>
                      <a:lnTo>
                        <a:pt x="72291" y="15484"/>
                      </a:lnTo>
                      <a:lnTo>
                        <a:pt x="72229" y="15547"/>
                      </a:lnTo>
                      <a:lnTo>
                        <a:pt x="72396" y="15714"/>
                      </a:lnTo>
                      <a:lnTo>
                        <a:pt x="72438" y="15672"/>
                      </a:lnTo>
                      <a:lnTo>
                        <a:pt x="72542" y="15777"/>
                      </a:lnTo>
                      <a:lnTo>
                        <a:pt x="72668" y="15756"/>
                      </a:lnTo>
                      <a:lnTo>
                        <a:pt x="72752" y="15777"/>
                      </a:lnTo>
                      <a:lnTo>
                        <a:pt x="72752" y="15672"/>
                      </a:lnTo>
                      <a:lnTo>
                        <a:pt x="72647" y="15526"/>
                      </a:lnTo>
                      <a:lnTo>
                        <a:pt x="72710" y="15442"/>
                      </a:lnTo>
                      <a:lnTo>
                        <a:pt x="72668" y="15359"/>
                      </a:lnTo>
                      <a:lnTo>
                        <a:pt x="72605" y="15338"/>
                      </a:lnTo>
                      <a:lnTo>
                        <a:pt x="72605" y="15233"/>
                      </a:lnTo>
                      <a:lnTo>
                        <a:pt x="72668" y="15128"/>
                      </a:lnTo>
                      <a:lnTo>
                        <a:pt x="72731" y="14856"/>
                      </a:lnTo>
                      <a:lnTo>
                        <a:pt x="72814" y="14647"/>
                      </a:lnTo>
                      <a:lnTo>
                        <a:pt x="72773" y="14543"/>
                      </a:lnTo>
                      <a:lnTo>
                        <a:pt x="72919" y="14375"/>
                      </a:lnTo>
                      <a:lnTo>
                        <a:pt x="72856" y="14291"/>
                      </a:lnTo>
                      <a:lnTo>
                        <a:pt x="72940" y="14229"/>
                      </a:lnTo>
                      <a:lnTo>
                        <a:pt x="72856" y="14061"/>
                      </a:lnTo>
                      <a:lnTo>
                        <a:pt x="72773" y="13999"/>
                      </a:lnTo>
                      <a:lnTo>
                        <a:pt x="72773" y="13957"/>
                      </a:lnTo>
                      <a:lnTo>
                        <a:pt x="72940" y="13957"/>
                      </a:lnTo>
                      <a:lnTo>
                        <a:pt x="72982" y="13810"/>
                      </a:lnTo>
                      <a:lnTo>
                        <a:pt x="72814" y="13747"/>
                      </a:lnTo>
                      <a:lnTo>
                        <a:pt x="72752" y="13643"/>
                      </a:lnTo>
                      <a:lnTo>
                        <a:pt x="72835" y="13601"/>
                      </a:lnTo>
                      <a:lnTo>
                        <a:pt x="72877" y="13664"/>
                      </a:lnTo>
                      <a:lnTo>
                        <a:pt x="72961" y="13643"/>
                      </a:lnTo>
                      <a:lnTo>
                        <a:pt x="72982" y="13559"/>
                      </a:lnTo>
                      <a:lnTo>
                        <a:pt x="72940" y="13475"/>
                      </a:lnTo>
                      <a:lnTo>
                        <a:pt x="73065" y="13371"/>
                      </a:lnTo>
                      <a:lnTo>
                        <a:pt x="73065" y="13287"/>
                      </a:lnTo>
                      <a:lnTo>
                        <a:pt x="72982" y="13224"/>
                      </a:lnTo>
                      <a:lnTo>
                        <a:pt x="73065" y="13162"/>
                      </a:lnTo>
                      <a:lnTo>
                        <a:pt x="73149" y="13182"/>
                      </a:lnTo>
                      <a:lnTo>
                        <a:pt x="73191" y="13078"/>
                      </a:lnTo>
                      <a:lnTo>
                        <a:pt x="73233" y="13036"/>
                      </a:lnTo>
                      <a:lnTo>
                        <a:pt x="73170" y="12973"/>
                      </a:lnTo>
                      <a:lnTo>
                        <a:pt x="73275" y="12952"/>
                      </a:lnTo>
                      <a:lnTo>
                        <a:pt x="73400" y="12827"/>
                      </a:lnTo>
                      <a:lnTo>
                        <a:pt x="73358" y="12743"/>
                      </a:lnTo>
                      <a:lnTo>
                        <a:pt x="73379" y="12638"/>
                      </a:lnTo>
                      <a:lnTo>
                        <a:pt x="73421" y="12722"/>
                      </a:lnTo>
                      <a:lnTo>
                        <a:pt x="73526" y="12618"/>
                      </a:lnTo>
                      <a:lnTo>
                        <a:pt x="73463" y="12450"/>
                      </a:lnTo>
                      <a:lnTo>
                        <a:pt x="73463" y="12304"/>
                      </a:lnTo>
                      <a:lnTo>
                        <a:pt x="73568" y="12304"/>
                      </a:lnTo>
                      <a:lnTo>
                        <a:pt x="73589" y="12325"/>
                      </a:lnTo>
                      <a:lnTo>
                        <a:pt x="73651" y="12283"/>
                      </a:lnTo>
                      <a:lnTo>
                        <a:pt x="73819" y="12074"/>
                      </a:lnTo>
                      <a:lnTo>
                        <a:pt x="73756" y="12032"/>
                      </a:lnTo>
                      <a:lnTo>
                        <a:pt x="73756" y="11927"/>
                      </a:lnTo>
                      <a:lnTo>
                        <a:pt x="73861" y="11927"/>
                      </a:lnTo>
                      <a:lnTo>
                        <a:pt x="74070" y="11760"/>
                      </a:lnTo>
                      <a:lnTo>
                        <a:pt x="73986" y="11697"/>
                      </a:lnTo>
                      <a:lnTo>
                        <a:pt x="74028" y="11655"/>
                      </a:lnTo>
                      <a:lnTo>
                        <a:pt x="74174" y="11655"/>
                      </a:lnTo>
                      <a:lnTo>
                        <a:pt x="74342" y="11550"/>
                      </a:lnTo>
                      <a:lnTo>
                        <a:pt x="74300" y="11467"/>
                      </a:lnTo>
                      <a:lnTo>
                        <a:pt x="74321" y="11404"/>
                      </a:lnTo>
                      <a:lnTo>
                        <a:pt x="74405" y="11467"/>
                      </a:lnTo>
                      <a:lnTo>
                        <a:pt x="74426" y="11571"/>
                      </a:lnTo>
                      <a:lnTo>
                        <a:pt x="74530" y="11592"/>
                      </a:lnTo>
                      <a:lnTo>
                        <a:pt x="74614" y="11550"/>
                      </a:lnTo>
                      <a:lnTo>
                        <a:pt x="74739" y="11613"/>
                      </a:lnTo>
                      <a:lnTo>
                        <a:pt x="75158" y="11613"/>
                      </a:lnTo>
                      <a:lnTo>
                        <a:pt x="75242" y="11676"/>
                      </a:lnTo>
                      <a:lnTo>
                        <a:pt x="75283" y="11655"/>
                      </a:lnTo>
                      <a:lnTo>
                        <a:pt x="75242" y="11488"/>
                      </a:lnTo>
                      <a:lnTo>
                        <a:pt x="75137" y="11404"/>
                      </a:lnTo>
                      <a:lnTo>
                        <a:pt x="75137" y="11362"/>
                      </a:lnTo>
                      <a:lnTo>
                        <a:pt x="75221" y="11341"/>
                      </a:lnTo>
                      <a:lnTo>
                        <a:pt x="75221" y="10986"/>
                      </a:lnTo>
                      <a:lnTo>
                        <a:pt x="75053" y="10755"/>
                      </a:lnTo>
                      <a:lnTo>
                        <a:pt x="74928" y="10734"/>
                      </a:lnTo>
                      <a:lnTo>
                        <a:pt x="74760" y="10525"/>
                      </a:lnTo>
                      <a:lnTo>
                        <a:pt x="74844" y="10442"/>
                      </a:lnTo>
                      <a:lnTo>
                        <a:pt x="74677" y="10316"/>
                      </a:lnTo>
                      <a:lnTo>
                        <a:pt x="74426" y="10253"/>
                      </a:lnTo>
                      <a:lnTo>
                        <a:pt x="74153" y="10086"/>
                      </a:lnTo>
                      <a:lnTo>
                        <a:pt x="74049" y="9918"/>
                      </a:lnTo>
                      <a:lnTo>
                        <a:pt x="74028" y="10023"/>
                      </a:lnTo>
                      <a:lnTo>
                        <a:pt x="73944" y="10002"/>
                      </a:lnTo>
                      <a:lnTo>
                        <a:pt x="73902" y="10023"/>
                      </a:lnTo>
                      <a:lnTo>
                        <a:pt x="73881" y="10149"/>
                      </a:lnTo>
                      <a:lnTo>
                        <a:pt x="73735" y="10190"/>
                      </a:lnTo>
                      <a:lnTo>
                        <a:pt x="73693" y="10107"/>
                      </a:lnTo>
                      <a:lnTo>
                        <a:pt x="73693" y="9981"/>
                      </a:lnTo>
                      <a:lnTo>
                        <a:pt x="73819" y="9897"/>
                      </a:lnTo>
                      <a:lnTo>
                        <a:pt x="73735" y="9793"/>
                      </a:lnTo>
                      <a:lnTo>
                        <a:pt x="73777" y="9730"/>
                      </a:lnTo>
                      <a:lnTo>
                        <a:pt x="73840" y="9730"/>
                      </a:lnTo>
                      <a:lnTo>
                        <a:pt x="73923" y="9814"/>
                      </a:lnTo>
                      <a:lnTo>
                        <a:pt x="73693" y="9458"/>
                      </a:lnTo>
                      <a:lnTo>
                        <a:pt x="73526" y="9312"/>
                      </a:lnTo>
                      <a:lnTo>
                        <a:pt x="73526" y="9479"/>
                      </a:lnTo>
                      <a:lnTo>
                        <a:pt x="73526" y="9521"/>
                      </a:lnTo>
                      <a:lnTo>
                        <a:pt x="73463" y="9521"/>
                      </a:lnTo>
                      <a:lnTo>
                        <a:pt x="73254" y="9312"/>
                      </a:lnTo>
                      <a:lnTo>
                        <a:pt x="73254" y="9207"/>
                      </a:lnTo>
                      <a:lnTo>
                        <a:pt x="73358" y="9249"/>
                      </a:lnTo>
                      <a:lnTo>
                        <a:pt x="73296" y="9144"/>
                      </a:lnTo>
                      <a:lnTo>
                        <a:pt x="73003" y="8893"/>
                      </a:lnTo>
                      <a:lnTo>
                        <a:pt x="72961" y="8893"/>
                      </a:lnTo>
                      <a:lnTo>
                        <a:pt x="72982" y="8977"/>
                      </a:lnTo>
                      <a:lnTo>
                        <a:pt x="72940" y="9081"/>
                      </a:lnTo>
                      <a:lnTo>
                        <a:pt x="72773" y="9102"/>
                      </a:lnTo>
                      <a:lnTo>
                        <a:pt x="72647" y="8977"/>
                      </a:lnTo>
                      <a:lnTo>
                        <a:pt x="72521" y="8956"/>
                      </a:lnTo>
                      <a:lnTo>
                        <a:pt x="72375" y="8726"/>
                      </a:lnTo>
                      <a:lnTo>
                        <a:pt x="72375" y="8642"/>
                      </a:lnTo>
                      <a:lnTo>
                        <a:pt x="72312" y="8579"/>
                      </a:lnTo>
                      <a:lnTo>
                        <a:pt x="72208" y="8621"/>
                      </a:lnTo>
                      <a:lnTo>
                        <a:pt x="72019" y="8768"/>
                      </a:lnTo>
                      <a:lnTo>
                        <a:pt x="72019" y="8830"/>
                      </a:lnTo>
                      <a:lnTo>
                        <a:pt x="71915" y="8789"/>
                      </a:lnTo>
                      <a:lnTo>
                        <a:pt x="71831" y="8851"/>
                      </a:lnTo>
                      <a:lnTo>
                        <a:pt x="71831" y="9081"/>
                      </a:lnTo>
                      <a:lnTo>
                        <a:pt x="71894" y="9144"/>
                      </a:lnTo>
                      <a:lnTo>
                        <a:pt x="71894" y="9144"/>
                      </a:lnTo>
                      <a:lnTo>
                        <a:pt x="71789" y="9081"/>
                      </a:lnTo>
                      <a:lnTo>
                        <a:pt x="71705" y="8872"/>
                      </a:lnTo>
                      <a:lnTo>
                        <a:pt x="71747" y="8726"/>
                      </a:lnTo>
                      <a:lnTo>
                        <a:pt x="71580" y="8621"/>
                      </a:lnTo>
                      <a:lnTo>
                        <a:pt x="71517" y="8454"/>
                      </a:lnTo>
                      <a:lnTo>
                        <a:pt x="71475" y="8454"/>
                      </a:lnTo>
                      <a:lnTo>
                        <a:pt x="71580" y="8433"/>
                      </a:lnTo>
                      <a:lnTo>
                        <a:pt x="71685" y="8558"/>
                      </a:lnTo>
                      <a:lnTo>
                        <a:pt x="71685" y="8433"/>
                      </a:lnTo>
                      <a:lnTo>
                        <a:pt x="71810" y="8433"/>
                      </a:lnTo>
                      <a:lnTo>
                        <a:pt x="71915" y="8475"/>
                      </a:lnTo>
                      <a:lnTo>
                        <a:pt x="72061" y="8370"/>
                      </a:lnTo>
                      <a:lnTo>
                        <a:pt x="72019" y="8265"/>
                      </a:lnTo>
                      <a:lnTo>
                        <a:pt x="71705" y="8140"/>
                      </a:lnTo>
                      <a:lnTo>
                        <a:pt x="71622" y="8265"/>
                      </a:lnTo>
                      <a:lnTo>
                        <a:pt x="71475" y="8265"/>
                      </a:lnTo>
                      <a:lnTo>
                        <a:pt x="71329" y="8224"/>
                      </a:lnTo>
                      <a:lnTo>
                        <a:pt x="71475" y="8224"/>
                      </a:lnTo>
                      <a:lnTo>
                        <a:pt x="71580" y="8098"/>
                      </a:lnTo>
                      <a:lnTo>
                        <a:pt x="71685" y="8056"/>
                      </a:lnTo>
                      <a:lnTo>
                        <a:pt x="71789" y="8119"/>
                      </a:lnTo>
                      <a:lnTo>
                        <a:pt x="71936" y="8140"/>
                      </a:lnTo>
                      <a:lnTo>
                        <a:pt x="72061" y="8245"/>
                      </a:lnTo>
                      <a:lnTo>
                        <a:pt x="72229" y="8433"/>
                      </a:lnTo>
                      <a:lnTo>
                        <a:pt x="72354" y="8433"/>
                      </a:lnTo>
                      <a:lnTo>
                        <a:pt x="72417" y="8537"/>
                      </a:lnTo>
                      <a:lnTo>
                        <a:pt x="72480" y="8558"/>
                      </a:lnTo>
                      <a:lnTo>
                        <a:pt x="72626" y="8475"/>
                      </a:lnTo>
                      <a:lnTo>
                        <a:pt x="72668" y="8558"/>
                      </a:lnTo>
                      <a:lnTo>
                        <a:pt x="72940" y="8349"/>
                      </a:lnTo>
                      <a:lnTo>
                        <a:pt x="72961" y="8391"/>
                      </a:lnTo>
                      <a:lnTo>
                        <a:pt x="72940" y="8496"/>
                      </a:lnTo>
                      <a:lnTo>
                        <a:pt x="73045" y="8433"/>
                      </a:lnTo>
                      <a:lnTo>
                        <a:pt x="73045" y="8286"/>
                      </a:lnTo>
                      <a:lnTo>
                        <a:pt x="73170" y="8077"/>
                      </a:lnTo>
                      <a:lnTo>
                        <a:pt x="73149" y="8014"/>
                      </a:lnTo>
                      <a:lnTo>
                        <a:pt x="73149" y="7847"/>
                      </a:lnTo>
                      <a:lnTo>
                        <a:pt x="73086" y="7617"/>
                      </a:lnTo>
                      <a:lnTo>
                        <a:pt x="73191" y="7240"/>
                      </a:lnTo>
                      <a:lnTo>
                        <a:pt x="73191" y="7010"/>
                      </a:lnTo>
                      <a:lnTo>
                        <a:pt x="73086" y="6884"/>
                      </a:lnTo>
                      <a:lnTo>
                        <a:pt x="73045" y="6759"/>
                      </a:lnTo>
                      <a:lnTo>
                        <a:pt x="72877" y="6612"/>
                      </a:lnTo>
                      <a:lnTo>
                        <a:pt x="72793" y="6445"/>
                      </a:lnTo>
                      <a:lnTo>
                        <a:pt x="72856" y="6445"/>
                      </a:lnTo>
                      <a:lnTo>
                        <a:pt x="72961" y="6571"/>
                      </a:lnTo>
                      <a:lnTo>
                        <a:pt x="72982" y="6571"/>
                      </a:lnTo>
                      <a:lnTo>
                        <a:pt x="72940" y="6403"/>
                      </a:lnTo>
                      <a:lnTo>
                        <a:pt x="72773" y="6340"/>
                      </a:lnTo>
                      <a:lnTo>
                        <a:pt x="72647" y="6382"/>
                      </a:lnTo>
                      <a:lnTo>
                        <a:pt x="72417" y="6340"/>
                      </a:lnTo>
                      <a:lnTo>
                        <a:pt x="72103" y="5943"/>
                      </a:lnTo>
                      <a:lnTo>
                        <a:pt x="72019" y="5880"/>
                      </a:lnTo>
                      <a:lnTo>
                        <a:pt x="72040" y="5817"/>
                      </a:lnTo>
                      <a:lnTo>
                        <a:pt x="72208" y="5817"/>
                      </a:lnTo>
                      <a:lnTo>
                        <a:pt x="72249" y="5671"/>
                      </a:lnTo>
                      <a:lnTo>
                        <a:pt x="72166" y="5608"/>
                      </a:lnTo>
                      <a:lnTo>
                        <a:pt x="72040" y="5608"/>
                      </a:lnTo>
                      <a:lnTo>
                        <a:pt x="71998" y="5545"/>
                      </a:lnTo>
                      <a:lnTo>
                        <a:pt x="72061" y="5504"/>
                      </a:lnTo>
                      <a:lnTo>
                        <a:pt x="72019" y="5336"/>
                      </a:lnTo>
                      <a:lnTo>
                        <a:pt x="72040" y="5315"/>
                      </a:lnTo>
                      <a:lnTo>
                        <a:pt x="72166" y="5462"/>
                      </a:lnTo>
                      <a:lnTo>
                        <a:pt x="72354" y="5566"/>
                      </a:lnTo>
                      <a:lnTo>
                        <a:pt x="72375" y="5504"/>
                      </a:lnTo>
                      <a:lnTo>
                        <a:pt x="72312" y="5420"/>
                      </a:lnTo>
                      <a:lnTo>
                        <a:pt x="72312" y="5315"/>
                      </a:lnTo>
                      <a:lnTo>
                        <a:pt x="72270" y="5232"/>
                      </a:lnTo>
                      <a:lnTo>
                        <a:pt x="72333" y="5190"/>
                      </a:lnTo>
                      <a:lnTo>
                        <a:pt x="72375" y="5252"/>
                      </a:lnTo>
                      <a:lnTo>
                        <a:pt x="72417" y="5336"/>
                      </a:lnTo>
                      <a:lnTo>
                        <a:pt x="72521" y="5357"/>
                      </a:lnTo>
                      <a:lnTo>
                        <a:pt x="72563" y="5650"/>
                      </a:lnTo>
                      <a:lnTo>
                        <a:pt x="72542" y="5734"/>
                      </a:lnTo>
                      <a:lnTo>
                        <a:pt x="72835" y="5943"/>
                      </a:lnTo>
                      <a:lnTo>
                        <a:pt x="72940" y="5880"/>
                      </a:lnTo>
                      <a:lnTo>
                        <a:pt x="73065" y="5943"/>
                      </a:lnTo>
                      <a:lnTo>
                        <a:pt x="73065" y="6152"/>
                      </a:lnTo>
                      <a:lnTo>
                        <a:pt x="73170" y="6152"/>
                      </a:lnTo>
                      <a:lnTo>
                        <a:pt x="73379" y="5859"/>
                      </a:lnTo>
                      <a:lnTo>
                        <a:pt x="73421" y="5734"/>
                      </a:lnTo>
                      <a:lnTo>
                        <a:pt x="73379" y="5608"/>
                      </a:lnTo>
                      <a:lnTo>
                        <a:pt x="73400" y="5357"/>
                      </a:lnTo>
                      <a:lnTo>
                        <a:pt x="73379" y="5252"/>
                      </a:lnTo>
                      <a:lnTo>
                        <a:pt x="73421" y="5357"/>
                      </a:lnTo>
                      <a:lnTo>
                        <a:pt x="73421" y="5524"/>
                      </a:lnTo>
                      <a:lnTo>
                        <a:pt x="73505" y="5524"/>
                      </a:lnTo>
                      <a:lnTo>
                        <a:pt x="73609" y="5420"/>
                      </a:lnTo>
                      <a:lnTo>
                        <a:pt x="73798" y="5357"/>
                      </a:lnTo>
                      <a:lnTo>
                        <a:pt x="73819" y="5232"/>
                      </a:lnTo>
                      <a:lnTo>
                        <a:pt x="74007" y="5294"/>
                      </a:lnTo>
                      <a:lnTo>
                        <a:pt x="73986" y="5336"/>
                      </a:lnTo>
                      <a:lnTo>
                        <a:pt x="74007" y="5399"/>
                      </a:lnTo>
                      <a:lnTo>
                        <a:pt x="74300" y="5608"/>
                      </a:lnTo>
                      <a:lnTo>
                        <a:pt x="74342" y="5629"/>
                      </a:lnTo>
                      <a:lnTo>
                        <a:pt x="74405" y="5776"/>
                      </a:lnTo>
                      <a:lnTo>
                        <a:pt x="74405" y="5838"/>
                      </a:lnTo>
                      <a:lnTo>
                        <a:pt x="74446" y="5859"/>
                      </a:lnTo>
                      <a:lnTo>
                        <a:pt x="74698" y="5817"/>
                      </a:lnTo>
                      <a:lnTo>
                        <a:pt x="74739" y="5838"/>
                      </a:lnTo>
                      <a:lnTo>
                        <a:pt x="74739" y="5880"/>
                      </a:lnTo>
                      <a:lnTo>
                        <a:pt x="74760" y="5880"/>
                      </a:lnTo>
                      <a:lnTo>
                        <a:pt x="74865" y="5776"/>
                      </a:lnTo>
                      <a:lnTo>
                        <a:pt x="74823" y="5671"/>
                      </a:lnTo>
                      <a:lnTo>
                        <a:pt x="74844" y="5650"/>
                      </a:lnTo>
                      <a:lnTo>
                        <a:pt x="74928" y="5650"/>
                      </a:lnTo>
                      <a:lnTo>
                        <a:pt x="74886" y="5504"/>
                      </a:lnTo>
                      <a:lnTo>
                        <a:pt x="74970" y="5524"/>
                      </a:lnTo>
                      <a:lnTo>
                        <a:pt x="75032" y="5608"/>
                      </a:lnTo>
                      <a:lnTo>
                        <a:pt x="74990" y="5671"/>
                      </a:lnTo>
                      <a:lnTo>
                        <a:pt x="75095" y="5671"/>
                      </a:lnTo>
                      <a:lnTo>
                        <a:pt x="75200" y="5629"/>
                      </a:lnTo>
                      <a:lnTo>
                        <a:pt x="75472" y="5650"/>
                      </a:lnTo>
                      <a:lnTo>
                        <a:pt x="75555" y="5713"/>
                      </a:lnTo>
                      <a:lnTo>
                        <a:pt x="75618" y="5713"/>
                      </a:lnTo>
                      <a:lnTo>
                        <a:pt x="75660" y="5755"/>
                      </a:lnTo>
                      <a:lnTo>
                        <a:pt x="75702" y="5755"/>
                      </a:lnTo>
                      <a:lnTo>
                        <a:pt x="75786" y="5671"/>
                      </a:lnTo>
                      <a:lnTo>
                        <a:pt x="75723" y="5462"/>
                      </a:lnTo>
                      <a:lnTo>
                        <a:pt x="75786" y="5504"/>
                      </a:lnTo>
                      <a:lnTo>
                        <a:pt x="75911" y="5671"/>
                      </a:lnTo>
                      <a:lnTo>
                        <a:pt x="76078" y="5608"/>
                      </a:lnTo>
                      <a:lnTo>
                        <a:pt x="76078" y="5524"/>
                      </a:lnTo>
                      <a:lnTo>
                        <a:pt x="75995" y="5357"/>
                      </a:lnTo>
                      <a:lnTo>
                        <a:pt x="75869" y="5378"/>
                      </a:lnTo>
                      <a:lnTo>
                        <a:pt x="75744" y="5294"/>
                      </a:lnTo>
                      <a:lnTo>
                        <a:pt x="75806" y="5190"/>
                      </a:lnTo>
                      <a:lnTo>
                        <a:pt x="75911" y="5232"/>
                      </a:lnTo>
                      <a:lnTo>
                        <a:pt x="75995" y="5211"/>
                      </a:lnTo>
                      <a:lnTo>
                        <a:pt x="75995" y="5064"/>
                      </a:lnTo>
                      <a:lnTo>
                        <a:pt x="75890" y="5022"/>
                      </a:lnTo>
                      <a:lnTo>
                        <a:pt x="75806" y="4980"/>
                      </a:lnTo>
                      <a:lnTo>
                        <a:pt x="75744" y="5022"/>
                      </a:lnTo>
                      <a:lnTo>
                        <a:pt x="75744" y="5127"/>
                      </a:lnTo>
                      <a:lnTo>
                        <a:pt x="75681" y="5064"/>
                      </a:lnTo>
                      <a:lnTo>
                        <a:pt x="75555" y="5085"/>
                      </a:lnTo>
                      <a:lnTo>
                        <a:pt x="75576" y="4918"/>
                      </a:lnTo>
                      <a:lnTo>
                        <a:pt x="75493" y="4855"/>
                      </a:lnTo>
                      <a:lnTo>
                        <a:pt x="75388" y="4876"/>
                      </a:lnTo>
                      <a:lnTo>
                        <a:pt x="75388" y="4980"/>
                      </a:lnTo>
                      <a:lnTo>
                        <a:pt x="75346" y="4897"/>
                      </a:lnTo>
                      <a:lnTo>
                        <a:pt x="75346" y="4813"/>
                      </a:lnTo>
                      <a:lnTo>
                        <a:pt x="75472" y="4771"/>
                      </a:lnTo>
                      <a:lnTo>
                        <a:pt x="75451" y="4583"/>
                      </a:lnTo>
                      <a:lnTo>
                        <a:pt x="75367" y="4562"/>
                      </a:lnTo>
                      <a:lnTo>
                        <a:pt x="75493" y="4457"/>
                      </a:lnTo>
                      <a:lnTo>
                        <a:pt x="75430" y="4290"/>
                      </a:lnTo>
                      <a:lnTo>
                        <a:pt x="75451" y="4227"/>
                      </a:lnTo>
                      <a:lnTo>
                        <a:pt x="75283" y="4081"/>
                      </a:lnTo>
                      <a:lnTo>
                        <a:pt x="75158" y="4102"/>
                      </a:lnTo>
                      <a:lnTo>
                        <a:pt x="75032" y="4248"/>
                      </a:lnTo>
                      <a:lnTo>
                        <a:pt x="75053" y="4060"/>
                      </a:lnTo>
                      <a:lnTo>
                        <a:pt x="75158" y="4018"/>
                      </a:lnTo>
                      <a:lnTo>
                        <a:pt x="75053" y="3851"/>
                      </a:lnTo>
                      <a:lnTo>
                        <a:pt x="75053" y="3746"/>
                      </a:lnTo>
                      <a:lnTo>
                        <a:pt x="75011" y="3746"/>
                      </a:lnTo>
                      <a:lnTo>
                        <a:pt x="74928" y="3830"/>
                      </a:lnTo>
                      <a:lnTo>
                        <a:pt x="74865" y="3746"/>
                      </a:lnTo>
                      <a:lnTo>
                        <a:pt x="74739" y="3746"/>
                      </a:lnTo>
                      <a:lnTo>
                        <a:pt x="74593" y="3767"/>
                      </a:lnTo>
                      <a:lnTo>
                        <a:pt x="74718" y="3662"/>
                      </a:lnTo>
                      <a:lnTo>
                        <a:pt x="74865" y="3662"/>
                      </a:lnTo>
                      <a:lnTo>
                        <a:pt x="75011" y="3558"/>
                      </a:lnTo>
                      <a:lnTo>
                        <a:pt x="75053" y="3620"/>
                      </a:lnTo>
                      <a:lnTo>
                        <a:pt x="75158" y="3432"/>
                      </a:lnTo>
                      <a:lnTo>
                        <a:pt x="75283" y="3411"/>
                      </a:lnTo>
                      <a:lnTo>
                        <a:pt x="75325" y="3307"/>
                      </a:lnTo>
                      <a:lnTo>
                        <a:pt x="75242" y="3202"/>
                      </a:lnTo>
                      <a:lnTo>
                        <a:pt x="74970" y="3139"/>
                      </a:lnTo>
                      <a:lnTo>
                        <a:pt x="75158" y="3118"/>
                      </a:lnTo>
                      <a:lnTo>
                        <a:pt x="75346" y="3118"/>
                      </a:lnTo>
                      <a:lnTo>
                        <a:pt x="75388" y="3035"/>
                      </a:lnTo>
                      <a:lnTo>
                        <a:pt x="75346" y="2909"/>
                      </a:lnTo>
                      <a:lnTo>
                        <a:pt x="75221" y="2867"/>
                      </a:lnTo>
                      <a:lnTo>
                        <a:pt x="75137" y="2721"/>
                      </a:lnTo>
                      <a:lnTo>
                        <a:pt x="75032" y="2763"/>
                      </a:lnTo>
                      <a:lnTo>
                        <a:pt x="75011" y="2679"/>
                      </a:lnTo>
                      <a:lnTo>
                        <a:pt x="75053" y="2511"/>
                      </a:lnTo>
                      <a:lnTo>
                        <a:pt x="74949" y="2198"/>
                      </a:lnTo>
                      <a:lnTo>
                        <a:pt x="74970" y="2135"/>
                      </a:lnTo>
                      <a:lnTo>
                        <a:pt x="75032" y="2051"/>
                      </a:lnTo>
                      <a:lnTo>
                        <a:pt x="75032" y="1967"/>
                      </a:lnTo>
                      <a:lnTo>
                        <a:pt x="74928" y="1905"/>
                      </a:lnTo>
                      <a:lnTo>
                        <a:pt x="74823" y="2051"/>
                      </a:lnTo>
                      <a:lnTo>
                        <a:pt x="74718" y="2135"/>
                      </a:lnTo>
                      <a:lnTo>
                        <a:pt x="74718" y="1967"/>
                      </a:lnTo>
                      <a:lnTo>
                        <a:pt x="74614" y="1967"/>
                      </a:lnTo>
                      <a:lnTo>
                        <a:pt x="74614" y="2051"/>
                      </a:lnTo>
                      <a:lnTo>
                        <a:pt x="74530" y="2072"/>
                      </a:lnTo>
                      <a:lnTo>
                        <a:pt x="74509" y="2030"/>
                      </a:lnTo>
                      <a:lnTo>
                        <a:pt x="74530" y="1884"/>
                      </a:lnTo>
                      <a:lnTo>
                        <a:pt x="74174" y="1842"/>
                      </a:lnTo>
                      <a:lnTo>
                        <a:pt x="74091" y="1884"/>
                      </a:lnTo>
                      <a:lnTo>
                        <a:pt x="73923" y="1863"/>
                      </a:lnTo>
                      <a:lnTo>
                        <a:pt x="73819" y="1758"/>
                      </a:lnTo>
                      <a:lnTo>
                        <a:pt x="73798" y="1716"/>
                      </a:lnTo>
                      <a:lnTo>
                        <a:pt x="73693" y="1675"/>
                      </a:lnTo>
                      <a:lnTo>
                        <a:pt x="73651" y="1716"/>
                      </a:lnTo>
                      <a:lnTo>
                        <a:pt x="73589" y="1633"/>
                      </a:lnTo>
                      <a:lnTo>
                        <a:pt x="73484" y="1633"/>
                      </a:lnTo>
                      <a:lnTo>
                        <a:pt x="73379" y="1779"/>
                      </a:lnTo>
                      <a:lnTo>
                        <a:pt x="73275" y="1821"/>
                      </a:lnTo>
                      <a:lnTo>
                        <a:pt x="73233" y="1842"/>
                      </a:lnTo>
                      <a:lnTo>
                        <a:pt x="73170" y="1884"/>
                      </a:lnTo>
                      <a:lnTo>
                        <a:pt x="73296" y="1884"/>
                      </a:lnTo>
                      <a:lnTo>
                        <a:pt x="73254" y="1967"/>
                      </a:lnTo>
                      <a:lnTo>
                        <a:pt x="73128" y="2051"/>
                      </a:lnTo>
                      <a:lnTo>
                        <a:pt x="73065" y="2051"/>
                      </a:lnTo>
                      <a:lnTo>
                        <a:pt x="73086" y="2156"/>
                      </a:lnTo>
                      <a:lnTo>
                        <a:pt x="73191" y="2239"/>
                      </a:lnTo>
                      <a:lnTo>
                        <a:pt x="73170" y="2281"/>
                      </a:lnTo>
                      <a:lnTo>
                        <a:pt x="73065" y="2260"/>
                      </a:lnTo>
                      <a:lnTo>
                        <a:pt x="72982" y="2051"/>
                      </a:lnTo>
                      <a:lnTo>
                        <a:pt x="73024" y="1988"/>
                      </a:lnTo>
                      <a:lnTo>
                        <a:pt x="73024" y="1988"/>
                      </a:lnTo>
                      <a:lnTo>
                        <a:pt x="72940" y="2030"/>
                      </a:lnTo>
                      <a:lnTo>
                        <a:pt x="72773" y="2239"/>
                      </a:lnTo>
                      <a:lnTo>
                        <a:pt x="72710" y="2386"/>
                      </a:lnTo>
                      <a:lnTo>
                        <a:pt x="72605" y="2491"/>
                      </a:lnTo>
                      <a:lnTo>
                        <a:pt x="72626" y="2553"/>
                      </a:lnTo>
                      <a:lnTo>
                        <a:pt x="72773" y="2407"/>
                      </a:lnTo>
                      <a:lnTo>
                        <a:pt x="72856" y="2407"/>
                      </a:lnTo>
                      <a:lnTo>
                        <a:pt x="72919" y="2511"/>
                      </a:lnTo>
                      <a:lnTo>
                        <a:pt x="73024" y="2616"/>
                      </a:lnTo>
                      <a:lnTo>
                        <a:pt x="73233" y="2783"/>
                      </a:lnTo>
                      <a:lnTo>
                        <a:pt x="73254" y="2909"/>
                      </a:lnTo>
                      <a:lnTo>
                        <a:pt x="73170" y="2993"/>
                      </a:lnTo>
                      <a:lnTo>
                        <a:pt x="73191" y="3097"/>
                      </a:lnTo>
                      <a:lnTo>
                        <a:pt x="73358" y="3076"/>
                      </a:lnTo>
                      <a:lnTo>
                        <a:pt x="73505" y="2993"/>
                      </a:lnTo>
                      <a:lnTo>
                        <a:pt x="73589" y="3097"/>
                      </a:lnTo>
                      <a:lnTo>
                        <a:pt x="73589" y="3202"/>
                      </a:lnTo>
                      <a:lnTo>
                        <a:pt x="73672" y="3390"/>
                      </a:lnTo>
                      <a:lnTo>
                        <a:pt x="73672" y="3432"/>
                      </a:lnTo>
                      <a:lnTo>
                        <a:pt x="73568" y="3327"/>
                      </a:lnTo>
                      <a:lnTo>
                        <a:pt x="73484" y="3181"/>
                      </a:lnTo>
                      <a:lnTo>
                        <a:pt x="73400" y="3139"/>
                      </a:lnTo>
                      <a:lnTo>
                        <a:pt x="73358" y="3244"/>
                      </a:lnTo>
                      <a:lnTo>
                        <a:pt x="73379" y="3348"/>
                      </a:lnTo>
                      <a:lnTo>
                        <a:pt x="73442" y="3390"/>
                      </a:lnTo>
                      <a:lnTo>
                        <a:pt x="73400" y="3411"/>
                      </a:lnTo>
                      <a:lnTo>
                        <a:pt x="73296" y="3390"/>
                      </a:lnTo>
                      <a:lnTo>
                        <a:pt x="73191" y="3223"/>
                      </a:lnTo>
                      <a:lnTo>
                        <a:pt x="73045" y="3202"/>
                      </a:lnTo>
                      <a:lnTo>
                        <a:pt x="72940" y="3307"/>
                      </a:lnTo>
                      <a:lnTo>
                        <a:pt x="72856" y="3286"/>
                      </a:lnTo>
                      <a:lnTo>
                        <a:pt x="72835" y="3139"/>
                      </a:lnTo>
                      <a:lnTo>
                        <a:pt x="72877" y="3097"/>
                      </a:lnTo>
                      <a:lnTo>
                        <a:pt x="72814" y="2972"/>
                      </a:lnTo>
                      <a:lnTo>
                        <a:pt x="72710" y="2888"/>
                      </a:lnTo>
                      <a:lnTo>
                        <a:pt x="72668" y="2763"/>
                      </a:lnTo>
                      <a:lnTo>
                        <a:pt x="72459" y="2700"/>
                      </a:lnTo>
                      <a:lnTo>
                        <a:pt x="72291" y="2365"/>
                      </a:lnTo>
                      <a:lnTo>
                        <a:pt x="72187" y="2239"/>
                      </a:lnTo>
                      <a:lnTo>
                        <a:pt x="72208" y="2177"/>
                      </a:lnTo>
                      <a:lnTo>
                        <a:pt x="72124" y="2093"/>
                      </a:lnTo>
                      <a:lnTo>
                        <a:pt x="72019" y="2072"/>
                      </a:lnTo>
                      <a:lnTo>
                        <a:pt x="72019" y="2072"/>
                      </a:lnTo>
                      <a:lnTo>
                        <a:pt x="72040" y="2135"/>
                      </a:lnTo>
                      <a:lnTo>
                        <a:pt x="72019" y="2239"/>
                      </a:lnTo>
                      <a:lnTo>
                        <a:pt x="71977" y="2198"/>
                      </a:lnTo>
                      <a:lnTo>
                        <a:pt x="71915" y="2072"/>
                      </a:lnTo>
                      <a:lnTo>
                        <a:pt x="71685" y="1947"/>
                      </a:lnTo>
                      <a:lnTo>
                        <a:pt x="71559" y="1926"/>
                      </a:lnTo>
                      <a:lnTo>
                        <a:pt x="71454" y="1947"/>
                      </a:lnTo>
                      <a:lnTo>
                        <a:pt x="71475" y="2030"/>
                      </a:lnTo>
                      <a:lnTo>
                        <a:pt x="71580" y="2072"/>
                      </a:lnTo>
                      <a:lnTo>
                        <a:pt x="71789" y="2156"/>
                      </a:lnTo>
                      <a:lnTo>
                        <a:pt x="71622" y="2198"/>
                      </a:lnTo>
                      <a:lnTo>
                        <a:pt x="71413" y="2135"/>
                      </a:lnTo>
                      <a:lnTo>
                        <a:pt x="71308" y="2030"/>
                      </a:lnTo>
                      <a:lnTo>
                        <a:pt x="71350" y="1947"/>
                      </a:lnTo>
                      <a:lnTo>
                        <a:pt x="71287" y="1926"/>
                      </a:lnTo>
                      <a:lnTo>
                        <a:pt x="71099" y="1926"/>
                      </a:lnTo>
                      <a:lnTo>
                        <a:pt x="71161" y="1947"/>
                      </a:lnTo>
                      <a:lnTo>
                        <a:pt x="71161" y="1988"/>
                      </a:lnTo>
                      <a:lnTo>
                        <a:pt x="70994" y="2051"/>
                      </a:lnTo>
                      <a:lnTo>
                        <a:pt x="70931" y="1947"/>
                      </a:lnTo>
                      <a:lnTo>
                        <a:pt x="70952" y="1884"/>
                      </a:lnTo>
                      <a:lnTo>
                        <a:pt x="70764" y="1863"/>
                      </a:lnTo>
                      <a:lnTo>
                        <a:pt x="70722" y="1884"/>
                      </a:lnTo>
                      <a:lnTo>
                        <a:pt x="70743" y="1988"/>
                      </a:lnTo>
                      <a:lnTo>
                        <a:pt x="70638" y="1967"/>
                      </a:lnTo>
                      <a:lnTo>
                        <a:pt x="70576" y="1863"/>
                      </a:lnTo>
                      <a:lnTo>
                        <a:pt x="70429" y="1863"/>
                      </a:lnTo>
                      <a:lnTo>
                        <a:pt x="70471" y="1967"/>
                      </a:lnTo>
                      <a:lnTo>
                        <a:pt x="70471" y="1967"/>
                      </a:lnTo>
                      <a:lnTo>
                        <a:pt x="69990" y="1863"/>
                      </a:lnTo>
                      <a:lnTo>
                        <a:pt x="69843" y="1926"/>
                      </a:lnTo>
                      <a:lnTo>
                        <a:pt x="69676" y="1842"/>
                      </a:lnTo>
                      <a:lnTo>
                        <a:pt x="69676" y="1758"/>
                      </a:lnTo>
                      <a:lnTo>
                        <a:pt x="69508" y="1716"/>
                      </a:lnTo>
                      <a:lnTo>
                        <a:pt x="69488" y="1737"/>
                      </a:lnTo>
                      <a:lnTo>
                        <a:pt x="69488" y="1779"/>
                      </a:lnTo>
                      <a:lnTo>
                        <a:pt x="69425" y="1737"/>
                      </a:lnTo>
                      <a:lnTo>
                        <a:pt x="69320" y="1716"/>
                      </a:lnTo>
                      <a:lnTo>
                        <a:pt x="69216" y="1633"/>
                      </a:lnTo>
                      <a:lnTo>
                        <a:pt x="69153" y="1654"/>
                      </a:lnTo>
                      <a:lnTo>
                        <a:pt x="69174" y="1758"/>
                      </a:lnTo>
                      <a:lnTo>
                        <a:pt x="69006" y="1758"/>
                      </a:lnTo>
                      <a:lnTo>
                        <a:pt x="68860" y="1779"/>
                      </a:lnTo>
                      <a:lnTo>
                        <a:pt x="68839" y="1884"/>
                      </a:lnTo>
                      <a:lnTo>
                        <a:pt x="68651" y="1884"/>
                      </a:lnTo>
                      <a:lnTo>
                        <a:pt x="68316" y="1758"/>
                      </a:lnTo>
                      <a:lnTo>
                        <a:pt x="68337" y="1716"/>
                      </a:lnTo>
                      <a:lnTo>
                        <a:pt x="68546" y="1779"/>
                      </a:lnTo>
                      <a:lnTo>
                        <a:pt x="68651" y="1842"/>
                      </a:lnTo>
                      <a:lnTo>
                        <a:pt x="68672" y="1779"/>
                      </a:lnTo>
                      <a:lnTo>
                        <a:pt x="68337" y="1549"/>
                      </a:lnTo>
                      <a:lnTo>
                        <a:pt x="67939" y="1507"/>
                      </a:lnTo>
                      <a:lnTo>
                        <a:pt x="67793" y="1549"/>
                      </a:lnTo>
                      <a:lnTo>
                        <a:pt x="67730" y="1507"/>
                      </a:lnTo>
                      <a:lnTo>
                        <a:pt x="67793" y="1444"/>
                      </a:lnTo>
                      <a:lnTo>
                        <a:pt x="67688" y="1402"/>
                      </a:lnTo>
                      <a:lnTo>
                        <a:pt x="67542" y="1423"/>
                      </a:lnTo>
                      <a:lnTo>
                        <a:pt x="67604" y="1444"/>
                      </a:lnTo>
                      <a:lnTo>
                        <a:pt x="67521" y="1465"/>
                      </a:lnTo>
                      <a:lnTo>
                        <a:pt x="67395" y="1423"/>
                      </a:lnTo>
                      <a:lnTo>
                        <a:pt x="67019" y="1319"/>
                      </a:lnTo>
                      <a:lnTo>
                        <a:pt x="66851" y="1340"/>
                      </a:lnTo>
                      <a:lnTo>
                        <a:pt x="66788" y="1423"/>
                      </a:lnTo>
                      <a:lnTo>
                        <a:pt x="66705" y="1402"/>
                      </a:lnTo>
                      <a:lnTo>
                        <a:pt x="66663" y="1319"/>
                      </a:lnTo>
                      <a:lnTo>
                        <a:pt x="66558" y="1361"/>
                      </a:lnTo>
                      <a:lnTo>
                        <a:pt x="66349" y="1361"/>
                      </a:lnTo>
                      <a:lnTo>
                        <a:pt x="66244" y="1298"/>
                      </a:lnTo>
                      <a:lnTo>
                        <a:pt x="66161" y="1319"/>
                      </a:lnTo>
                      <a:lnTo>
                        <a:pt x="66014" y="1340"/>
                      </a:lnTo>
                      <a:lnTo>
                        <a:pt x="65951" y="1319"/>
                      </a:lnTo>
                      <a:lnTo>
                        <a:pt x="65847" y="1402"/>
                      </a:lnTo>
                      <a:lnTo>
                        <a:pt x="65826" y="1507"/>
                      </a:lnTo>
                      <a:lnTo>
                        <a:pt x="65763" y="1402"/>
                      </a:lnTo>
                      <a:lnTo>
                        <a:pt x="65303" y="1528"/>
                      </a:lnTo>
                      <a:lnTo>
                        <a:pt x="65303" y="1633"/>
                      </a:lnTo>
                      <a:lnTo>
                        <a:pt x="65198" y="1612"/>
                      </a:lnTo>
                      <a:lnTo>
                        <a:pt x="65135" y="1737"/>
                      </a:lnTo>
                      <a:lnTo>
                        <a:pt x="65094" y="1737"/>
                      </a:lnTo>
                      <a:lnTo>
                        <a:pt x="65031" y="1654"/>
                      </a:lnTo>
                      <a:lnTo>
                        <a:pt x="64884" y="1675"/>
                      </a:lnTo>
                      <a:lnTo>
                        <a:pt x="64884" y="1779"/>
                      </a:lnTo>
                      <a:lnTo>
                        <a:pt x="64801" y="1779"/>
                      </a:lnTo>
                      <a:lnTo>
                        <a:pt x="64696" y="1842"/>
                      </a:lnTo>
                      <a:lnTo>
                        <a:pt x="64529" y="1737"/>
                      </a:lnTo>
                      <a:lnTo>
                        <a:pt x="64403" y="1779"/>
                      </a:lnTo>
                      <a:lnTo>
                        <a:pt x="64403" y="1863"/>
                      </a:lnTo>
                      <a:lnTo>
                        <a:pt x="64152" y="1863"/>
                      </a:lnTo>
                      <a:lnTo>
                        <a:pt x="63838" y="1884"/>
                      </a:lnTo>
                      <a:lnTo>
                        <a:pt x="63754" y="1842"/>
                      </a:lnTo>
                      <a:lnTo>
                        <a:pt x="63482" y="1884"/>
                      </a:lnTo>
                      <a:lnTo>
                        <a:pt x="63462" y="1905"/>
                      </a:lnTo>
                      <a:lnTo>
                        <a:pt x="63629" y="2009"/>
                      </a:lnTo>
                      <a:lnTo>
                        <a:pt x="63692" y="2198"/>
                      </a:lnTo>
                      <a:lnTo>
                        <a:pt x="63775" y="2260"/>
                      </a:lnTo>
                      <a:lnTo>
                        <a:pt x="63796" y="2386"/>
                      </a:lnTo>
                      <a:lnTo>
                        <a:pt x="63880" y="2574"/>
                      </a:lnTo>
                      <a:lnTo>
                        <a:pt x="63838" y="2637"/>
                      </a:lnTo>
                      <a:lnTo>
                        <a:pt x="63838" y="2804"/>
                      </a:lnTo>
                      <a:lnTo>
                        <a:pt x="63880" y="2804"/>
                      </a:lnTo>
                      <a:lnTo>
                        <a:pt x="63985" y="2700"/>
                      </a:lnTo>
                      <a:lnTo>
                        <a:pt x="64194" y="2804"/>
                      </a:lnTo>
                      <a:lnTo>
                        <a:pt x="64257" y="2888"/>
                      </a:lnTo>
                      <a:lnTo>
                        <a:pt x="64319" y="2909"/>
                      </a:lnTo>
                      <a:lnTo>
                        <a:pt x="64529" y="3118"/>
                      </a:lnTo>
                      <a:lnTo>
                        <a:pt x="64570" y="3307"/>
                      </a:lnTo>
                      <a:lnTo>
                        <a:pt x="64717" y="3348"/>
                      </a:lnTo>
                      <a:lnTo>
                        <a:pt x="64822" y="3516"/>
                      </a:lnTo>
                      <a:lnTo>
                        <a:pt x="64822" y="3579"/>
                      </a:lnTo>
                      <a:lnTo>
                        <a:pt x="64842" y="3662"/>
                      </a:lnTo>
                      <a:lnTo>
                        <a:pt x="64801" y="3725"/>
                      </a:lnTo>
                      <a:lnTo>
                        <a:pt x="64884" y="3830"/>
                      </a:lnTo>
                      <a:lnTo>
                        <a:pt x="64822" y="3871"/>
                      </a:lnTo>
                      <a:lnTo>
                        <a:pt x="64738" y="3851"/>
                      </a:lnTo>
                      <a:lnTo>
                        <a:pt x="64612" y="3934"/>
                      </a:lnTo>
                      <a:lnTo>
                        <a:pt x="64633" y="4039"/>
                      </a:lnTo>
                      <a:lnTo>
                        <a:pt x="64508" y="4060"/>
                      </a:lnTo>
                      <a:lnTo>
                        <a:pt x="64403" y="4143"/>
                      </a:lnTo>
                      <a:lnTo>
                        <a:pt x="64215" y="4102"/>
                      </a:lnTo>
                      <a:lnTo>
                        <a:pt x="64152" y="4039"/>
                      </a:lnTo>
                      <a:lnTo>
                        <a:pt x="64152" y="3892"/>
                      </a:lnTo>
                      <a:lnTo>
                        <a:pt x="63964" y="3641"/>
                      </a:lnTo>
                      <a:lnTo>
                        <a:pt x="63880" y="3641"/>
                      </a:lnTo>
                      <a:lnTo>
                        <a:pt x="63838" y="3662"/>
                      </a:lnTo>
                      <a:lnTo>
                        <a:pt x="63566" y="3620"/>
                      </a:lnTo>
                      <a:lnTo>
                        <a:pt x="63378" y="3641"/>
                      </a:lnTo>
                      <a:lnTo>
                        <a:pt x="63315" y="3579"/>
                      </a:lnTo>
                      <a:lnTo>
                        <a:pt x="63148" y="3411"/>
                      </a:lnTo>
                      <a:lnTo>
                        <a:pt x="63148" y="3286"/>
                      </a:lnTo>
                      <a:lnTo>
                        <a:pt x="63043" y="3202"/>
                      </a:lnTo>
                      <a:lnTo>
                        <a:pt x="62897" y="3181"/>
                      </a:lnTo>
                      <a:lnTo>
                        <a:pt x="62855" y="3097"/>
                      </a:lnTo>
                      <a:lnTo>
                        <a:pt x="62813" y="2951"/>
                      </a:lnTo>
                      <a:lnTo>
                        <a:pt x="62625" y="2909"/>
                      </a:lnTo>
                      <a:lnTo>
                        <a:pt x="62583" y="2951"/>
                      </a:lnTo>
                      <a:lnTo>
                        <a:pt x="62583" y="3097"/>
                      </a:lnTo>
                      <a:lnTo>
                        <a:pt x="62583" y="3244"/>
                      </a:lnTo>
                      <a:lnTo>
                        <a:pt x="62604" y="3327"/>
                      </a:lnTo>
                      <a:lnTo>
                        <a:pt x="62478" y="3516"/>
                      </a:lnTo>
                      <a:lnTo>
                        <a:pt x="62415" y="3641"/>
                      </a:lnTo>
                      <a:lnTo>
                        <a:pt x="62332" y="3558"/>
                      </a:lnTo>
                      <a:lnTo>
                        <a:pt x="62311" y="3474"/>
                      </a:lnTo>
                      <a:lnTo>
                        <a:pt x="62269" y="3474"/>
                      </a:lnTo>
                      <a:lnTo>
                        <a:pt x="62164" y="3558"/>
                      </a:lnTo>
                      <a:lnTo>
                        <a:pt x="61913" y="3537"/>
                      </a:lnTo>
                      <a:lnTo>
                        <a:pt x="61704" y="3620"/>
                      </a:lnTo>
                      <a:lnTo>
                        <a:pt x="61641" y="3579"/>
                      </a:lnTo>
                      <a:lnTo>
                        <a:pt x="61474" y="3725"/>
                      </a:lnTo>
                      <a:lnTo>
                        <a:pt x="61327" y="3746"/>
                      </a:lnTo>
                      <a:lnTo>
                        <a:pt x="61223" y="3725"/>
                      </a:lnTo>
                      <a:lnTo>
                        <a:pt x="61118" y="3620"/>
                      </a:lnTo>
                      <a:lnTo>
                        <a:pt x="61034" y="3620"/>
                      </a:lnTo>
                      <a:lnTo>
                        <a:pt x="60972" y="3662"/>
                      </a:lnTo>
                      <a:lnTo>
                        <a:pt x="61013" y="3746"/>
                      </a:lnTo>
                      <a:lnTo>
                        <a:pt x="60804" y="3830"/>
                      </a:lnTo>
                      <a:lnTo>
                        <a:pt x="60700" y="3913"/>
                      </a:lnTo>
                      <a:lnTo>
                        <a:pt x="60449" y="3934"/>
                      </a:lnTo>
                      <a:lnTo>
                        <a:pt x="60323" y="4081"/>
                      </a:lnTo>
                      <a:lnTo>
                        <a:pt x="60323" y="4290"/>
                      </a:lnTo>
                      <a:lnTo>
                        <a:pt x="60323" y="4562"/>
                      </a:lnTo>
                      <a:lnTo>
                        <a:pt x="60532" y="4855"/>
                      </a:lnTo>
                      <a:lnTo>
                        <a:pt x="60553" y="5022"/>
                      </a:lnTo>
                      <a:lnTo>
                        <a:pt x="60407" y="4813"/>
                      </a:lnTo>
                      <a:lnTo>
                        <a:pt x="60281" y="4688"/>
                      </a:lnTo>
                      <a:lnTo>
                        <a:pt x="60177" y="4708"/>
                      </a:lnTo>
                      <a:lnTo>
                        <a:pt x="60030" y="4625"/>
                      </a:lnTo>
                      <a:lnTo>
                        <a:pt x="60072" y="4729"/>
                      </a:lnTo>
                      <a:lnTo>
                        <a:pt x="60177" y="4792"/>
                      </a:lnTo>
                      <a:lnTo>
                        <a:pt x="60218" y="4980"/>
                      </a:lnTo>
                      <a:lnTo>
                        <a:pt x="60218" y="5022"/>
                      </a:lnTo>
                      <a:lnTo>
                        <a:pt x="60072" y="4813"/>
                      </a:lnTo>
                      <a:lnTo>
                        <a:pt x="59967" y="4813"/>
                      </a:lnTo>
                      <a:lnTo>
                        <a:pt x="59925" y="4604"/>
                      </a:lnTo>
                      <a:lnTo>
                        <a:pt x="59758" y="4415"/>
                      </a:lnTo>
                      <a:lnTo>
                        <a:pt x="59674" y="4269"/>
                      </a:lnTo>
                      <a:lnTo>
                        <a:pt x="59570" y="4269"/>
                      </a:lnTo>
                      <a:lnTo>
                        <a:pt x="59612" y="4457"/>
                      </a:lnTo>
                      <a:lnTo>
                        <a:pt x="59591" y="4562"/>
                      </a:lnTo>
                      <a:lnTo>
                        <a:pt x="59549" y="4415"/>
                      </a:lnTo>
                      <a:lnTo>
                        <a:pt x="59402" y="4353"/>
                      </a:lnTo>
                      <a:lnTo>
                        <a:pt x="59256" y="4374"/>
                      </a:lnTo>
                      <a:lnTo>
                        <a:pt x="59256" y="4457"/>
                      </a:lnTo>
                      <a:lnTo>
                        <a:pt x="59172" y="4374"/>
                      </a:lnTo>
                      <a:lnTo>
                        <a:pt x="59026" y="4374"/>
                      </a:lnTo>
                      <a:lnTo>
                        <a:pt x="58879" y="4520"/>
                      </a:lnTo>
                      <a:lnTo>
                        <a:pt x="58754" y="4562"/>
                      </a:lnTo>
                      <a:lnTo>
                        <a:pt x="58837" y="4415"/>
                      </a:lnTo>
                      <a:lnTo>
                        <a:pt x="58837" y="4311"/>
                      </a:lnTo>
                      <a:lnTo>
                        <a:pt x="58712" y="4081"/>
                      </a:lnTo>
                      <a:lnTo>
                        <a:pt x="58712" y="3934"/>
                      </a:lnTo>
                      <a:lnTo>
                        <a:pt x="58649" y="3871"/>
                      </a:lnTo>
                      <a:lnTo>
                        <a:pt x="58649" y="3767"/>
                      </a:lnTo>
                      <a:lnTo>
                        <a:pt x="58544" y="3558"/>
                      </a:lnTo>
                      <a:lnTo>
                        <a:pt x="58335" y="3327"/>
                      </a:lnTo>
                      <a:lnTo>
                        <a:pt x="58105" y="3202"/>
                      </a:lnTo>
                      <a:lnTo>
                        <a:pt x="57875" y="2930"/>
                      </a:lnTo>
                      <a:lnTo>
                        <a:pt x="57310" y="2742"/>
                      </a:lnTo>
                      <a:lnTo>
                        <a:pt x="57038" y="2742"/>
                      </a:lnTo>
                      <a:lnTo>
                        <a:pt x="56892" y="2783"/>
                      </a:lnTo>
                      <a:lnTo>
                        <a:pt x="56661" y="2930"/>
                      </a:lnTo>
                      <a:lnTo>
                        <a:pt x="56661" y="2993"/>
                      </a:lnTo>
                      <a:lnTo>
                        <a:pt x="56536" y="2951"/>
                      </a:lnTo>
                      <a:lnTo>
                        <a:pt x="56327" y="3035"/>
                      </a:lnTo>
                      <a:lnTo>
                        <a:pt x="55887" y="3244"/>
                      </a:lnTo>
                      <a:lnTo>
                        <a:pt x="55720" y="3265"/>
                      </a:lnTo>
                      <a:lnTo>
                        <a:pt x="55531" y="3453"/>
                      </a:lnTo>
                      <a:lnTo>
                        <a:pt x="55427" y="3516"/>
                      </a:lnTo>
                      <a:lnTo>
                        <a:pt x="55197" y="3683"/>
                      </a:lnTo>
                      <a:lnTo>
                        <a:pt x="55071" y="3746"/>
                      </a:lnTo>
                      <a:lnTo>
                        <a:pt x="54946" y="3871"/>
                      </a:lnTo>
                      <a:lnTo>
                        <a:pt x="54757" y="3934"/>
                      </a:lnTo>
                      <a:lnTo>
                        <a:pt x="54590" y="3871"/>
                      </a:lnTo>
                      <a:lnTo>
                        <a:pt x="54360" y="3934"/>
                      </a:lnTo>
                      <a:lnTo>
                        <a:pt x="54213" y="3997"/>
                      </a:lnTo>
                      <a:lnTo>
                        <a:pt x="54339" y="3871"/>
                      </a:lnTo>
                      <a:lnTo>
                        <a:pt x="54527" y="3767"/>
                      </a:lnTo>
                      <a:lnTo>
                        <a:pt x="54548" y="3662"/>
                      </a:lnTo>
                      <a:lnTo>
                        <a:pt x="54381" y="3474"/>
                      </a:lnTo>
                      <a:lnTo>
                        <a:pt x="54109" y="3411"/>
                      </a:lnTo>
                      <a:lnTo>
                        <a:pt x="53837" y="3223"/>
                      </a:lnTo>
                      <a:lnTo>
                        <a:pt x="53753" y="3160"/>
                      </a:lnTo>
                      <a:lnTo>
                        <a:pt x="53711" y="3223"/>
                      </a:lnTo>
                      <a:lnTo>
                        <a:pt x="53607" y="3453"/>
                      </a:lnTo>
                      <a:lnTo>
                        <a:pt x="53607" y="3579"/>
                      </a:lnTo>
                      <a:lnTo>
                        <a:pt x="53544" y="3516"/>
                      </a:lnTo>
                      <a:lnTo>
                        <a:pt x="53502" y="3537"/>
                      </a:lnTo>
                      <a:lnTo>
                        <a:pt x="53439" y="3662"/>
                      </a:lnTo>
                      <a:lnTo>
                        <a:pt x="53376" y="3725"/>
                      </a:lnTo>
                      <a:lnTo>
                        <a:pt x="53335" y="3662"/>
                      </a:lnTo>
                      <a:lnTo>
                        <a:pt x="53397" y="3516"/>
                      </a:lnTo>
                      <a:lnTo>
                        <a:pt x="53439" y="3432"/>
                      </a:lnTo>
                      <a:lnTo>
                        <a:pt x="53397" y="3265"/>
                      </a:lnTo>
                      <a:lnTo>
                        <a:pt x="53272" y="3202"/>
                      </a:lnTo>
                      <a:lnTo>
                        <a:pt x="53125" y="3327"/>
                      </a:lnTo>
                      <a:lnTo>
                        <a:pt x="53167" y="3411"/>
                      </a:lnTo>
                      <a:lnTo>
                        <a:pt x="53083" y="3537"/>
                      </a:lnTo>
                      <a:lnTo>
                        <a:pt x="53000" y="3453"/>
                      </a:lnTo>
                      <a:lnTo>
                        <a:pt x="52979" y="3307"/>
                      </a:lnTo>
                      <a:lnTo>
                        <a:pt x="52916" y="3160"/>
                      </a:lnTo>
                      <a:lnTo>
                        <a:pt x="52874" y="3014"/>
                      </a:lnTo>
                      <a:lnTo>
                        <a:pt x="52770" y="3118"/>
                      </a:lnTo>
                      <a:lnTo>
                        <a:pt x="52560" y="3139"/>
                      </a:lnTo>
                      <a:lnTo>
                        <a:pt x="52246" y="3223"/>
                      </a:lnTo>
                      <a:lnTo>
                        <a:pt x="52163" y="3202"/>
                      </a:lnTo>
                      <a:lnTo>
                        <a:pt x="52267" y="3118"/>
                      </a:lnTo>
                      <a:lnTo>
                        <a:pt x="52246" y="3014"/>
                      </a:lnTo>
                      <a:lnTo>
                        <a:pt x="52246" y="2909"/>
                      </a:lnTo>
                      <a:lnTo>
                        <a:pt x="52226" y="2783"/>
                      </a:lnTo>
                      <a:lnTo>
                        <a:pt x="52246" y="2763"/>
                      </a:lnTo>
                      <a:lnTo>
                        <a:pt x="52456" y="2909"/>
                      </a:lnTo>
                      <a:lnTo>
                        <a:pt x="52560" y="2825"/>
                      </a:lnTo>
                      <a:lnTo>
                        <a:pt x="52581" y="2700"/>
                      </a:lnTo>
                      <a:lnTo>
                        <a:pt x="52393" y="2428"/>
                      </a:lnTo>
                      <a:lnTo>
                        <a:pt x="52016" y="2302"/>
                      </a:lnTo>
                      <a:lnTo>
                        <a:pt x="51702" y="2281"/>
                      </a:lnTo>
                      <a:lnTo>
                        <a:pt x="51347" y="2365"/>
                      </a:lnTo>
                      <a:lnTo>
                        <a:pt x="51033" y="2407"/>
                      </a:lnTo>
                      <a:lnTo>
                        <a:pt x="50824" y="2574"/>
                      </a:lnTo>
                      <a:lnTo>
                        <a:pt x="50886" y="3139"/>
                      </a:lnTo>
                      <a:lnTo>
                        <a:pt x="50866" y="3307"/>
                      </a:lnTo>
                      <a:lnTo>
                        <a:pt x="50907" y="3411"/>
                      </a:lnTo>
                      <a:lnTo>
                        <a:pt x="50803" y="3579"/>
                      </a:lnTo>
                      <a:lnTo>
                        <a:pt x="50803" y="3746"/>
                      </a:lnTo>
                      <a:lnTo>
                        <a:pt x="50656" y="3851"/>
                      </a:lnTo>
                      <a:lnTo>
                        <a:pt x="50552" y="3851"/>
                      </a:lnTo>
                      <a:lnTo>
                        <a:pt x="50489" y="3788"/>
                      </a:lnTo>
                      <a:lnTo>
                        <a:pt x="50489" y="3725"/>
                      </a:lnTo>
                      <a:lnTo>
                        <a:pt x="50363" y="3620"/>
                      </a:lnTo>
                      <a:lnTo>
                        <a:pt x="50447" y="3537"/>
                      </a:lnTo>
                      <a:lnTo>
                        <a:pt x="50510" y="3558"/>
                      </a:lnTo>
                      <a:lnTo>
                        <a:pt x="50594" y="3369"/>
                      </a:lnTo>
                      <a:lnTo>
                        <a:pt x="50552" y="3139"/>
                      </a:lnTo>
                      <a:lnTo>
                        <a:pt x="50405" y="3097"/>
                      </a:lnTo>
                      <a:lnTo>
                        <a:pt x="50342" y="2888"/>
                      </a:lnTo>
                      <a:lnTo>
                        <a:pt x="50405" y="2909"/>
                      </a:lnTo>
                      <a:lnTo>
                        <a:pt x="50510" y="2804"/>
                      </a:lnTo>
                      <a:lnTo>
                        <a:pt x="50510" y="2930"/>
                      </a:lnTo>
                      <a:lnTo>
                        <a:pt x="50614" y="3035"/>
                      </a:lnTo>
                      <a:lnTo>
                        <a:pt x="50698" y="3223"/>
                      </a:lnTo>
                      <a:lnTo>
                        <a:pt x="50719" y="3160"/>
                      </a:lnTo>
                      <a:lnTo>
                        <a:pt x="50698" y="2888"/>
                      </a:lnTo>
                      <a:lnTo>
                        <a:pt x="50656" y="2679"/>
                      </a:lnTo>
                      <a:lnTo>
                        <a:pt x="50259" y="2825"/>
                      </a:lnTo>
                      <a:lnTo>
                        <a:pt x="49945" y="3035"/>
                      </a:lnTo>
                      <a:lnTo>
                        <a:pt x="49945" y="3160"/>
                      </a:lnTo>
                      <a:lnTo>
                        <a:pt x="49757" y="3307"/>
                      </a:lnTo>
                      <a:lnTo>
                        <a:pt x="49652" y="3223"/>
                      </a:lnTo>
                      <a:lnTo>
                        <a:pt x="49673" y="3139"/>
                      </a:lnTo>
                      <a:lnTo>
                        <a:pt x="49777" y="3118"/>
                      </a:lnTo>
                      <a:lnTo>
                        <a:pt x="49673" y="2993"/>
                      </a:lnTo>
                      <a:lnTo>
                        <a:pt x="49757" y="2742"/>
                      </a:lnTo>
                      <a:lnTo>
                        <a:pt x="49882" y="2804"/>
                      </a:lnTo>
                      <a:lnTo>
                        <a:pt x="49945" y="2783"/>
                      </a:lnTo>
                      <a:lnTo>
                        <a:pt x="50070" y="2825"/>
                      </a:lnTo>
                      <a:lnTo>
                        <a:pt x="50468" y="2637"/>
                      </a:lnTo>
                      <a:lnTo>
                        <a:pt x="50614" y="2595"/>
                      </a:lnTo>
                      <a:lnTo>
                        <a:pt x="50342" y="2595"/>
                      </a:lnTo>
                      <a:lnTo>
                        <a:pt x="50175" y="2616"/>
                      </a:lnTo>
                      <a:lnTo>
                        <a:pt x="49945" y="2595"/>
                      </a:lnTo>
                      <a:lnTo>
                        <a:pt x="49443" y="2595"/>
                      </a:lnTo>
                      <a:lnTo>
                        <a:pt x="49338" y="2637"/>
                      </a:lnTo>
                      <a:lnTo>
                        <a:pt x="48669" y="2700"/>
                      </a:lnTo>
                      <a:lnTo>
                        <a:pt x="48271" y="2700"/>
                      </a:lnTo>
                      <a:lnTo>
                        <a:pt x="48041" y="2742"/>
                      </a:lnTo>
                      <a:lnTo>
                        <a:pt x="47769" y="2637"/>
                      </a:lnTo>
                      <a:lnTo>
                        <a:pt x="47539" y="2679"/>
                      </a:lnTo>
                      <a:lnTo>
                        <a:pt x="47371" y="2742"/>
                      </a:lnTo>
                      <a:lnTo>
                        <a:pt x="47518" y="2909"/>
                      </a:lnTo>
                      <a:lnTo>
                        <a:pt x="47685" y="2909"/>
                      </a:lnTo>
                      <a:lnTo>
                        <a:pt x="47790" y="2951"/>
                      </a:lnTo>
                      <a:lnTo>
                        <a:pt x="47894" y="2930"/>
                      </a:lnTo>
                      <a:lnTo>
                        <a:pt x="48041" y="3055"/>
                      </a:lnTo>
                      <a:lnTo>
                        <a:pt x="48041" y="3139"/>
                      </a:lnTo>
                      <a:lnTo>
                        <a:pt x="47832" y="3327"/>
                      </a:lnTo>
                      <a:lnTo>
                        <a:pt x="47685" y="3307"/>
                      </a:lnTo>
                      <a:lnTo>
                        <a:pt x="47518" y="3369"/>
                      </a:lnTo>
                      <a:lnTo>
                        <a:pt x="47476" y="3537"/>
                      </a:lnTo>
                      <a:lnTo>
                        <a:pt x="47434" y="3641"/>
                      </a:lnTo>
                      <a:lnTo>
                        <a:pt x="47560" y="3871"/>
                      </a:lnTo>
                      <a:lnTo>
                        <a:pt x="47769" y="3934"/>
                      </a:lnTo>
                      <a:lnTo>
                        <a:pt x="47790" y="3788"/>
                      </a:lnTo>
                      <a:lnTo>
                        <a:pt x="47936" y="3662"/>
                      </a:lnTo>
                      <a:lnTo>
                        <a:pt x="48145" y="3579"/>
                      </a:lnTo>
                      <a:lnTo>
                        <a:pt x="48104" y="3788"/>
                      </a:lnTo>
                      <a:lnTo>
                        <a:pt x="47894" y="3788"/>
                      </a:lnTo>
                      <a:lnTo>
                        <a:pt x="47999" y="3934"/>
                      </a:lnTo>
                      <a:lnTo>
                        <a:pt x="47978" y="3955"/>
                      </a:lnTo>
                      <a:lnTo>
                        <a:pt x="48041" y="4060"/>
                      </a:lnTo>
                      <a:lnTo>
                        <a:pt x="47894" y="4143"/>
                      </a:lnTo>
                      <a:lnTo>
                        <a:pt x="48041" y="4164"/>
                      </a:lnTo>
                      <a:lnTo>
                        <a:pt x="48166" y="4102"/>
                      </a:lnTo>
                      <a:lnTo>
                        <a:pt x="48208" y="4206"/>
                      </a:lnTo>
                      <a:lnTo>
                        <a:pt x="48187" y="4353"/>
                      </a:lnTo>
                      <a:lnTo>
                        <a:pt x="48313" y="4478"/>
                      </a:lnTo>
                      <a:lnTo>
                        <a:pt x="48459" y="4499"/>
                      </a:lnTo>
                      <a:lnTo>
                        <a:pt x="48627" y="4708"/>
                      </a:lnTo>
                      <a:lnTo>
                        <a:pt x="48606" y="4813"/>
                      </a:lnTo>
                      <a:lnTo>
                        <a:pt x="48522" y="4771"/>
                      </a:lnTo>
                      <a:lnTo>
                        <a:pt x="48397" y="4813"/>
                      </a:lnTo>
                      <a:lnTo>
                        <a:pt x="48459" y="4939"/>
                      </a:lnTo>
                      <a:lnTo>
                        <a:pt x="48376" y="5001"/>
                      </a:lnTo>
                      <a:lnTo>
                        <a:pt x="48313" y="4939"/>
                      </a:lnTo>
                      <a:lnTo>
                        <a:pt x="48250" y="4980"/>
                      </a:lnTo>
                      <a:lnTo>
                        <a:pt x="48187" y="4834"/>
                      </a:lnTo>
                      <a:lnTo>
                        <a:pt x="47999" y="4708"/>
                      </a:lnTo>
                      <a:lnTo>
                        <a:pt x="47936" y="4729"/>
                      </a:lnTo>
                      <a:lnTo>
                        <a:pt x="47978" y="4813"/>
                      </a:lnTo>
                      <a:lnTo>
                        <a:pt x="47873" y="4897"/>
                      </a:lnTo>
                      <a:lnTo>
                        <a:pt x="47790" y="4834"/>
                      </a:lnTo>
                      <a:lnTo>
                        <a:pt x="47727" y="4897"/>
                      </a:lnTo>
                      <a:lnTo>
                        <a:pt x="47769" y="5022"/>
                      </a:lnTo>
                      <a:lnTo>
                        <a:pt x="47790" y="5211"/>
                      </a:lnTo>
                      <a:lnTo>
                        <a:pt x="47936" y="5232"/>
                      </a:lnTo>
                      <a:lnTo>
                        <a:pt x="48083" y="5148"/>
                      </a:lnTo>
                      <a:lnTo>
                        <a:pt x="48187" y="5252"/>
                      </a:lnTo>
                      <a:lnTo>
                        <a:pt x="48104" y="5336"/>
                      </a:lnTo>
                      <a:lnTo>
                        <a:pt x="48250" y="5399"/>
                      </a:lnTo>
                      <a:lnTo>
                        <a:pt x="48145" y="5462"/>
                      </a:lnTo>
                      <a:lnTo>
                        <a:pt x="47978" y="5420"/>
                      </a:lnTo>
                      <a:lnTo>
                        <a:pt x="47978" y="5462"/>
                      </a:lnTo>
                      <a:lnTo>
                        <a:pt x="48145" y="5566"/>
                      </a:lnTo>
                      <a:lnTo>
                        <a:pt x="47873" y="5566"/>
                      </a:lnTo>
                      <a:lnTo>
                        <a:pt x="47832" y="5462"/>
                      </a:lnTo>
                      <a:lnTo>
                        <a:pt x="47643" y="5462"/>
                      </a:lnTo>
                      <a:lnTo>
                        <a:pt x="47560" y="5336"/>
                      </a:lnTo>
                      <a:lnTo>
                        <a:pt x="47434" y="5315"/>
                      </a:lnTo>
                      <a:lnTo>
                        <a:pt x="47308" y="5190"/>
                      </a:lnTo>
                      <a:lnTo>
                        <a:pt x="47120" y="5190"/>
                      </a:lnTo>
                      <a:lnTo>
                        <a:pt x="46995" y="5106"/>
                      </a:lnTo>
                      <a:lnTo>
                        <a:pt x="46890" y="5127"/>
                      </a:lnTo>
                      <a:lnTo>
                        <a:pt x="46827" y="5106"/>
                      </a:lnTo>
                      <a:lnTo>
                        <a:pt x="46430" y="5252"/>
                      </a:lnTo>
                      <a:lnTo>
                        <a:pt x="46409" y="5357"/>
                      </a:lnTo>
                      <a:lnTo>
                        <a:pt x="46367" y="5420"/>
                      </a:lnTo>
                      <a:lnTo>
                        <a:pt x="46430" y="5504"/>
                      </a:lnTo>
                      <a:lnTo>
                        <a:pt x="46409" y="5566"/>
                      </a:lnTo>
                      <a:lnTo>
                        <a:pt x="46492" y="5713"/>
                      </a:lnTo>
                      <a:lnTo>
                        <a:pt x="46472" y="5734"/>
                      </a:lnTo>
                      <a:lnTo>
                        <a:pt x="46367" y="5629"/>
                      </a:lnTo>
                      <a:lnTo>
                        <a:pt x="46283" y="5671"/>
                      </a:lnTo>
                      <a:lnTo>
                        <a:pt x="46179" y="5629"/>
                      </a:lnTo>
                      <a:lnTo>
                        <a:pt x="45739" y="5671"/>
                      </a:lnTo>
                      <a:lnTo>
                        <a:pt x="45530" y="5650"/>
                      </a:lnTo>
                      <a:lnTo>
                        <a:pt x="45384" y="5524"/>
                      </a:lnTo>
                      <a:lnTo>
                        <a:pt x="45258" y="5504"/>
                      </a:lnTo>
                      <a:lnTo>
                        <a:pt x="45132" y="5357"/>
                      </a:lnTo>
                      <a:lnTo>
                        <a:pt x="45049" y="5211"/>
                      </a:lnTo>
                      <a:lnTo>
                        <a:pt x="44944" y="5148"/>
                      </a:lnTo>
                      <a:lnTo>
                        <a:pt x="44944" y="5232"/>
                      </a:lnTo>
                      <a:lnTo>
                        <a:pt x="45028" y="5420"/>
                      </a:lnTo>
                      <a:lnTo>
                        <a:pt x="45049" y="5734"/>
                      </a:lnTo>
                      <a:lnTo>
                        <a:pt x="45216" y="6068"/>
                      </a:lnTo>
                      <a:lnTo>
                        <a:pt x="45342" y="6340"/>
                      </a:lnTo>
                      <a:lnTo>
                        <a:pt x="45446" y="6926"/>
                      </a:lnTo>
                      <a:lnTo>
                        <a:pt x="45425" y="7073"/>
                      </a:lnTo>
                      <a:lnTo>
                        <a:pt x="45342" y="7073"/>
                      </a:lnTo>
                      <a:lnTo>
                        <a:pt x="45258" y="6968"/>
                      </a:lnTo>
                      <a:lnTo>
                        <a:pt x="45237" y="6864"/>
                      </a:lnTo>
                      <a:lnTo>
                        <a:pt x="45132" y="6759"/>
                      </a:lnTo>
                      <a:lnTo>
                        <a:pt x="45070" y="6801"/>
                      </a:lnTo>
                      <a:lnTo>
                        <a:pt x="45132" y="6884"/>
                      </a:lnTo>
                      <a:lnTo>
                        <a:pt x="45112" y="6968"/>
                      </a:lnTo>
                      <a:lnTo>
                        <a:pt x="44923" y="6905"/>
                      </a:lnTo>
                      <a:lnTo>
                        <a:pt x="44756" y="6717"/>
                      </a:lnTo>
                      <a:lnTo>
                        <a:pt x="44505" y="6696"/>
                      </a:lnTo>
                      <a:lnTo>
                        <a:pt x="44379" y="6550"/>
                      </a:lnTo>
                      <a:lnTo>
                        <a:pt x="44275" y="6508"/>
                      </a:lnTo>
                      <a:lnTo>
                        <a:pt x="43898" y="6173"/>
                      </a:lnTo>
                      <a:lnTo>
                        <a:pt x="43877" y="6173"/>
                      </a:lnTo>
                      <a:lnTo>
                        <a:pt x="43793" y="6236"/>
                      </a:lnTo>
                      <a:lnTo>
                        <a:pt x="43689" y="6236"/>
                      </a:lnTo>
                      <a:lnTo>
                        <a:pt x="43647" y="6152"/>
                      </a:lnTo>
                      <a:lnTo>
                        <a:pt x="43877" y="5943"/>
                      </a:lnTo>
                      <a:lnTo>
                        <a:pt x="43982" y="5943"/>
                      </a:lnTo>
                      <a:lnTo>
                        <a:pt x="43898" y="5880"/>
                      </a:lnTo>
                      <a:lnTo>
                        <a:pt x="43772" y="5817"/>
                      </a:lnTo>
                      <a:lnTo>
                        <a:pt x="43647" y="5671"/>
                      </a:lnTo>
                      <a:lnTo>
                        <a:pt x="43626" y="5671"/>
                      </a:lnTo>
                      <a:lnTo>
                        <a:pt x="43647" y="5755"/>
                      </a:lnTo>
                      <a:lnTo>
                        <a:pt x="43751" y="5859"/>
                      </a:lnTo>
                      <a:lnTo>
                        <a:pt x="43751" y="5964"/>
                      </a:lnTo>
                      <a:lnTo>
                        <a:pt x="43626" y="6048"/>
                      </a:lnTo>
                      <a:lnTo>
                        <a:pt x="43417" y="5985"/>
                      </a:lnTo>
                      <a:lnTo>
                        <a:pt x="43207" y="5838"/>
                      </a:lnTo>
                      <a:lnTo>
                        <a:pt x="43145" y="5755"/>
                      </a:lnTo>
                      <a:lnTo>
                        <a:pt x="42935" y="5734"/>
                      </a:lnTo>
                      <a:lnTo>
                        <a:pt x="42894" y="5608"/>
                      </a:lnTo>
                      <a:lnTo>
                        <a:pt x="42789" y="5545"/>
                      </a:lnTo>
                      <a:lnTo>
                        <a:pt x="43040" y="5545"/>
                      </a:lnTo>
                      <a:lnTo>
                        <a:pt x="43270" y="5608"/>
                      </a:lnTo>
                      <a:lnTo>
                        <a:pt x="43375" y="5671"/>
                      </a:lnTo>
                      <a:lnTo>
                        <a:pt x="43521" y="5629"/>
                      </a:lnTo>
                      <a:lnTo>
                        <a:pt x="43626" y="5441"/>
                      </a:lnTo>
                      <a:lnTo>
                        <a:pt x="43626" y="5378"/>
                      </a:lnTo>
                      <a:lnTo>
                        <a:pt x="43542" y="5420"/>
                      </a:lnTo>
                      <a:lnTo>
                        <a:pt x="43521" y="5336"/>
                      </a:lnTo>
                      <a:lnTo>
                        <a:pt x="43417" y="5357"/>
                      </a:lnTo>
                      <a:lnTo>
                        <a:pt x="43459" y="5190"/>
                      </a:lnTo>
                      <a:lnTo>
                        <a:pt x="43333" y="5043"/>
                      </a:lnTo>
                      <a:lnTo>
                        <a:pt x="43249" y="5106"/>
                      </a:lnTo>
                      <a:lnTo>
                        <a:pt x="43228" y="5001"/>
                      </a:lnTo>
                      <a:lnTo>
                        <a:pt x="43145" y="4980"/>
                      </a:lnTo>
                      <a:lnTo>
                        <a:pt x="43061" y="5022"/>
                      </a:lnTo>
                      <a:lnTo>
                        <a:pt x="43019" y="5085"/>
                      </a:lnTo>
                      <a:lnTo>
                        <a:pt x="42831" y="5043"/>
                      </a:lnTo>
                      <a:lnTo>
                        <a:pt x="42810" y="4897"/>
                      </a:lnTo>
                      <a:lnTo>
                        <a:pt x="43019" y="4708"/>
                      </a:lnTo>
                      <a:lnTo>
                        <a:pt x="42998" y="4625"/>
                      </a:lnTo>
                      <a:lnTo>
                        <a:pt x="42894" y="4625"/>
                      </a:lnTo>
                      <a:lnTo>
                        <a:pt x="42726" y="4792"/>
                      </a:lnTo>
                      <a:lnTo>
                        <a:pt x="42705" y="4667"/>
                      </a:lnTo>
                      <a:lnTo>
                        <a:pt x="42768" y="4562"/>
                      </a:lnTo>
                      <a:lnTo>
                        <a:pt x="42726" y="4415"/>
                      </a:lnTo>
                      <a:lnTo>
                        <a:pt x="42663" y="4457"/>
                      </a:lnTo>
                      <a:lnTo>
                        <a:pt x="42622" y="4499"/>
                      </a:lnTo>
                      <a:lnTo>
                        <a:pt x="42601" y="4395"/>
                      </a:lnTo>
                      <a:lnTo>
                        <a:pt x="42496" y="4395"/>
                      </a:lnTo>
                      <a:lnTo>
                        <a:pt x="42454" y="4353"/>
                      </a:lnTo>
                      <a:lnTo>
                        <a:pt x="42391" y="4269"/>
                      </a:lnTo>
                      <a:lnTo>
                        <a:pt x="42433" y="4102"/>
                      </a:lnTo>
                      <a:lnTo>
                        <a:pt x="42391" y="4060"/>
                      </a:lnTo>
                      <a:lnTo>
                        <a:pt x="42308" y="4102"/>
                      </a:lnTo>
                      <a:lnTo>
                        <a:pt x="42224" y="4248"/>
                      </a:lnTo>
                      <a:lnTo>
                        <a:pt x="42203" y="4039"/>
                      </a:lnTo>
                      <a:lnTo>
                        <a:pt x="42099" y="3955"/>
                      </a:lnTo>
                      <a:lnTo>
                        <a:pt x="41994" y="4039"/>
                      </a:lnTo>
                      <a:lnTo>
                        <a:pt x="41910" y="4039"/>
                      </a:lnTo>
                      <a:lnTo>
                        <a:pt x="41868" y="3871"/>
                      </a:lnTo>
                      <a:lnTo>
                        <a:pt x="41764" y="3976"/>
                      </a:lnTo>
                      <a:lnTo>
                        <a:pt x="41701" y="3976"/>
                      </a:lnTo>
                      <a:lnTo>
                        <a:pt x="41680" y="4060"/>
                      </a:lnTo>
                      <a:lnTo>
                        <a:pt x="41659" y="3892"/>
                      </a:lnTo>
                      <a:lnTo>
                        <a:pt x="41659" y="3830"/>
                      </a:lnTo>
                      <a:lnTo>
                        <a:pt x="41492" y="3830"/>
                      </a:lnTo>
                      <a:lnTo>
                        <a:pt x="41408" y="3851"/>
                      </a:lnTo>
                      <a:lnTo>
                        <a:pt x="41366" y="3788"/>
                      </a:lnTo>
                      <a:lnTo>
                        <a:pt x="41199" y="3851"/>
                      </a:lnTo>
                      <a:lnTo>
                        <a:pt x="41094" y="3851"/>
                      </a:lnTo>
                      <a:lnTo>
                        <a:pt x="41073" y="3892"/>
                      </a:lnTo>
                      <a:lnTo>
                        <a:pt x="41136" y="3955"/>
                      </a:lnTo>
                      <a:lnTo>
                        <a:pt x="41178" y="4081"/>
                      </a:lnTo>
                      <a:lnTo>
                        <a:pt x="41115" y="4060"/>
                      </a:lnTo>
                      <a:lnTo>
                        <a:pt x="41052" y="4081"/>
                      </a:lnTo>
                      <a:lnTo>
                        <a:pt x="41052" y="4164"/>
                      </a:lnTo>
                      <a:lnTo>
                        <a:pt x="41031" y="4143"/>
                      </a:lnTo>
                      <a:lnTo>
                        <a:pt x="40885" y="4164"/>
                      </a:lnTo>
                      <a:lnTo>
                        <a:pt x="40843" y="4143"/>
                      </a:lnTo>
                      <a:lnTo>
                        <a:pt x="40885" y="4039"/>
                      </a:lnTo>
                      <a:lnTo>
                        <a:pt x="40969" y="3976"/>
                      </a:lnTo>
                      <a:lnTo>
                        <a:pt x="40927" y="3871"/>
                      </a:lnTo>
                      <a:lnTo>
                        <a:pt x="40822" y="3851"/>
                      </a:lnTo>
                      <a:lnTo>
                        <a:pt x="40822" y="3955"/>
                      </a:lnTo>
                      <a:lnTo>
                        <a:pt x="40738" y="3997"/>
                      </a:lnTo>
                      <a:lnTo>
                        <a:pt x="40655" y="3892"/>
                      </a:lnTo>
                      <a:lnTo>
                        <a:pt x="40550" y="3871"/>
                      </a:lnTo>
                      <a:lnTo>
                        <a:pt x="40446" y="3767"/>
                      </a:lnTo>
                      <a:lnTo>
                        <a:pt x="40425" y="3851"/>
                      </a:lnTo>
                      <a:lnTo>
                        <a:pt x="40341" y="3871"/>
                      </a:lnTo>
                      <a:lnTo>
                        <a:pt x="40194" y="3871"/>
                      </a:lnTo>
                      <a:lnTo>
                        <a:pt x="40132" y="3788"/>
                      </a:lnTo>
                      <a:lnTo>
                        <a:pt x="40111" y="3892"/>
                      </a:lnTo>
                      <a:lnTo>
                        <a:pt x="40027" y="3955"/>
                      </a:lnTo>
                      <a:lnTo>
                        <a:pt x="39902" y="3851"/>
                      </a:lnTo>
                      <a:lnTo>
                        <a:pt x="39818" y="3851"/>
                      </a:lnTo>
                      <a:lnTo>
                        <a:pt x="39860" y="3955"/>
                      </a:lnTo>
                      <a:lnTo>
                        <a:pt x="39881" y="3997"/>
                      </a:lnTo>
                      <a:lnTo>
                        <a:pt x="39755" y="4102"/>
                      </a:lnTo>
                      <a:lnTo>
                        <a:pt x="39692" y="4081"/>
                      </a:lnTo>
                      <a:lnTo>
                        <a:pt x="39671" y="3997"/>
                      </a:lnTo>
                      <a:lnTo>
                        <a:pt x="39609" y="4102"/>
                      </a:lnTo>
                      <a:lnTo>
                        <a:pt x="39630" y="4269"/>
                      </a:lnTo>
                      <a:lnTo>
                        <a:pt x="39713" y="4353"/>
                      </a:lnTo>
                      <a:lnTo>
                        <a:pt x="39734" y="4457"/>
                      </a:lnTo>
                      <a:lnTo>
                        <a:pt x="39797" y="4478"/>
                      </a:lnTo>
                      <a:lnTo>
                        <a:pt x="39818" y="4625"/>
                      </a:lnTo>
                      <a:lnTo>
                        <a:pt x="39964" y="4667"/>
                      </a:lnTo>
                      <a:lnTo>
                        <a:pt x="40006" y="4729"/>
                      </a:lnTo>
                      <a:lnTo>
                        <a:pt x="40006" y="4834"/>
                      </a:lnTo>
                      <a:lnTo>
                        <a:pt x="40111" y="4918"/>
                      </a:lnTo>
                      <a:lnTo>
                        <a:pt x="40132" y="5001"/>
                      </a:lnTo>
                      <a:lnTo>
                        <a:pt x="40069" y="5106"/>
                      </a:lnTo>
                      <a:lnTo>
                        <a:pt x="40006" y="5085"/>
                      </a:lnTo>
                      <a:lnTo>
                        <a:pt x="39985" y="5001"/>
                      </a:lnTo>
                      <a:lnTo>
                        <a:pt x="39818" y="5043"/>
                      </a:lnTo>
                      <a:lnTo>
                        <a:pt x="39713" y="5022"/>
                      </a:lnTo>
                      <a:lnTo>
                        <a:pt x="39609" y="5043"/>
                      </a:lnTo>
                      <a:lnTo>
                        <a:pt x="39671" y="5127"/>
                      </a:lnTo>
                      <a:lnTo>
                        <a:pt x="39588" y="5232"/>
                      </a:lnTo>
                      <a:lnTo>
                        <a:pt x="39462" y="5232"/>
                      </a:lnTo>
                      <a:lnTo>
                        <a:pt x="39378" y="5211"/>
                      </a:lnTo>
                      <a:lnTo>
                        <a:pt x="39127" y="5336"/>
                      </a:lnTo>
                      <a:lnTo>
                        <a:pt x="38751" y="5399"/>
                      </a:lnTo>
                      <a:lnTo>
                        <a:pt x="38625" y="5336"/>
                      </a:lnTo>
                      <a:lnTo>
                        <a:pt x="38437" y="5336"/>
                      </a:lnTo>
                      <a:lnTo>
                        <a:pt x="38416" y="5357"/>
                      </a:lnTo>
                      <a:lnTo>
                        <a:pt x="38311" y="5336"/>
                      </a:lnTo>
                      <a:lnTo>
                        <a:pt x="37788" y="5315"/>
                      </a:lnTo>
                      <a:lnTo>
                        <a:pt x="37621" y="5190"/>
                      </a:lnTo>
                      <a:lnTo>
                        <a:pt x="37579" y="4980"/>
                      </a:lnTo>
                      <a:lnTo>
                        <a:pt x="37663" y="4834"/>
                      </a:lnTo>
                      <a:lnTo>
                        <a:pt x="37705" y="4813"/>
                      </a:lnTo>
                      <a:lnTo>
                        <a:pt x="37705" y="4729"/>
                      </a:lnTo>
                      <a:lnTo>
                        <a:pt x="37558" y="4688"/>
                      </a:lnTo>
                      <a:lnTo>
                        <a:pt x="37370" y="4688"/>
                      </a:lnTo>
                      <a:lnTo>
                        <a:pt x="37035" y="4834"/>
                      </a:lnTo>
                      <a:lnTo>
                        <a:pt x="36554" y="4876"/>
                      </a:lnTo>
                      <a:lnTo>
                        <a:pt x="36156" y="4980"/>
                      </a:lnTo>
                      <a:lnTo>
                        <a:pt x="35926" y="5022"/>
                      </a:lnTo>
                      <a:lnTo>
                        <a:pt x="35884" y="5106"/>
                      </a:lnTo>
                      <a:lnTo>
                        <a:pt x="35801" y="5106"/>
                      </a:lnTo>
                      <a:lnTo>
                        <a:pt x="35738" y="5190"/>
                      </a:lnTo>
                      <a:lnTo>
                        <a:pt x="35612" y="5252"/>
                      </a:lnTo>
                      <a:lnTo>
                        <a:pt x="35466" y="5399"/>
                      </a:lnTo>
                      <a:lnTo>
                        <a:pt x="35529" y="5545"/>
                      </a:lnTo>
                      <a:lnTo>
                        <a:pt x="35612" y="5566"/>
                      </a:lnTo>
                      <a:lnTo>
                        <a:pt x="35717" y="5524"/>
                      </a:lnTo>
                      <a:lnTo>
                        <a:pt x="35780" y="5545"/>
                      </a:lnTo>
                      <a:lnTo>
                        <a:pt x="35717" y="5629"/>
                      </a:lnTo>
                      <a:lnTo>
                        <a:pt x="35654" y="5650"/>
                      </a:lnTo>
                      <a:lnTo>
                        <a:pt x="35549" y="5755"/>
                      </a:lnTo>
                      <a:lnTo>
                        <a:pt x="35549" y="5817"/>
                      </a:lnTo>
                      <a:lnTo>
                        <a:pt x="35508" y="5755"/>
                      </a:lnTo>
                      <a:lnTo>
                        <a:pt x="35487" y="5545"/>
                      </a:lnTo>
                      <a:lnTo>
                        <a:pt x="35319" y="5420"/>
                      </a:lnTo>
                      <a:lnTo>
                        <a:pt x="35298" y="5336"/>
                      </a:lnTo>
                      <a:lnTo>
                        <a:pt x="35319" y="5252"/>
                      </a:lnTo>
                      <a:lnTo>
                        <a:pt x="35194" y="5148"/>
                      </a:lnTo>
                      <a:lnTo>
                        <a:pt x="35110" y="5148"/>
                      </a:lnTo>
                      <a:lnTo>
                        <a:pt x="34880" y="4939"/>
                      </a:lnTo>
                      <a:lnTo>
                        <a:pt x="34817" y="4939"/>
                      </a:lnTo>
                      <a:lnTo>
                        <a:pt x="34817" y="5022"/>
                      </a:lnTo>
                      <a:lnTo>
                        <a:pt x="35005" y="5232"/>
                      </a:lnTo>
                      <a:lnTo>
                        <a:pt x="35026" y="5357"/>
                      </a:lnTo>
                      <a:lnTo>
                        <a:pt x="34922" y="5462"/>
                      </a:lnTo>
                      <a:lnTo>
                        <a:pt x="34733" y="5504"/>
                      </a:lnTo>
                      <a:lnTo>
                        <a:pt x="34650" y="5545"/>
                      </a:lnTo>
                      <a:lnTo>
                        <a:pt x="34482" y="5545"/>
                      </a:lnTo>
                      <a:lnTo>
                        <a:pt x="34168" y="5294"/>
                      </a:lnTo>
                      <a:lnTo>
                        <a:pt x="34168" y="5190"/>
                      </a:lnTo>
                      <a:lnTo>
                        <a:pt x="34231" y="5106"/>
                      </a:lnTo>
                      <a:lnTo>
                        <a:pt x="34210" y="5022"/>
                      </a:lnTo>
                      <a:lnTo>
                        <a:pt x="34043" y="5085"/>
                      </a:lnTo>
                      <a:lnTo>
                        <a:pt x="34043" y="5211"/>
                      </a:lnTo>
                      <a:lnTo>
                        <a:pt x="33959" y="5294"/>
                      </a:lnTo>
                      <a:lnTo>
                        <a:pt x="33750" y="5148"/>
                      </a:lnTo>
                      <a:lnTo>
                        <a:pt x="33604" y="5148"/>
                      </a:lnTo>
                      <a:lnTo>
                        <a:pt x="33499" y="5252"/>
                      </a:lnTo>
                      <a:lnTo>
                        <a:pt x="33520" y="5441"/>
                      </a:lnTo>
                      <a:lnTo>
                        <a:pt x="33436" y="5566"/>
                      </a:lnTo>
                      <a:lnTo>
                        <a:pt x="33520" y="5734"/>
                      </a:lnTo>
                      <a:lnTo>
                        <a:pt x="33645" y="5776"/>
                      </a:lnTo>
                      <a:lnTo>
                        <a:pt x="33813" y="5650"/>
                      </a:lnTo>
                      <a:lnTo>
                        <a:pt x="33834" y="5566"/>
                      </a:lnTo>
                      <a:lnTo>
                        <a:pt x="34043" y="5441"/>
                      </a:lnTo>
                      <a:lnTo>
                        <a:pt x="34106" y="5524"/>
                      </a:lnTo>
                      <a:lnTo>
                        <a:pt x="34064" y="5650"/>
                      </a:lnTo>
                      <a:lnTo>
                        <a:pt x="33855" y="5817"/>
                      </a:lnTo>
                      <a:lnTo>
                        <a:pt x="33938" y="5880"/>
                      </a:lnTo>
                      <a:lnTo>
                        <a:pt x="33855" y="6027"/>
                      </a:lnTo>
                      <a:lnTo>
                        <a:pt x="33729" y="6068"/>
                      </a:lnTo>
                      <a:lnTo>
                        <a:pt x="33604" y="5985"/>
                      </a:lnTo>
                      <a:lnTo>
                        <a:pt x="33604" y="6048"/>
                      </a:lnTo>
                      <a:lnTo>
                        <a:pt x="33645" y="6173"/>
                      </a:lnTo>
                      <a:lnTo>
                        <a:pt x="33583" y="6299"/>
                      </a:lnTo>
                      <a:lnTo>
                        <a:pt x="33394" y="6445"/>
                      </a:lnTo>
                      <a:lnTo>
                        <a:pt x="33436" y="6550"/>
                      </a:lnTo>
                      <a:lnTo>
                        <a:pt x="33394" y="6592"/>
                      </a:lnTo>
                      <a:lnTo>
                        <a:pt x="33311" y="6592"/>
                      </a:lnTo>
                      <a:lnTo>
                        <a:pt x="33164" y="6759"/>
                      </a:lnTo>
                      <a:lnTo>
                        <a:pt x="32955" y="6780"/>
                      </a:lnTo>
                      <a:lnTo>
                        <a:pt x="32746" y="6801"/>
                      </a:lnTo>
                      <a:lnTo>
                        <a:pt x="32683" y="6926"/>
                      </a:lnTo>
                      <a:lnTo>
                        <a:pt x="32746" y="7094"/>
                      </a:lnTo>
                      <a:lnTo>
                        <a:pt x="32913" y="7303"/>
                      </a:lnTo>
                      <a:lnTo>
                        <a:pt x="32997" y="7324"/>
                      </a:lnTo>
                      <a:lnTo>
                        <a:pt x="32913" y="7345"/>
                      </a:lnTo>
                      <a:lnTo>
                        <a:pt x="32767" y="7345"/>
                      </a:lnTo>
                      <a:lnTo>
                        <a:pt x="32746" y="7429"/>
                      </a:lnTo>
                      <a:lnTo>
                        <a:pt x="32767" y="7491"/>
                      </a:lnTo>
                      <a:lnTo>
                        <a:pt x="32704" y="7596"/>
                      </a:lnTo>
                      <a:lnTo>
                        <a:pt x="32599" y="7701"/>
                      </a:lnTo>
                      <a:lnTo>
                        <a:pt x="32495" y="7701"/>
                      </a:lnTo>
                      <a:lnTo>
                        <a:pt x="32474" y="7763"/>
                      </a:lnTo>
                      <a:lnTo>
                        <a:pt x="32495" y="7659"/>
                      </a:lnTo>
                      <a:lnTo>
                        <a:pt x="32599" y="7596"/>
                      </a:lnTo>
                      <a:lnTo>
                        <a:pt x="32683" y="7282"/>
                      </a:lnTo>
                      <a:lnTo>
                        <a:pt x="32599" y="7219"/>
                      </a:lnTo>
                      <a:lnTo>
                        <a:pt x="32599" y="7115"/>
                      </a:lnTo>
                      <a:lnTo>
                        <a:pt x="32662" y="7073"/>
                      </a:lnTo>
                      <a:lnTo>
                        <a:pt x="32662" y="6926"/>
                      </a:lnTo>
                      <a:lnTo>
                        <a:pt x="32599" y="6780"/>
                      </a:lnTo>
                      <a:lnTo>
                        <a:pt x="32662" y="6612"/>
                      </a:lnTo>
                      <a:lnTo>
                        <a:pt x="32767" y="6550"/>
                      </a:lnTo>
                      <a:lnTo>
                        <a:pt x="32808" y="6445"/>
                      </a:lnTo>
                      <a:lnTo>
                        <a:pt x="32767" y="6194"/>
                      </a:lnTo>
                      <a:lnTo>
                        <a:pt x="32746" y="6152"/>
                      </a:lnTo>
                      <a:lnTo>
                        <a:pt x="32788" y="6068"/>
                      </a:lnTo>
                      <a:lnTo>
                        <a:pt x="32871" y="6068"/>
                      </a:lnTo>
                      <a:lnTo>
                        <a:pt x="32913" y="6089"/>
                      </a:lnTo>
                      <a:lnTo>
                        <a:pt x="33080" y="6048"/>
                      </a:lnTo>
                      <a:lnTo>
                        <a:pt x="33185" y="5776"/>
                      </a:lnTo>
                      <a:lnTo>
                        <a:pt x="33164" y="5671"/>
                      </a:lnTo>
                      <a:lnTo>
                        <a:pt x="33101" y="5545"/>
                      </a:lnTo>
                      <a:lnTo>
                        <a:pt x="33185" y="5252"/>
                      </a:lnTo>
                      <a:lnTo>
                        <a:pt x="33269" y="5127"/>
                      </a:lnTo>
                      <a:lnTo>
                        <a:pt x="33373" y="4939"/>
                      </a:lnTo>
                      <a:lnTo>
                        <a:pt x="33311" y="4792"/>
                      </a:lnTo>
                      <a:lnTo>
                        <a:pt x="33290" y="4792"/>
                      </a:lnTo>
                      <a:lnTo>
                        <a:pt x="33206" y="4876"/>
                      </a:lnTo>
                      <a:lnTo>
                        <a:pt x="33122" y="4876"/>
                      </a:lnTo>
                      <a:lnTo>
                        <a:pt x="32997" y="4813"/>
                      </a:lnTo>
                      <a:lnTo>
                        <a:pt x="33122" y="4813"/>
                      </a:lnTo>
                      <a:lnTo>
                        <a:pt x="33269" y="4708"/>
                      </a:lnTo>
                      <a:lnTo>
                        <a:pt x="33373" y="4667"/>
                      </a:lnTo>
                      <a:lnTo>
                        <a:pt x="33415" y="4562"/>
                      </a:lnTo>
                      <a:lnTo>
                        <a:pt x="33394" y="4499"/>
                      </a:lnTo>
                      <a:lnTo>
                        <a:pt x="33436" y="4415"/>
                      </a:lnTo>
                      <a:lnTo>
                        <a:pt x="33520" y="4248"/>
                      </a:lnTo>
                      <a:lnTo>
                        <a:pt x="33499" y="4185"/>
                      </a:lnTo>
                      <a:lnTo>
                        <a:pt x="33541" y="4081"/>
                      </a:lnTo>
                      <a:lnTo>
                        <a:pt x="33708" y="3997"/>
                      </a:lnTo>
                      <a:lnTo>
                        <a:pt x="33708" y="3892"/>
                      </a:lnTo>
                      <a:lnTo>
                        <a:pt x="33624" y="3830"/>
                      </a:lnTo>
                      <a:lnTo>
                        <a:pt x="33624" y="3767"/>
                      </a:lnTo>
                      <a:lnTo>
                        <a:pt x="33708" y="3641"/>
                      </a:lnTo>
                      <a:lnTo>
                        <a:pt x="33687" y="3537"/>
                      </a:lnTo>
                      <a:lnTo>
                        <a:pt x="33729" y="3432"/>
                      </a:lnTo>
                      <a:lnTo>
                        <a:pt x="33792" y="3411"/>
                      </a:lnTo>
                      <a:lnTo>
                        <a:pt x="33855" y="3223"/>
                      </a:lnTo>
                      <a:lnTo>
                        <a:pt x="33855" y="3014"/>
                      </a:lnTo>
                      <a:lnTo>
                        <a:pt x="33813" y="2804"/>
                      </a:lnTo>
                      <a:lnTo>
                        <a:pt x="33708" y="2616"/>
                      </a:lnTo>
                      <a:lnTo>
                        <a:pt x="33729" y="2574"/>
                      </a:lnTo>
                      <a:lnTo>
                        <a:pt x="33708" y="2491"/>
                      </a:lnTo>
                      <a:lnTo>
                        <a:pt x="33645" y="2470"/>
                      </a:lnTo>
                      <a:lnTo>
                        <a:pt x="33604" y="2491"/>
                      </a:lnTo>
                      <a:lnTo>
                        <a:pt x="33520" y="2428"/>
                      </a:lnTo>
                      <a:lnTo>
                        <a:pt x="33478" y="2365"/>
                      </a:lnTo>
                      <a:lnTo>
                        <a:pt x="33436" y="2365"/>
                      </a:lnTo>
                      <a:lnTo>
                        <a:pt x="33394" y="2491"/>
                      </a:lnTo>
                      <a:lnTo>
                        <a:pt x="33332" y="2532"/>
                      </a:lnTo>
                      <a:lnTo>
                        <a:pt x="33290" y="2491"/>
                      </a:lnTo>
                      <a:lnTo>
                        <a:pt x="33206" y="2365"/>
                      </a:lnTo>
                      <a:lnTo>
                        <a:pt x="33227" y="2323"/>
                      </a:lnTo>
                      <a:lnTo>
                        <a:pt x="33185" y="2302"/>
                      </a:lnTo>
                      <a:lnTo>
                        <a:pt x="33018" y="2281"/>
                      </a:lnTo>
                      <a:lnTo>
                        <a:pt x="32955" y="2177"/>
                      </a:lnTo>
                      <a:lnTo>
                        <a:pt x="32976" y="2156"/>
                      </a:lnTo>
                      <a:lnTo>
                        <a:pt x="33122" y="2156"/>
                      </a:lnTo>
                      <a:lnTo>
                        <a:pt x="33332" y="2219"/>
                      </a:lnTo>
                      <a:lnTo>
                        <a:pt x="33415" y="2302"/>
                      </a:lnTo>
                      <a:lnTo>
                        <a:pt x="33478" y="2260"/>
                      </a:lnTo>
                      <a:lnTo>
                        <a:pt x="33520" y="2260"/>
                      </a:lnTo>
                      <a:lnTo>
                        <a:pt x="33583" y="2323"/>
                      </a:lnTo>
                      <a:lnTo>
                        <a:pt x="33604" y="2386"/>
                      </a:lnTo>
                      <a:lnTo>
                        <a:pt x="33645" y="2386"/>
                      </a:lnTo>
                      <a:lnTo>
                        <a:pt x="33645" y="2302"/>
                      </a:lnTo>
                      <a:lnTo>
                        <a:pt x="33541" y="2177"/>
                      </a:lnTo>
                      <a:lnTo>
                        <a:pt x="33541" y="2072"/>
                      </a:lnTo>
                      <a:lnTo>
                        <a:pt x="33478" y="1967"/>
                      </a:lnTo>
                      <a:lnTo>
                        <a:pt x="33394" y="1905"/>
                      </a:lnTo>
                      <a:lnTo>
                        <a:pt x="33332" y="1905"/>
                      </a:lnTo>
                      <a:lnTo>
                        <a:pt x="33290" y="1967"/>
                      </a:lnTo>
                      <a:lnTo>
                        <a:pt x="33206" y="1947"/>
                      </a:lnTo>
                      <a:lnTo>
                        <a:pt x="33185" y="1800"/>
                      </a:lnTo>
                      <a:lnTo>
                        <a:pt x="33018" y="1654"/>
                      </a:lnTo>
                      <a:lnTo>
                        <a:pt x="33018" y="1549"/>
                      </a:lnTo>
                      <a:lnTo>
                        <a:pt x="32955" y="1465"/>
                      </a:lnTo>
                      <a:lnTo>
                        <a:pt x="32892" y="1382"/>
                      </a:lnTo>
                      <a:lnTo>
                        <a:pt x="32808" y="1382"/>
                      </a:lnTo>
                      <a:lnTo>
                        <a:pt x="32704" y="1444"/>
                      </a:lnTo>
                      <a:lnTo>
                        <a:pt x="32704" y="1549"/>
                      </a:lnTo>
                      <a:lnTo>
                        <a:pt x="32808" y="1549"/>
                      </a:lnTo>
                      <a:lnTo>
                        <a:pt x="32892" y="1591"/>
                      </a:lnTo>
                      <a:lnTo>
                        <a:pt x="32871" y="1654"/>
                      </a:lnTo>
                      <a:lnTo>
                        <a:pt x="32788" y="1695"/>
                      </a:lnTo>
                      <a:lnTo>
                        <a:pt x="32788" y="1779"/>
                      </a:lnTo>
                      <a:lnTo>
                        <a:pt x="32746" y="1800"/>
                      </a:lnTo>
                      <a:lnTo>
                        <a:pt x="32536" y="1570"/>
                      </a:lnTo>
                      <a:lnTo>
                        <a:pt x="32536" y="1486"/>
                      </a:lnTo>
                      <a:lnTo>
                        <a:pt x="32474" y="1361"/>
                      </a:lnTo>
                      <a:lnTo>
                        <a:pt x="32369" y="1340"/>
                      </a:lnTo>
                      <a:lnTo>
                        <a:pt x="31930" y="1068"/>
                      </a:lnTo>
                      <a:lnTo>
                        <a:pt x="31825" y="1026"/>
                      </a:lnTo>
                      <a:lnTo>
                        <a:pt x="31804" y="1005"/>
                      </a:lnTo>
                      <a:lnTo>
                        <a:pt x="31532" y="1026"/>
                      </a:lnTo>
                      <a:lnTo>
                        <a:pt x="31511" y="921"/>
                      </a:lnTo>
                      <a:lnTo>
                        <a:pt x="31553" y="858"/>
                      </a:lnTo>
                      <a:lnTo>
                        <a:pt x="31532" y="796"/>
                      </a:lnTo>
                      <a:lnTo>
                        <a:pt x="31407" y="817"/>
                      </a:lnTo>
                      <a:lnTo>
                        <a:pt x="31344" y="754"/>
                      </a:lnTo>
                      <a:lnTo>
                        <a:pt x="31218" y="796"/>
                      </a:lnTo>
                      <a:lnTo>
                        <a:pt x="31135" y="858"/>
                      </a:lnTo>
                      <a:lnTo>
                        <a:pt x="31093" y="838"/>
                      </a:lnTo>
                      <a:lnTo>
                        <a:pt x="30988" y="942"/>
                      </a:lnTo>
                      <a:lnTo>
                        <a:pt x="30925" y="1047"/>
                      </a:lnTo>
                      <a:lnTo>
                        <a:pt x="30779" y="1047"/>
                      </a:lnTo>
                      <a:lnTo>
                        <a:pt x="30695" y="1026"/>
                      </a:lnTo>
                      <a:lnTo>
                        <a:pt x="30570" y="1172"/>
                      </a:lnTo>
                      <a:lnTo>
                        <a:pt x="30381" y="1235"/>
                      </a:lnTo>
                      <a:lnTo>
                        <a:pt x="30298" y="1256"/>
                      </a:lnTo>
                      <a:lnTo>
                        <a:pt x="30256" y="1214"/>
                      </a:lnTo>
                      <a:lnTo>
                        <a:pt x="30172" y="1214"/>
                      </a:lnTo>
                      <a:lnTo>
                        <a:pt x="30130" y="1256"/>
                      </a:lnTo>
                      <a:lnTo>
                        <a:pt x="30130" y="1361"/>
                      </a:lnTo>
                      <a:lnTo>
                        <a:pt x="30193" y="1382"/>
                      </a:lnTo>
                      <a:lnTo>
                        <a:pt x="30256" y="1382"/>
                      </a:lnTo>
                      <a:lnTo>
                        <a:pt x="30298" y="1549"/>
                      </a:lnTo>
                      <a:lnTo>
                        <a:pt x="30339" y="1758"/>
                      </a:lnTo>
                      <a:lnTo>
                        <a:pt x="30256" y="1905"/>
                      </a:lnTo>
                      <a:lnTo>
                        <a:pt x="30067" y="1905"/>
                      </a:lnTo>
                      <a:lnTo>
                        <a:pt x="29942" y="2051"/>
                      </a:lnTo>
                      <a:lnTo>
                        <a:pt x="29733" y="2093"/>
                      </a:lnTo>
                      <a:lnTo>
                        <a:pt x="29649" y="2072"/>
                      </a:lnTo>
                      <a:lnTo>
                        <a:pt x="29754" y="1988"/>
                      </a:lnTo>
                      <a:lnTo>
                        <a:pt x="29837" y="1967"/>
                      </a:lnTo>
                      <a:lnTo>
                        <a:pt x="29858" y="1842"/>
                      </a:lnTo>
                      <a:lnTo>
                        <a:pt x="29733" y="1591"/>
                      </a:lnTo>
                      <a:lnTo>
                        <a:pt x="29816" y="1444"/>
                      </a:lnTo>
                      <a:lnTo>
                        <a:pt x="29816" y="1340"/>
                      </a:lnTo>
                      <a:lnTo>
                        <a:pt x="29858" y="1256"/>
                      </a:lnTo>
                      <a:lnTo>
                        <a:pt x="29775" y="1068"/>
                      </a:lnTo>
                      <a:lnTo>
                        <a:pt x="29775" y="963"/>
                      </a:lnTo>
                      <a:lnTo>
                        <a:pt x="29628" y="817"/>
                      </a:lnTo>
                      <a:lnTo>
                        <a:pt x="29523" y="858"/>
                      </a:lnTo>
                      <a:lnTo>
                        <a:pt x="29440" y="817"/>
                      </a:lnTo>
                      <a:lnTo>
                        <a:pt x="29398" y="817"/>
                      </a:lnTo>
                      <a:lnTo>
                        <a:pt x="29356" y="942"/>
                      </a:lnTo>
                      <a:lnTo>
                        <a:pt x="29210" y="963"/>
                      </a:lnTo>
                      <a:lnTo>
                        <a:pt x="29147" y="921"/>
                      </a:lnTo>
                      <a:lnTo>
                        <a:pt x="29042" y="963"/>
                      </a:lnTo>
                      <a:lnTo>
                        <a:pt x="28938" y="1130"/>
                      </a:lnTo>
                      <a:lnTo>
                        <a:pt x="28707" y="1130"/>
                      </a:lnTo>
                      <a:lnTo>
                        <a:pt x="28707" y="1047"/>
                      </a:lnTo>
                      <a:lnTo>
                        <a:pt x="28791" y="921"/>
                      </a:lnTo>
                      <a:lnTo>
                        <a:pt x="28791" y="838"/>
                      </a:lnTo>
                      <a:lnTo>
                        <a:pt x="28707" y="817"/>
                      </a:lnTo>
                      <a:lnTo>
                        <a:pt x="28519" y="1110"/>
                      </a:lnTo>
                      <a:lnTo>
                        <a:pt x="28268" y="1214"/>
                      </a:lnTo>
                      <a:lnTo>
                        <a:pt x="28163" y="1172"/>
                      </a:lnTo>
                      <a:lnTo>
                        <a:pt x="28268" y="1026"/>
                      </a:lnTo>
                      <a:lnTo>
                        <a:pt x="28394" y="1005"/>
                      </a:lnTo>
                      <a:lnTo>
                        <a:pt x="28519" y="817"/>
                      </a:lnTo>
                      <a:lnTo>
                        <a:pt x="28498" y="691"/>
                      </a:lnTo>
                      <a:lnTo>
                        <a:pt x="28561" y="586"/>
                      </a:lnTo>
                      <a:lnTo>
                        <a:pt x="28561" y="524"/>
                      </a:lnTo>
                      <a:lnTo>
                        <a:pt x="28645" y="440"/>
                      </a:lnTo>
                      <a:lnTo>
                        <a:pt x="28645" y="398"/>
                      </a:lnTo>
                      <a:lnTo>
                        <a:pt x="28477" y="335"/>
                      </a:lnTo>
                      <a:lnTo>
                        <a:pt x="28414" y="294"/>
                      </a:lnTo>
                      <a:lnTo>
                        <a:pt x="28414" y="126"/>
                      </a:lnTo>
                      <a:lnTo>
                        <a:pt x="28373" y="105"/>
                      </a:lnTo>
                      <a:lnTo>
                        <a:pt x="28205" y="231"/>
                      </a:lnTo>
                      <a:lnTo>
                        <a:pt x="28059" y="210"/>
                      </a:lnTo>
                      <a:lnTo>
                        <a:pt x="27996" y="63"/>
                      </a:lnTo>
                      <a:lnTo>
                        <a:pt x="27891" y="63"/>
                      </a:lnTo>
                      <a:lnTo>
                        <a:pt x="27787" y="168"/>
                      </a:lnTo>
                      <a:lnTo>
                        <a:pt x="27661"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1" name="Google Shape;801;p33"/>
                <p:cNvSpPr/>
                <p:nvPr/>
              </p:nvSpPr>
              <p:spPr>
                <a:xfrm>
                  <a:off x="5538025" y="2213300"/>
                  <a:ext cx="94175" cy="208750"/>
                </a:xfrm>
                <a:custGeom>
                  <a:rect b="b" l="l" r="r" t="t"/>
                  <a:pathLst>
                    <a:path extrusionOk="0" h="8350" w="3767">
                      <a:moveTo>
                        <a:pt x="251" y="1"/>
                      </a:moveTo>
                      <a:lnTo>
                        <a:pt x="209" y="63"/>
                      </a:lnTo>
                      <a:lnTo>
                        <a:pt x="251" y="105"/>
                      </a:lnTo>
                      <a:lnTo>
                        <a:pt x="251" y="189"/>
                      </a:lnTo>
                      <a:lnTo>
                        <a:pt x="188" y="210"/>
                      </a:lnTo>
                      <a:lnTo>
                        <a:pt x="105" y="168"/>
                      </a:lnTo>
                      <a:lnTo>
                        <a:pt x="0" y="168"/>
                      </a:lnTo>
                      <a:lnTo>
                        <a:pt x="168" y="314"/>
                      </a:lnTo>
                      <a:lnTo>
                        <a:pt x="356" y="461"/>
                      </a:lnTo>
                      <a:lnTo>
                        <a:pt x="419" y="524"/>
                      </a:lnTo>
                      <a:lnTo>
                        <a:pt x="398" y="670"/>
                      </a:lnTo>
                      <a:lnTo>
                        <a:pt x="460" y="607"/>
                      </a:lnTo>
                      <a:lnTo>
                        <a:pt x="502" y="607"/>
                      </a:lnTo>
                      <a:lnTo>
                        <a:pt x="565" y="691"/>
                      </a:lnTo>
                      <a:lnTo>
                        <a:pt x="502" y="733"/>
                      </a:lnTo>
                      <a:lnTo>
                        <a:pt x="419" y="775"/>
                      </a:lnTo>
                      <a:lnTo>
                        <a:pt x="460" y="838"/>
                      </a:lnTo>
                      <a:lnTo>
                        <a:pt x="523" y="838"/>
                      </a:lnTo>
                      <a:lnTo>
                        <a:pt x="565" y="984"/>
                      </a:lnTo>
                      <a:lnTo>
                        <a:pt x="481" y="1026"/>
                      </a:lnTo>
                      <a:lnTo>
                        <a:pt x="377" y="1005"/>
                      </a:lnTo>
                      <a:lnTo>
                        <a:pt x="314" y="900"/>
                      </a:lnTo>
                      <a:lnTo>
                        <a:pt x="251" y="984"/>
                      </a:lnTo>
                      <a:lnTo>
                        <a:pt x="168" y="1130"/>
                      </a:lnTo>
                      <a:lnTo>
                        <a:pt x="272" y="1235"/>
                      </a:lnTo>
                      <a:lnTo>
                        <a:pt x="314" y="1382"/>
                      </a:lnTo>
                      <a:lnTo>
                        <a:pt x="419" y="1528"/>
                      </a:lnTo>
                      <a:lnTo>
                        <a:pt x="523" y="1716"/>
                      </a:lnTo>
                      <a:lnTo>
                        <a:pt x="523" y="1946"/>
                      </a:lnTo>
                      <a:lnTo>
                        <a:pt x="586" y="1988"/>
                      </a:lnTo>
                      <a:lnTo>
                        <a:pt x="607" y="2177"/>
                      </a:lnTo>
                      <a:lnTo>
                        <a:pt x="691" y="2470"/>
                      </a:lnTo>
                      <a:lnTo>
                        <a:pt x="774" y="2658"/>
                      </a:lnTo>
                      <a:lnTo>
                        <a:pt x="900" y="2700"/>
                      </a:lnTo>
                      <a:lnTo>
                        <a:pt x="900" y="2762"/>
                      </a:lnTo>
                      <a:lnTo>
                        <a:pt x="837" y="2804"/>
                      </a:lnTo>
                      <a:lnTo>
                        <a:pt x="1130" y="3097"/>
                      </a:lnTo>
                      <a:lnTo>
                        <a:pt x="1235" y="3118"/>
                      </a:lnTo>
                      <a:lnTo>
                        <a:pt x="1360" y="3307"/>
                      </a:lnTo>
                      <a:lnTo>
                        <a:pt x="1402" y="3516"/>
                      </a:lnTo>
                      <a:lnTo>
                        <a:pt x="1402" y="3641"/>
                      </a:lnTo>
                      <a:lnTo>
                        <a:pt x="1465" y="3809"/>
                      </a:lnTo>
                      <a:lnTo>
                        <a:pt x="1465" y="3934"/>
                      </a:lnTo>
                      <a:lnTo>
                        <a:pt x="1569" y="3976"/>
                      </a:lnTo>
                      <a:lnTo>
                        <a:pt x="1674" y="4123"/>
                      </a:lnTo>
                      <a:lnTo>
                        <a:pt x="1653" y="4143"/>
                      </a:lnTo>
                      <a:lnTo>
                        <a:pt x="1653" y="4227"/>
                      </a:lnTo>
                      <a:lnTo>
                        <a:pt x="1779" y="4436"/>
                      </a:lnTo>
                      <a:lnTo>
                        <a:pt x="1821" y="4562"/>
                      </a:lnTo>
                      <a:lnTo>
                        <a:pt x="1883" y="4708"/>
                      </a:lnTo>
                      <a:lnTo>
                        <a:pt x="1883" y="4918"/>
                      </a:lnTo>
                      <a:lnTo>
                        <a:pt x="1946" y="5001"/>
                      </a:lnTo>
                      <a:lnTo>
                        <a:pt x="1925" y="5106"/>
                      </a:lnTo>
                      <a:lnTo>
                        <a:pt x="1946" y="5315"/>
                      </a:lnTo>
                      <a:lnTo>
                        <a:pt x="2051" y="5524"/>
                      </a:lnTo>
                      <a:lnTo>
                        <a:pt x="2030" y="5608"/>
                      </a:lnTo>
                      <a:lnTo>
                        <a:pt x="2030" y="5755"/>
                      </a:lnTo>
                      <a:lnTo>
                        <a:pt x="2155" y="5859"/>
                      </a:lnTo>
                      <a:lnTo>
                        <a:pt x="2365" y="6131"/>
                      </a:lnTo>
                      <a:lnTo>
                        <a:pt x="2365" y="6257"/>
                      </a:lnTo>
                      <a:lnTo>
                        <a:pt x="2448" y="6424"/>
                      </a:lnTo>
                      <a:lnTo>
                        <a:pt x="2406" y="6654"/>
                      </a:lnTo>
                      <a:lnTo>
                        <a:pt x="2448" y="6843"/>
                      </a:lnTo>
                      <a:lnTo>
                        <a:pt x="2553" y="7010"/>
                      </a:lnTo>
                      <a:lnTo>
                        <a:pt x="2574" y="7156"/>
                      </a:lnTo>
                      <a:lnTo>
                        <a:pt x="2720" y="7324"/>
                      </a:lnTo>
                      <a:lnTo>
                        <a:pt x="2762" y="7408"/>
                      </a:lnTo>
                      <a:lnTo>
                        <a:pt x="2699" y="7596"/>
                      </a:lnTo>
                      <a:lnTo>
                        <a:pt x="2699" y="7847"/>
                      </a:lnTo>
                      <a:lnTo>
                        <a:pt x="2762" y="7993"/>
                      </a:lnTo>
                      <a:lnTo>
                        <a:pt x="2867" y="8098"/>
                      </a:lnTo>
                      <a:lnTo>
                        <a:pt x="2929" y="8244"/>
                      </a:lnTo>
                      <a:lnTo>
                        <a:pt x="3097" y="8349"/>
                      </a:lnTo>
                      <a:lnTo>
                        <a:pt x="3097" y="8349"/>
                      </a:lnTo>
                      <a:lnTo>
                        <a:pt x="3076" y="8224"/>
                      </a:lnTo>
                      <a:lnTo>
                        <a:pt x="3097" y="8098"/>
                      </a:lnTo>
                      <a:lnTo>
                        <a:pt x="3034" y="7993"/>
                      </a:lnTo>
                      <a:lnTo>
                        <a:pt x="3013" y="7847"/>
                      </a:lnTo>
                      <a:lnTo>
                        <a:pt x="3034" y="7680"/>
                      </a:lnTo>
                      <a:lnTo>
                        <a:pt x="3139" y="7575"/>
                      </a:lnTo>
                      <a:lnTo>
                        <a:pt x="3201" y="7596"/>
                      </a:lnTo>
                      <a:lnTo>
                        <a:pt x="3201" y="7680"/>
                      </a:lnTo>
                      <a:lnTo>
                        <a:pt x="3243" y="7721"/>
                      </a:lnTo>
                      <a:lnTo>
                        <a:pt x="3494" y="7700"/>
                      </a:lnTo>
                      <a:lnTo>
                        <a:pt x="3515" y="7638"/>
                      </a:lnTo>
                      <a:lnTo>
                        <a:pt x="3557" y="7638"/>
                      </a:lnTo>
                      <a:lnTo>
                        <a:pt x="3599" y="7700"/>
                      </a:lnTo>
                      <a:lnTo>
                        <a:pt x="3557" y="7721"/>
                      </a:lnTo>
                      <a:lnTo>
                        <a:pt x="3557" y="7826"/>
                      </a:lnTo>
                      <a:lnTo>
                        <a:pt x="3704" y="7952"/>
                      </a:lnTo>
                      <a:lnTo>
                        <a:pt x="3725" y="8056"/>
                      </a:lnTo>
                      <a:lnTo>
                        <a:pt x="3766" y="8119"/>
                      </a:lnTo>
                      <a:lnTo>
                        <a:pt x="3766" y="8035"/>
                      </a:lnTo>
                      <a:lnTo>
                        <a:pt x="3745" y="7993"/>
                      </a:lnTo>
                      <a:lnTo>
                        <a:pt x="3766" y="7847"/>
                      </a:lnTo>
                      <a:lnTo>
                        <a:pt x="3766" y="7721"/>
                      </a:lnTo>
                      <a:lnTo>
                        <a:pt x="3662" y="7638"/>
                      </a:lnTo>
                      <a:lnTo>
                        <a:pt x="3641" y="7491"/>
                      </a:lnTo>
                      <a:lnTo>
                        <a:pt x="3599" y="7387"/>
                      </a:lnTo>
                      <a:lnTo>
                        <a:pt x="3515" y="7428"/>
                      </a:lnTo>
                      <a:lnTo>
                        <a:pt x="3432" y="7428"/>
                      </a:lnTo>
                      <a:lnTo>
                        <a:pt x="3285" y="7324"/>
                      </a:lnTo>
                      <a:lnTo>
                        <a:pt x="3243" y="7156"/>
                      </a:lnTo>
                      <a:lnTo>
                        <a:pt x="3181" y="7010"/>
                      </a:lnTo>
                      <a:lnTo>
                        <a:pt x="3034" y="6905"/>
                      </a:lnTo>
                      <a:lnTo>
                        <a:pt x="2929" y="6884"/>
                      </a:lnTo>
                      <a:lnTo>
                        <a:pt x="2867" y="6780"/>
                      </a:lnTo>
                      <a:lnTo>
                        <a:pt x="2804" y="6571"/>
                      </a:lnTo>
                      <a:lnTo>
                        <a:pt x="2720" y="6424"/>
                      </a:lnTo>
                      <a:lnTo>
                        <a:pt x="2678" y="6278"/>
                      </a:lnTo>
                      <a:lnTo>
                        <a:pt x="2678" y="6089"/>
                      </a:lnTo>
                      <a:lnTo>
                        <a:pt x="2657" y="5859"/>
                      </a:lnTo>
                      <a:lnTo>
                        <a:pt x="2595" y="5755"/>
                      </a:lnTo>
                      <a:lnTo>
                        <a:pt x="2616" y="5545"/>
                      </a:lnTo>
                      <a:lnTo>
                        <a:pt x="2595" y="5441"/>
                      </a:lnTo>
                      <a:lnTo>
                        <a:pt x="2511" y="5294"/>
                      </a:lnTo>
                      <a:lnTo>
                        <a:pt x="2574" y="5211"/>
                      </a:lnTo>
                      <a:lnTo>
                        <a:pt x="2595" y="5127"/>
                      </a:lnTo>
                      <a:lnTo>
                        <a:pt x="2595" y="5085"/>
                      </a:lnTo>
                      <a:lnTo>
                        <a:pt x="2657" y="5043"/>
                      </a:lnTo>
                      <a:lnTo>
                        <a:pt x="2720" y="5085"/>
                      </a:lnTo>
                      <a:lnTo>
                        <a:pt x="2867" y="5043"/>
                      </a:lnTo>
                      <a:lnTo>
                        <a:pt x="2992" y="5043"/>
                      </a:lnTo>
                      <a:lnTo>
                        <a:pt x="3118" y="5127"/>
                      </a:lnTo>
                      <a:lnTo>
                        <a:pt x="3201" y="5315"/>
                      </a:lnTo>
                      <a:lnTo>
                        <a:pt x="3306" y="5336"/>
                      </a:lnTo>
                      <a:lnTo>
                        <a:pt x="3411" y="5420"/>
                      </a:lnTo>
                      <a:lnTo>
                        <a:pt x="3515" y="5566"/>
                      </a:lnTo>
                      <a:lnTo>
                        <a:pt x="3599" y="5608"/>
                      </a:lnTo>
                      <a:lnTo>
                        <a:pt x="3536" y="5483"/>
                      </a:lnTo>
                      <a:lnTo>
                        <a:pt x="3411" y="5315"/>
                      </a:lnTo>
                      <a:lnTo>
                        <a:pt x="3243" y="5211"/>
                      </a:lnTo>
                      <a:lnTo>
                        <a:pt x="3139" y="5022"/>
                      </a:lnTo>
                      <a:lnTo>
                        <a:pt x="3034" y="4897"/>
                      </a:lnTo>
                      <a:lnTo>
                        <a:pt x="3034" y="4813"/>
                      </a:lnTo>
                      <a:lnTo>
                        <a:pt x="2992" y="4771"/>
                      </a:lnTo>
                      <a:lnTo>
                        <a:pt x="2888" y="4562"/>
                      </a:lnTo>
                      <a:lnTo>
                        <a:pt x="2825" y="4436"/>
                      </a:lnTo>
                      <a:lnTo>
                        <a:pt x="2762" y="4395"/>
                      </a:lnTo>
                      <a:lnTo>
                        <a:pt x="2720" y="4269"/>
                      </a:lnTo>
                      <a:lnTo>
                        <a:pt x="2574" y="4060"/>
                      </a:lnTo>
                      <a:lnTo>
                        <a:pt x="2406" y="3809"/>
                      </a:lnTo>
                      <a:lnTo>
                        <a:pt x="2365" y="3641"/>
                      </a:lnTo>
                      <a:lnTo>
                        <a:pt x="2155" y="3390"/>
                      </a:lnTo>
                      <a:lnTo>
                        <a:pt x="2072" y="3181"/>
                      </a:lnTo>
                      <a:lnTo>
                        <a:pt x="1967" y="3118"/>
                      </a:lnTo>
                      <a:lnTo>
                        <a:pt x="1967" y="3014"/>
                      </a:lnTo>
                      <a:lnTo>
                        <a:pt x="1925" y="2888"/>
                      </a:lnTo>
                      <a:lnTo>
                        <a:pt x="1841" y="2867"/>
                      </a:lnTo>
                      <a:lnTo>
                        <a:pt x="1841" y="2909"/>
                      </a:lnTo>
                      <a:lnTo>
                        <a:pt x="1758" y="2909"/>
                      </a:lnTo>
                      <a:lnTo>
                        <a:pt x="1737" y="2867"/>
                      </a:lnTo>
                      <a:lnTo>
                        <a:pt x="1758" y="2762"/>
                      </a:lnTo>
                      <a:lnTo>
                        <a:pt x="1737" y="2679"/>
                      </a:lnTo>
                      <a:lnTo>
                        <a:pt x="1632" y="2616"/>
                      </a:lnTo>
                      <a:lnTo>
                        <a:pt x="1528" y="2490"/>
                      </a:lnTo>
                      <a:lnTo>
                        <a:pt x="1465" y="2344"/>
                      </a:lnTo>
                      <a:lnTo>
                        <a:pt x="1402" y="2260"/>
                      </a:lnTo>
                      <a:lnTo>
                        <a:pt x="1402" y="2135"/>
                      </a:lnTo>
                      <a:lnTo>
                        <a:pt x="1423" y="2030"/>
                      </a:lnTo>
                      <a:lnTo>
                        <a:pt x="1444" y="2051"/>
                      </a:lnTo>
                      <a:lnTo>
                        <a:pt x="1423" y="1884"/>
                      </a:lnTo>
                      <a:lnTo>
                        <a:pt x="1402" y="1716"/>
                      </a:lnTo>
                      <a:lnTo>
                        <a:pt x="1360" y="1570"/>
                      </a:lnTo>
                      <a:lnTo>
                        <a:pt x="1235" y="1528"/>
                      </a:lnTo>
                      <a:lnTo>
                        <a:pt x="1109" y="1382"/>
                      </a:lnTo>
                      <a:lnTo>
                        <a:pt x="1109" y="1319"/>
                      </a:lnTo>
                      <a:lnTo>
                        <a:pt x="1046" y="1256"/>
                      </a:lnTo>
                      <a:lnTo>
                        <a:pt x="1046" y="1193"/>
                      </a:lnTo>
                      <a:lnTo>
                        <a:pt x="1109" y="1193"/>
                      </a:lnTo>
                      <a:lnTo>
                        <a:pt x="1214" y="1298"/>
                      </a:lnTo>
                      <a:lnTo>
                        <a:pt x="1318" y="1444"/>
                      </a:lnTo>
                      <a:lnTo>
                        <a:pt x="1318" y="1444"/>
                      </a:lnTo>
                      <a:lnTo>
                        <a:pt x="1256" y="1298"/>
                      </a:lnTo>
                      <a:lnTo>
                        <a:pt x="1130" y="1110"/>
                      </a:lnTo>
                      <a:lnTo>
                        <a:pt x="1005" y="942"/>
                      </a:lnTo>
                      <a:lnTo>
                        <a:pt x="942" y="942"/>
                      </a:lnTo>
                      <a:lnTo>
                        <a:pt x="921" y="858"/>
                      </a:lnTo>
                      <a:lnTo>
                        <a:pt x="691" y="670"/>
                      </a:lnTo>
                      <a:lnTo>
                        <a:pt x="607" y="566"/>
                      </a:lnTo>
                      <a:lnTo>
                        <a:pt x="607" y="335"/>
                      </a:lnTo>
                      <a:lnTo>
                        <a:pt x="523" y="273"/>
                      </a:lnTo>
                      <a:lnTo>
                        <a:pt x="377" y="210"/>
                      </a:lnTo>
                      <a:lnTo>
                        <a:pt x="293" y="63"/>
                      </a:lnTo>
                      <a:lnTo>
                        <a:pt x="251"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802" name="Google Shape;802;p33"/>
            <p:cNvGrpSpPr/>
            <p:nvPr/>
          </p:nvGrpSpPr>
          <p:grpSpPr>
            <a:xfrm>
              <a:off x="3960625" y="2587825"/>
              <a:ext cx="94050" cy="104125"/>
              <a:chOff x="3960625" y="2587825"/>
              <a:chExt cx="94050" cy="104125"/>
            </a:xfrm>
          </p:grpSpPr>
          <p:sp>
            <p:nvSpPr>
              <p:cNvPr id="803" name="Google Shape;803;p33"/>
              <p:cNvSpPr/>
              <p:nvPr/>
            </p:nvSpPr>
            <p:spPr>
              <a:xfrm>
                <a:off x="3960625" y="2587825"/>
                <a:ext cx="94050" cy="51200"/>
              </a:xfrm>
              <a:custGeom>
                <a:rect b="b" l="l" r="r" t="t"/>
                <a:pathLst>
                  <a:path extrusionOk="0" h="2048" w="3762">
                    <a:moveTo>
                      <a:pt x="190" y="2048"/>
                    </a:moveTo>
                    <a:lnTo>
                      <a:pt x="0" y="1762"/>
                    </a:lnTo>
                    <a:lnTo>
                      <a:pt x="309" y="1048"/>
                    </a:lnTo>
                    <a:lnTo>
                      <a:pt x="3762" y="0"/>
                    </a:lnTo>
                    <a:lnTo>
                      <a:pt x="3714" y="1072"/>
                    </a:lnTo>
                    <a:lnTo>
                      <a:pt x="2929" y="1143"/>
                    </a:lnTo>
                    <a:lnTo>
                      <a:pt x="2167" y="1000"/>
                    </a:lnTo>
                    <a:close/>
                  </a:path>
                </a:pathLst>
              </a:custGeom>
              <a:solidFill>
                <a:schemeClr val="accent2"/>
              </a:solidFill>
              <a:ln cap="flat" cmpd="sng" w="9525">
                <a:solidFill>
                  <a:schemeClr val="accent2"/>
                </a:solidFill>
                <a:prstDash val="solid"/>
                <a:round/>
                <a:headEnd len="med" w="med" type="none"/>
                <a:tailEnd len="med" w="med" type="none"/>
              </a:ln>
            </p:spPr>
          </p:sp>
          <p:sp>
            <p:nvSpPr>
              <p:cNvPr id="804" name="Google Shape;804;p33"/>
              <p:cNvSpPr/>
              <p:nvPr/>
            </p:nvSpPr>
            <p:spPr>
              <a:xfrm>
                <a:off x="3963000" y="2596725"/>
                <a:ext cx="86850" cy="95225"/>
              </a:xfrm>
              <a:custGeom>
                <a:rect b="b" l="l" r="r" t="t"/>
                <a:pathLst>
                  <a:path extrusionOk="0" h="3809" w="3474">
                    <a:moveTo>
                      <a:pt x="1549" y="2009"/>
                    </a:moveTo>
                    <a:lnTo>
                      <a:pt x="1632" y="2030"/>
                    </a:lnTo>
                    <a:lnTo>
                      <a:pt x="1695" y="2093"/>
                    </a:lnTo>
                    <a:lnTo>
                      <a:pt x="1674" y="2135"/>
                    </a:lnTo>
                    <a:lnTo>
                      <a:pt x="1674" y="2189"/>
                    </a:lnTo>
                    <a:lnTo>
                      <a:pt x="1674" y="2189"/>
                    </a:lnTo>
                    <a:cubicBezTo>
                      <a:pt x="1645" y="2167"/>
                      <a:pt x="1613" y="2146"/>
                      <a:pt x="1569" y="2135"/>
                    </a:cubicBezTo>
                    <a:cubicBezTo>
                      <a:pt x="1549" y="2114"/>
                      <a:pt x="1528" y="2114"/>
                      <a:pt x="1486" y="2114"/>
                    </a:cubicBezTo>
                    <a:lnTo>
                      <a:pt x="1549" y="2072"/>
                    </a:lnTo>
                    <a:lnTo>
                      <a:pt x="1549" y="2009"/>
                    </a:lnTo>
                    <a:close/>
                    <a:moveTo>
                      <a:pt x="3327" y="1"/>
                    </a:moveTo>
                    <a:lnTo>
                      <a:pt x="3201" y="105"/>
                    </a:lnTo>
                    <a:lnTo>
                      <a:pt x="3201" y="231"/>
                    </a:lnTo>
                    <a:lnTo>
                      <a:pt x="3243" y="335"/>
                    </a:lnTo>
                    <a:lnTo>
                      <a:pt x="3160" y="377"/>
                    </a:lnTo>
                    <a:lnTo>
                      <a:pt x="2929" y="356"/>
                    </a:lnTo>
                    <a:lnTo>
                      <a:pt x="2825" y="419"/>
                    </a:lnTo>
                    <a:lnTo>
                      <a:pt x="2720" y="356"/>
                    </a:lnTo>
                    <a:lnTo>
                      <a:pt x="2616" y="356"/>
                    </a:lnTo>
                    <a:lnTo>
                      <a:pt x="2532" y="419"/>
                    </a:lnTo>
                    <a:lnTo>
                      <a:pt x="2427" y="419"/>
                    </a:lnTo>
                    <a:lnTo>
                      <a:pt x="2406" y="314"/>
                    </a:lnTo>
                    <a:lnTo>
                      <a:pt x="2260" y="314"/>
                    </a:lnTo>
                    <a:lnTo>
                      <a:pt x="2113" y="273"/>
                    </a:lnTo>
                    <a:lnTo>
                      <a:pt x="2009" y="377"/>
                    </a:lnTo>
                    <a:lnTo>
                      <a:pt x="1862" y="419"/>
                    </a:lnTo>
                    <a:lnTo>
                      <a:pt x="1674" y="419"/>
                    </a:lnTo>
                    <a:lnTo>
                      <a:pt x="1632" y="377"/>
                    </a:lnTo>
                    <a:lnTo>
                      <a:pt x="1549" y="440"/>
                    </a:lnTo>
                    <a:lnTo>
                      <a:pt x="1444" y="440"/>
                    </a:lnTo>
                    <a:lnTo>
                      <a:pt x="1318" y="524"/>
                    </a:lnTo>
                    <a:lnTo>
                      <a:pt x="1025" y="524"/>
                    </a:lnTo>
                    <a:lnTo>
                      <a:pt x="900" y="586"/>
                    </a:lnTo>
                    <a:lnTo>
                      <a:pt x="900" y="649"/>
                    </a:lnTo>
                    <a:lnTo>
                      <a:pt x="732" y="691"/>
                    </a:lnTo>
                    <a:lnTo>
                      <a:pt x="502" y="838"/>
                    </a:lnTo>
                    <a:lnTo>
                      <a:pt x="481" y="984"/>
                    </a:lnTo>
                    <a:lnTo>
                      <a:pt x="398" y="1151"/>
                    </a:lnTo>
                    <a:lnTo>
                      <a:pt x="168" y="1214"/>
                    </a:lnTo>
                    <a:lnTo>
                      <a:pt x="168" y="1361"/>
                    </a:lnTo>
                    <a:lnTo>
                      <a:pt x="84" y="1507"/>
                    </a:lnTo>
                    <a:lnTo>
                      <a:pt x="0" y="1570"/>
                    </a:lnTo>
                    <a:lnTo>
                      <a:pt x="0" y="1716"/>
                    </a:lnTo>
                    <a:lnTo>
                      <a:pt x="209" y="1884"/>
                    </a:lnTo>
                    <a:lnTo>
                      <a:pt x="335" y="2072"/>
                    </a:lnTo>
                    <a:lnTo>
                      <a:pt x="398" y="2093"/>
                    </a:lnTo>
                    <a:lnTo>
                      <a:pt x="398" y="2135"/>
                    </a:lnTo>
                    <a:lnTo>
                      <a:pt x="544" y="2365"/>
                    </a:lnTo>
                    <a:lnTo>
                      <a:pt x="586" y="2532"/>
                    </a:lnTo>
                    <a:lnTo>
                      <a:pt x="649" y="2553"/>
                    </a:lnTo>
                    <a:lnTo>
                      <a:pt x="753" y="2449"/>
                    </a:lnTo>
                    <a:lnTo>
                      <a:pt x="837" y="2553"/>
                    </a:lnTo>
                    <a:lnTo>
                      <a:pt x="963" y="2595"/>
                    </a:lnTo>
                    <a:lnTo>
                      <a:pt x="1025" y="2511"/>
                    </a:lnTo>
                    <a:lnTo>
                      <a:pt x="1130" y="2511"/>
                    </a:lnTo>
                    <a:lnTo>
                      <a:pt x="1277" y="2595"/>
                    </a:lnTo>
                    <a:lnTo>
                      <a:pt x="1360" y="2532"/>
                    </a:lnTo>
                    <a:lnTo>
                      <a:pt x="1381" y="2616"/>
                    </a:lnTo>
                    <a:lnTo>
                      <a:pt x="1465" y="2616"/>
                    </a:lnTo>
                    <a:lnTo>
                      <a:pt x="1528" y="2658"/>
                    </a:lnTo>
                    <a:lnTo>
                      <a:pt x="1653" y="2700"/>
                    </a:lnTo>
                    <a:lnTo>
                      <a:pt x="1569" y="2742"/>
                    </a:lnTo>
                    <a:lnTo>
                      <a:pt x="1486" y="2825"/>
                    </a:lnTo>
                    <a:lnTo>
                      <a:pt x="1423" y="2762"/>
                    </a:lnTo>
                    <a:lnTo>
                      <a:pt x="1318" y="2742"/>
                    </a:lnTo>
                    <a:lnTo>
                      <a:pt x="1067" y="2595"/>
                    </a:lnTo>
                    <a:lnTo>
                      <a:pt x="963" y="2616"/>
                    </a:lnTo>
                    <a:lnTo>
                      <a:pt x="858" y="2658"/>
                    </a:lnTo>
                    <a:lnTo>
                      <a:pt x="753" y="2616"/>
                    </a:lnTo>
                    <a:lnTo>
                      <a:pt x="691" y="2721"/>
                    </a:lnTo>
                    <a:lnTo>
                      <a:pt x="628" y="2742"/>
                    </a:lnTo>
                    <a:lnTo>
                      <a:pt x="607" y="2846"/>
                    </a:lnTo>
                    <a:lnTo>
                      <a:pt x="732" y="2972"/>
                    </a:lnTo>
                    <a:lnTo>
                      <a:pt x="858" y="3035"/>
                    </a:lnTo>
                    <a:lnTo>
                      <a:pt x="1004" y="3139"/>
                    </a:lnTo>
                    <a:lnTo>
                      <a:pt x="1004" y="3223"/>
                    </a:lnTo>
                    <a:lnTo>
                      <a:pt x="942" y="3265"/>
                    </a:lnTo>
                    <a:lnTo>
                      <a:pt x="942" y="3369"/>
                    </a:lnTo>
                    <a:lnTo>
                      <a:pt x="1046" y="3495"/>
                    </a:lnTo>
                    <a:lnTo>
                      <a:pt x="1130" y="3579"/>
                    </a:lnTo>
                    <a:lnTo>
                      <a:pt x="1151" y="3495"/>
                    </a:lnTo>
                    <a:lnTo>
                      <a:pt x="1130" y="3453"/>
                    </a:lnTo>
                    <a:lnTo>
                      <a:pt x="1172" y="3348"/>
                    </a:lnTo>
                    <a:lnTo>
                      <a:pt x="1214" y="3474"/>
                    </a:lnTo>
                    <a:lnTo>
                      <a:pt x="1360" y="3537"/>
                    </a:lnTo>
                    <a:lnTo>
                      <a:pt x="1381" y="3599"/>
                    </a:lnTo>
                    <a:lnTo>
                      <a:pt x="1360" y="3704"/>
                    </a:lnTo>
                    <a:lnTo>
                      <a:pt x="1423" y="3788"/>
                    </a:lnTo>
                    <a:lnTo>
                      <a:pt x="1423" y="3746"/>
                    </a:lnTo>
                    <a:lnTo>
                      <a:pt x="1465" y="3599"/>
                    </a:lnTo>
                    <a:lnTo>
                      <a:pt x="1569" y="3599"/>
                    </a:lnTo>
                    <a:lnTo>
                      <a:pt x="1632" y="3704"/>
                    </a:lnTo>
                    <a:lnTo>
                      <a:pt x="1800" y="3809"/>
                    </a:lnTo>
                    <a:lnTo>
                      <a:pt x="1800" y="3809"/>
                    </a:lnTo>
                    <a:lnTo>
                      <a:pt x="1737" y="3704"/>
                    </a:lnTo>
                    <a:lnTo>
                      <a:pt x="1758" y="3641"/>
                    </a:lnTo>
                    <a:lnTo>
                      <a:pt x="1695" y="3537"/>
                    </a:lnTo>
                    <a:lnTo>
                      <a:pt x="1632" y="3348"/>
                    </a:lnTo>
                    <a:lnTo>
                      <a:pt x="1549" y="3244"/>
                    </a:lnTo>
                    <a:lnTo>
                      <a:pt x="1549" y="3181"/>
                    </a:lnTo>
                    <a:lnTo>
                      <a:pt x="1632" y="3181"/>
                    </a:lnTo>
                    <a:lnTo>
                      <a:pt x="1758" y="3265"/>
                    </a:lnTo>
                    <a:lnTo>
                      <a:pt x="1737" y="3327"/>
                    </a:lnTo>
                    <a:lnTo>
                      <a:pt x="1758" y="3369"/>
                    </a:lnTo>
                    <a:lnTo>
                      <a:pt x="1841" y="3286"/>
                    </a:lnTo>
                    <a:lnTo>
                      <a:pt x="1967" y="3348"/>
                    </a:lnTo>
                    <a:lnTo>
                      <a:pt x="1967" y="3286"/>
                    </a:lnTo>
                    <a:lnTo>
                      <a:pt x="1904" y="3244"/>
                    </a:lnTo>
                    <a:lnTo>
                      <a:pt x="1904" y="3181"/>
                    </a:lnTo>
                    <a:lnTo>
                      <a:pt x="1862" y="3181"/>
                    </a:lnTo>
                    <a:lnTo>
                      <a:pt x="1758" y="3139"/>
                    </a:lnTo>
                    <a:lnTo>
                      <a:pt x="1758" y="3076"/>
                    </a:lnTo>
                    <a:lnTo>
                      <a:pt x="1653" y="3014"/>
                    </a:lnTo>
                    <a:lnTo>
                      <a:pt x="1758" y="2951"/>
                    </a:lnTo>
                    <a:lnTo>
                      <a:pt x="1862" y="2951"/>
                    </a:lnTo>
                    <a:lnTo>
                      <a:pt x="1904" y="2909"/>
                    </a:lnTo>
                    <a:lnTo>
                      <a:pt x="2072" y="3014"/>
                    </a:lnTo>
                    <a:lnTo>
                      <a:pt x="2093" y="3055"/>
                    </a:lnTo>
                    <a:lnTo>
                      <a:pt x="2197" y="3076"/>
                    </a:lnTo>
                    <a:lnTo>
                      <a:pt x="2218" y="3035"/>
                    </a:lnTo>
                    <a:lnTo>
                      <a:pt x="2113" y="2909"/>
                    </a:lnTo>
                    <a:lnTo>
                      <a:pt x="2155" y="2762"/>
                    </a:lnTo>
                    <a:lnTo>
                      <a:pt x="2093" y="2700"/>
                    </a:lnTo>
                    <a:lnTo>
                      <a:pt x="1841" y="2532"/>
                    </a:lnTo>
                    <a:lnTo>
                      <a:pt x="1758" y="2511"/>
                    </a:lnTo>
                    <a:lnTo>
                      <a:pt x="1737" y="2490"/>
                    </a:lnTo>
                    <a:cubicBezTo>
                      <a:pt x="1758" y="2490"/>
                      <a:pt x="1779" y="2449"/>
                      <a:pt x="1800" y="2407"/>
                    </a:cubicBezTo>
                    <a:lnTo>
                      <a:pt x="1862" y="2449"/>
                    </a:lnTo>
                    <a:lnTo>
                      <a:pt x="1946" y="2490"/>
                    </a:lnTo>
                    <a:lnTo>
                      <a:pt x="1988" y="2553"/>
                    </a:lnTo>
                    <a:lnTo>
                      <a:pt x="2093" y="2616"/>
                    </a:lnTo>
                    <a:lnTo>
                      <a:pt x="2176" y="2616"/>
                    </a:lnTo>
                    <a:lnTo>
                      <a:pt x="2197" y="2658"/>
                    </a:lnTo>
                    <a:lnTo>
                      <a:pt x="2281" y="2762"/>
                    </a:lnTo>
                    <a:lnTo>
                      <a:pt x="2323" y="2825"/>
                    </a:lnTo>
                    <a:lnTo>
                      <a:pt x="2323" y="2867"/>
                    </a:lnTo>
                    <a:lnTo>
                      <a:pt x="2365" y="2930"/>
                    </a:lnTo>
                    <a:lnTo>
                      <a:pt x="2427" y="2972"/>
                    </a:lnTo>
                    <a:lnTo>
                      <a:pt x="2490" y="2951"/>
                    </a:lnTo>
                    <a:lnTo>
                      <a:pt x="2532" y="2972"/>
                    </a:lnTo>
                    <a:lnTo>
                      <a:pt x="2595" y="2867"/>
                    </a:lnTo>
                    <a:lnTo>
                      <a:pt x="2490" y="2867"/>
                    </a:lnTo>
                    <a:lnTo>
                      <a:pt x="2469" y="2888"/>
                    </a:lnTo>
                    <a:lnTo>
                      <a:pt x="2385" y="2825"/>
                    </a:lnTo>
                    <a:lnTo>
                      <a:pt x="2385" y="2742"/>
                    </a:lnTo>
                    <a:lnTo>
                      <a:pt x="2365" y="2679"/>
                    </a:lnTo>
                    <a:lnTo>
                      <a:pt x="2365" y="2637"/>
                    </a:lnTo>
                    <a:lnTo>
                      <a:pt x="2302" y="2553"/>
                    </a:lnTo>
                    <a:lnTo>
                      <a:pt x="2176" y="2428"/>
                    </a:lnTo>
                    <a:lnTo>
                      <a:pt x="2176" y="2449"/>
                    </a:lnTo>
                    <a:lnTo>
                      <a:pt x="2093" y="2449"/>
                    </a:lnTo>
                    <a:lnTo>
                      <a:pt x="2093" y="2428"/>
                    </a:lnTo>
                    <a:lnTo>
                      <a:pt x="1988" y="2365"/>
                    </a:lnTo>
                    <a:lnTo>
                      <a:pt x="1883" y="2344"/>
                    </a:lnTo>
                    <a:lnTo>
                      <a:pt x="1800" y="2239"/>
                    </a:lnTo>
                    <a:lnTo>
                      <a:pt x="1758" y="2239"/>
                    </a:lnTo>
                    <a:cubicBezTo>
                      <a:pt x="1730" y="2230"/>
                      <a:pt x="1706" y="2212"/>
                      <a:pt x="1680" y="2193"/>
                    </a:cubicBezTo>
                    <a:lnTo>
                      <a:pt x="1680" y="2193"/>
                    </a:lnTo>
                    <a:lnTo>
                      <a:pt x="1737" y="2156"/>
                    </a:lnTo>
                    <a:lnTo>
                      <a:pt x="1758" y="2030"/>
                    </a:lnTo>
                    <a:lnTo>
                      <a:pt x="1674" y="1946"/>
                    </a:lnTo>
                    <a:lnTo>
                      <a:pt x="1486" y="1737"/>
                    </a:lnTo>
                    <a:lnTo>
                      <a:pt x="1423" y="1695"/>
                    </a:lnTo>
                    <a:lnTo>
                      <a:pt x="1381" y="1612"/>
                    </a:lnTo>
                    <a:lnTo>
                      <a:pt x="1256" y="1507"/>
                    </a:lnTo>
                    <a:lnTo>
                      <a:pt x="1318" y="1465"/>
                    </a:lnTo>
                    <a:lnTo>
                      <a:pt x="1277" y="1235"/>
                    </a:lnTo>
                    <a:lnTo>
                      <a:pt x="1360" y="1130"/>
                    </a:lnTo>
                    <a:lnTo>
                      <a:pt x="1486" y="1089"/>
                    </a:lnTo>
                    <a:lnTo>
                      <a:pt x="1528" y="1193"/>
                    </a:lnTo>
                    <a:lnTo>
                      <a:pt x="1465" y="1193"/>
                    </a:lnTo>
                    <a:lnTo>
                      <a:pt x="1465" y="1256"/>
                    </a:lnTo>
                    <a:lnTo>
                      <a:pt x="1653" y="1319"/>
                    </a:lnTo>
                    <a:lnTo>
                      <a:pt x="1674" y="1465"/>
                    </a:lnTo>
                    <a:lnTo>
                      <a:pt x="1779" y="1570"/>
                    </a:lnTo>
                    <a:lnTo>
                      <a:pt x="1904" y="1570"/>
                    </a:lnTo>
                    <a:lnTo>
                      <a:pt x="1841" y="1507"/>
                    </a:lnTo>
                    <a:lnTo>
                      <a:pt x="1779" y="1423"/>
                    </a:lnTo>
                    <a:lnTo>
                      <a:pt x="1800" y="1361"/>
                    </a:lnTo>
                    <a:lnTo>
                      <a:pt x="1946" y="1402"/>
                    </a:lnTo>
                    <a:lnTo>
                      <a:pt x="2009" y="1528"/>
                    </a:lnTo>
                    <a:lnTo>
                      <a:pt x="2093" y="1570"/>
                    </a:lnTo>
                    <a:lnTo>
                      <a:pt x="2155" y="1486"/>
                    </a:lnTo>
                    <a:lnTo>
                      <a:pt x="2072" y="1423"/>
                    </a:lnTo>
                    <a:lnTo>
                      <a:pt x="1988" y="1402"/>
                    </a:lnTo>
                    <a:lnTo>
                      <a:pt x="1988" y="1361"/>
                    </a:lnTo>
                    <a:lnTo>
                      <a:pt x="2197" y="1361"/>
                    </a:lnTo>
                    <a:lnTo>
                      <a:pt x="2281" y="1423"/>
                    </a:lnTo>
                    <a:lnTo>
                      <a:pt x="2302" y="1402"/>
                    </a:lnTo>
                    <a:lnTo>
                      <a:pt x="2176" y="1298"/>
                    </a:lnTo>
                    <a:lnTo>
                      <a:pt x="2051" y="1277"/>
                    </a:lnTo>
                    <a:lnTo>
                      <a:pt x="1946" y="1151"/>
                    </a:lnTo>
                    <a:lnTo>
                      <a:pt x="1988" y="1068"/>
                    </a:lnTo>
                    <a:lnTo>
                      <a:pt x="2093" y="1089"/>
                    </a:lnTo>
                    <a:lnTo>
                      <a:pt x="2176" y="1047"/>
                    </a:lnTo>
                    <a:lnTo>
                      <a:pt x="2218" y="879"/>
                    </a:lnTo>
                    <a:lnTo>
                      <a:pt x="2302" y="858"/>
                    </a:lnTo>
                    <a:lnTo>
                      <a:pt x="2427" y="963"/>
                    </a:lnTo>
                    <a:lnTo>
                      <a:pt x="2532" y="963"/>
                    </a:lnTo>
                    <a:lnTo>
                      <a:pt x="2637" y="858"/>
                    </a:lnTo>
                    <a:lnTo>
                      <a:pt x="2637" y="796"/>
                    </a:lnTo>
                    <a:lnTo>
                      <a:pt x="2699" y="796"/>
                    </a:lnTo>
                    <a:lnTo>
                      <a:pt x="2783" y="879"/>
                    </a:lnTo>
                    <a:lnTo>
                      <a:pt x="3013" y="879"/>
                    </a:lnTo>
                    <a:lnTo>
                      <a:pt x="3201" y="942"/>
                    </a:lnTo>
                    <a:lnTo>
                      <a:pt x="3327" y="900"/>
                    </a:lnTo>
                    <a:lnTo>
                      <a:pt x="3348" y="566"/>
                    </a:lnTo>
                    <a:lnTo>
                      <a:pt x="3327" y="440"/>
                    </a:lnTo>
                    <a:lnTo>
                      <a:pt x="3473" y="335"/>
                    </a:lnTo>
                    <a:lnTo>
                      <a:pt x="3473" y="210"/>
                    </a:lnTo>
                    <a:lnTo>
                      <a:pt x="3369" y="147"/>
                    </a:lnTo>
                    <a:lnTo>
                      <a:pt x="3411"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05" name="Google Shape;805;p33"/>
            <p:cNvGrpSpPr/>
            <p:nvPr/>
          </p:nvGrpSpPr>
          <p:grpSpPr>
            <a:xfrm>
              <a:off x="3765350" y="2500900"/>
              <a:ext cx="173600" cy="187925"/>
              <a:chOff x="3765350" y="2500900"/>
              <a:chExt cx="173600" cy="187925"/>
            </a:xfrm>
          </p:grpSpPr>
          <p:sp>
            <p:nvSpPr>
              <p:cNvPr id="806" name="Google Shape;806;p33"/>
              <p:cNvSpPr/>
              <p:nvPr/>
            </p:nvSpPr>
            <p:spPr>
              <a:xfrm>
                <a:off x="3765350" y="2500900"/>
                <a:ext cx="108950" cy="64300"/>
              </a:xfrm>
              <a:custGeom>
                <a:rect b="b" l="l" r="r" t="t"/>
                <a:pathLst>
                  <a:path extrusionOk="0" h="2572" w="4358">
                    <a:moveTo>
                      <a:pt x="1286" y="596"/>
                    </a:moveTo>
                    <a:lnTo>
                      <a:pt x="0" y="1072"/>
                    </a:lnTo>
                    <a:lnTo>
                      <a:pt x="429" y="2239"/>
                    </a:lnTo>
                    <a:lnTo>
                      <a:pt x="857" y="2572"/>
                    </a:lnTo>
                    <a:lnTo>
                      <a:pt x="2191" y="1215"/>
                    </a:lnTo>
                    <a:lnTo>
                      <a:pt x="4024" y="1072"/>
                    </a:lnTo>
                    <a:lnTo>
                      <a:pt x="4358" y="429"/>
                    </a:lnTo>
                    <a:lnTo>
                      <a:pt x="3120" y="0"/>
                    </a:lnTo>
                    <a:lnTo>
                      <a:pt x="2477" y="358"/>
                    </a:lnTo>
                    <a:close/>
                  </a:path>
                </a:pathLst>
              </a:custGeom>
              <a:solidFill>
                <a:schemeClr val="accent2"/>
              </a:solidFill>
              <a:ln cap="flat" cmpd="sng" w="9525">
                <a:solidFill>
                  <a:schemeClr val="accent2"/>
                </a:solidFill>
                <a:prstDash val="solid"/>
                <a:round/>
                <a:headEnd len="med" w="med" type="none"/>
                <a:tailEnd len="med" w="med" type="none"/>
              </a:ln>
            </p:spPr>
          </p:sp>
          <p:sp>
            <p:nvSpPr>
              <p:cNvPr id="807" name="Google Shape;807;p33"/>
              <p:cNvSpPr/>
              <p:nvPr/>
            </p:nvSpPr>
            <p:spPr>
              <a:xfrm>
                <a:off x="3797175" y="2609800"/>
                <a:ext cx="2625" cy="3700"/>
              </a:xfrm>
              <a:custGeom>
                <a:rect b="b" l="l" r="r" t="t"/>
                <a:pathLst>
                  <a:path extrusionOk="0" h="148" w="105">
                    <a:moveTo>
                      <a:pt x="42" y="1"/>
                    </a:moveTo>
                    <a:lnTo>
                      <a:pt x="21" y="43"/>
                    </a:lnTo>
                    <a:lnTo>
                      <a:pt x="0" y="84"/>
                    </a:lnTo>
                    <a:lnTo>
                      <a:pt x="0" y="147"/>
                    </a:lnTo>
                    <a:lnTo>
                      <a:pt x="21" y="147"/>
                    </a:lnTo>
                    <a:lnTo>
                      <a:pt x="42" y="105"/>
                    </a:lnTo>
                    <a:lnTo>
                      <a:pt x="105" y="22"/>
                    </a:lnTo>
                    <a:lnTo>
                      <a:pt x="42"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8" name="Google Shape;808;p33"/>
              <p:cNvSpPr/>
              <p:nvPr/>
            </p:nvSpPr>
            <p:spPr>
              <a:xfrm>
                <a:off x="3796125" y="2610325"/>
                <a:ext cx="22525" cy="41875"/>
              </a:xfrm>
              <a:custGeom>
                <a:rect b="b" l="l" r="r" t="t"/>
                <a:pathLst>
                  <a:path extrusionOk="0" h="1675" w="901">
                    <a:moveTo>
                      <a:pt x="565" y="1"/>
                    </a:moveTo>
                    <a:lnTo>
                      <a:pt x="461" y="22"/>
                    </a:lnTo>
                    <a:lnTo>
                      <a:pt x="252" y="273"/>
                    </a:lnTo>
                    <a:lnTo>
                      <a:pt x="168" y="273"/>
                    </a:lnTo>
                    <a:lnTo>
                      <a:pt x="42" y="189"/>
                    </a:lnTo>
                    <a:lnTo>
                      <a:pt x="42" y="314"/>
                    </a:lnTo>
                    <a:lnTo>
                      <a:pt x="1" y="398"/>
                    </a:lnTo>
                    <a:lnTo>
                      <a:pt x="105" y="503"/>
                    </a:lnTo>
                    <a:lnTo>
                      <a:pt x="105" y="586"/>
                    </a:lnTo>
                    <a:lnTo>
                      <a:pt x="189" y="649"/>
                    </a:lnTo>
                    <a:lnTo>
                      <a:pt x="189" y="796"/>
                    </a:lnTo>
                    <a:lnTo>
                      <a:pt x="105" y="858"/>
                    </a:lnTo>
                    <a:lnTo>
                      <a:pt x="147" y="942"/>
                    </a:lnTo>
                    <a:lnTo>
                      <a:pt x="273" y="942"/>
                    </a:lnTo>
                    <a:lnTo>
                      <a:pt x="273" y="1005"/>
                    </a:lnTo>
                    <a:lnTo>
                      <a:pt x="189" y="1068"/>
                    </a:lnTo>
                    <a:lnTo>
                      <a:pt x="147" y="1277"/>
                    </a:lnTo>
                    <a:lnTo>
                      <a:pt x="189" y="1361"/>
                    </a:lnTo>
                    <a:lnTo>
                      <a:pt x="252" y="1591"/>
                    </a:lnTo>
                    <a:lnTo>
                      <a:pt x="314" y="1674"/>
                    </a:lnTo>
                    <a:lnTo>
                      <a:pt x="377" y="1654"/>
                    </a:lnTo>
                    <a:lnTo>
                      <a:pt x="419" y="1674"/>
                    </a:lnTo>
                    <a:lnTo>
                      <a:pt x="503" y="1654"/>
                    </a:lnTo>
                    <a:lnTo>
                      <a:pt x="524" y="1528"/>
                    </a:lnTo>
                    <a:lnTo>
                      <a:pt x="565" y="1444"/>
                    </a:lnTo>
                    <a:lnTo>
                      <a:pt x="670" y="1444"/>
                    </a:lnTo>
                    <a:lnTo>
                      <a:pt x="733" y="1528"/>
                    </a:lnTo>
                    <a:lnTo>
                      <a:pt x="796" y="1528"/>
                    </a:lnTo>
                    <a:lnTo>
                      <a:pt x="837" y="1444"/>
                    </a:lnTo>
                    <a:lnTo>
                      <a:pt x="837" y="1214"/>
                    </a:lnTo>
                    <a:lnTo>
                      <a:pt x="879" y="1151"/>
                    </a:lnTo>
                    <a:lnTo>
                      <a:pt x="837" y="921"/>
                    </a:lnTo>
                    <a:lnTo>
                      <a:pt x="900" y="712"/>
                    </a:lnTo>
                    <a:lnTo>
                      <a:pt x="733" y="586"/>
                    </a:lnTo>
                    <a:lnTo>
                      <a:pt x="879" y="503"/>
                    </a:lnTo>
                    <a:lnTo>
                      <a:pt x="879" y="419"/>
                    </a:lnTo>
                    <a:lnTo>
                      <a:pt x="837" y="294"/>
                    </a:lnTo>
                    <a:lnTo>
                      <a:pt x="775" y="189"/>
                    </a:lnTo>
                    <a:lnTo>
                      <a:pt x="691" y="63"/>
                    </a:lnTo>
                    <a:lnTo>
                      <a:pt x="670" y="84"/>
                    </a:lnTo>
                    <a:lnTo>
                      <a:pt x="565"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9" name="Google Shape;809;p33"/>
              <p:cNvSpPr/>
              <p:nvPr/>
            </p:nvSpPr>
            <p:spPr>
              <a:xfrm>
                <a:off x="3821225" y="2579475"/>
                <a:ext cx="6300" cy="4200"/>
              </a:xfrm>
              <a:custGeom>
                <a:rect b="b" l="l" r="r" t="t"/>
                <a:pathLst>
                  <a:path extrusionOk="0" h="168" w="252">
                    <a:moveTo>
                      <a:pt x="189" y="0"/>
                    </a:moveTo>
                    <a:lnTo>
                      <a:pt x="147" y="42"/>
                    </a:lnTo>
                    <a:lnTo>
                      <a:pt x="43" y="84"/>
                    </a:lnTo>
                    <a:lnTo>
                      <a:pt x="1" y="147"/>
                    </a:lnTo>
                    <a:lnTo>
                      <a:pt x="43" y="167"/>
                    </a:lnTo>
                    <a:lnTo>
                      <a:pt x="189" y="147"/>
                    </a:lnTo>
                    <a:lnTo>
                      <a:pt x="252" y="147"/>
                    </a:lnTo>
                    <a:lnTo>
                      <a:pt x="252" y="63"/>
                    </a:lnTo>
                    <a:lnTo>
                      <a:pt x="189"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0" name="Google Shape;810;p33"/>
              <p:cNvSpPr/>
              <p:nvPr/>
            </p:nvSpPr>
            <p:spPr>
              <a:xfrm>
                <a:off x="3833800" y="2589400"/>
                <a:ext cx="1575" cy="1600"/>
              </a:xfrm>
              <a:custGeom>
                <a:rect b="b" l="l" r="r" t="t"/>
                <a:pathLst>
                  <a:path extrusionOk="0" h="64" w="63">
                    <a:moveTo>
                      <a:pt x="42" y="1"/>
                    </a:moveTo>
                    <a:lnTo>
                      <a:pt x="0" y="22"/>
                    </a:lnTo>
                    <a:lnTo>
                      <a:pt x="63" y="63"/>
                    </a:lnTo>
                    <a:lnTo>
                      <a:pt x="42"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1" name="Google Shape;811;p33"/>
              <p:cNvSpPr/>
              <p:nvPr/>
            </p:nvSpPr>
            <p:spPr>
              <a:xfrm>
                <a:off x="3774675" y="2506225"/>
                <a:ext cx="164275" cy="182600"/>
              </a:xfrm>
              <a:custGeom>
                <a:rect b="b" l="l" r="r" t="t"/>
                <a:pathLst>
                  <a:path extrusionOk="0" h="7304" w="6571">
                    <a:moveTo>
                      <a:pt x="2595" y="1"/>
                    </a:moveTo>
                    <a:lnTo>
                      <a:pt x="2302" y="189"/>
                    </a:lnTo>
                    <a:lnTo>
                      <a:pt x="2114" y="105"/>
                    </a:lnTo>
                    <a:lnTo>
                      <a:pt x="2009" y="252"/>
                    </a:lnTo>
                    <a:lnTo>
                      <a:pt x="2072" y="419"/>
                    </a:lnTo>
                    <a:lnTo>
                      <a:pt x="1842" y="482"/>
                    </a:lnTo>
                    <a:lnTo>
                      <a:pt x="1800" y="691"/>
                    </a:lnTo>
                    <a:lnTo>
                      <a:pt x="1695" y="608"/>
                    </a:lnTo>
                    <a:lnTo>
                      <a:pt x="1591" y="608"/>
                    </a:lnTo>
                    <a:lnTo>
                      <a:pt x="1340" y="524"/>
                    </a:lnTo>
                    <a:lnTo>
                      <a:pt x="1340" y="691"/>
                    </a:lnTo>
                    <a:lnTo>
                      <a:pt x="1235" y="901"/>
                    </a:lnTo>
                    <a:lnTo>
                      <a:pt x="1172" y="796"/>
                    </a:lnTo>
                    <a:lnTo>
                      <a:pt x="1005" y="712"/>
                    </a:lnTo>
                    <a:lnTo>
                      <a:pt x="1026" y="587"/>
                    </a:lnTo>
                    <a:lnTo>
                      <a:pt x="900" y="503"/>
                    </a:lnTo>
                    <a:lnTo>
                      <a:pt x="691" y="880"/>
                    </a:lnTo>
                    <a:lnTo>
                      <a:pt x="524" y="796"/>
                    </a:lnTo>
                    <a:lnTo>
                      <a:pt x="294" y="942"/>
                    </a:lnTo>
                    <a:lnTo>
                      <a:pt x="168" y="901"/>
                    </a:lnTo>
                    <a:lnTo>
                      <a:pt x="105" y="942"/>
                    </a:lnTo>
                    <a:lnTo>
                      <a:pt x="126" y="1089"/>
                    </a:lnTo>
                    <a:lnTo>
                      <a:pt x="231" y="1193"/>
                    </a:lnTo>
                    <a:lnTo>
                      <a:pt x="210" y="1361"/>
                    </a:lnTo>
                    <a:lnTo>
                      <a:pt x="84" y="1403"/>
                    </a:lnTo>
                    <a:lnTo>
                      <a:pt x="1" y="1465"/>
                    </a:lnTo>
                    <a:lnTo>
                      <a:pt x="126" y="1633"/>
                    </a:lnTo>
                    <a:lnTo>
                      <a:pt x="168" y="1926"/>
                    </a:lnTo>
                    <a:lnTo>
                      <a:pt x="335" y="2051"/>
                    </a:lnTo>
                    <a:lnTo>
                      <a:pt x="524" y="2051"/>
                    </a:lnTo>
                    <a:lnTo>
                      <a:pt x="440" y="2240"/>
                    </a:lnTo>
                    <a:lnTo>
                      <a:pt x="503" y="2365"/>
                    </a:lnTo>
                    <a:lnTo>
                      <a:pt x="796" y="2302"/>
                    </a:lnTo>
                    <a:lnTo>
                      <a:pt x="900" y="2177"/>
                    </a:lnTo>
                    <a:lnTo>
                      <a:pt x="900" y="2072"/>
                    </a:lnTo>
                    <a:lnTo>
                      <a:pt x="1172" y="1926"/>
                    </a:lnTo>
                    <a:lnTo>
                      <a:pt x="1570" y="2030"/>
                    </a:lnTo>
                    <a:lnTo>
                      <a:pt x="1675" y="2093"/>
                    </a:lnTo>
                    <a:lnTo>
                      <a:pt x="1842" y="2156"/>
                    </a:lnTo>
                    <a:lnTo>
                      <a:pt x="1884" y="2261"/>
                    </a:lnTo>
                    <a:lnTo>
                      <a:pt x="1905" y="2302"/>
                    </a:lnTo>
                    <a:lnTo>
                      <a:pt x="1967" y="2386"/>
                    </a:lnTo>
                    <a:lnTo>
                      <a:pt x="2072" y="2574"/>
                    </a:lnTo>
                    <a:lnTo>
                      <a:pt x="2072" y="2679"/>
                    </a:lnTo>
                    <a:lnTo>
                      <a:pt x="2156" y="2721"/>
                    </a:lnTo>
                    <a:lnTo>
                      <a:pt x="2156" y="2888"/>
                    </a:lnTo>
                    <a:lnTo>
                      <a:pt x="2281" y="2930"/>
                    </a:lnTo>
                    <a:lnTo>
                      <a:pt x="2365" y="3035"/>
                    </a:lnTo>
                    <a:lnTo>
                      <a:pt x="2511" y="3202"/>
                    </a:lnTo>
                    <a:lnTo>
                      <a:pt x="2532" y="3307"/>
                    </a:lnTo>
                    <a:lnTo>
                      <a:pt x="2700" y="3307"/>
                    </a:lnTo>
                    <a:lnTo>
                      <a:pt x="2804" y="3432"/>
                    </a:lnTo>
                    <a:lnTo>
                      <a:pt x="2825" y="3537"/>
                    </a:lnTo>
                    <a:lnTo>
                      <a:pt x="2909" y="3558"/>
                    </a:lnTo>
                    <a:lnTo>
                      <a:pt x="3139" y="3851"/>
                    </a:lnTo>
                    <a:lnTo>
                      <a:pt x="3369" y="4018"/>
                    </a:lnTo>
                    <a:lnTo>
                      <a:pt x="3474" y="4039"/>
                    </a:lnTo>
                    <a:lnTo>
                      <a:pt x="3579" y="4081"/>
                    </a:lnTo>
                    <a:lnTo>
                      <a:pt x="3620" y="4186"/>
                    </a:lnTo>
                    <a:lnTo>
                      <a:pt x="3725" y="4186"/>
                    </a:lnTo>
                    <a:lnTo>
                      <a:pt x="3788" y="4123"/>
                    </a:lnTo>
                    <a:lnTo>
                      <a:pt x="3934" y="4165"/>
                    </a:lnTo>
                    <a:lnTo>
                      <a:pt x="4039" y="4165"/>
                    </a:lnTo>
                    <a:lnTo>
                      <a:pt x="4164" y="4395"/>
                    </a:lnTo>
                    <a:lnTo>
                      <a:pt x="4248" y="4458"/>
                    </a:lnTo>
                    <a:lnTo>
                      <a:pt x="4290" y="4416"/>
                    </a:lnTo>
                    <a:lnTo>
                      <a:pt x="4395" y="4458"/>
                    </a:lnTo>
                    <a:lnTo>
                      <a:pt x="4395" y="4520"/>
                    </a:lnTo>
                    <a:lnTo>
                      <a:pt x="4604" y="4520"/>
                    </a:lnTo>
                    <a:lnTo>
                      <a:pt x="4688" y="4625"/>
                    </a:lnTo>
                    <a:lnTo>
                      <a:pt x="4688" y="4730"/>
                    </a:lnTo>
                    <a:lnTo>
                      <a:pt x="4646" y="4792"/>
                    </a:lnTo>
                    <a:lnTo>
                      <a:pt x="4708" y="4834"/>
                    </a:lnTo>
                    <a:lnTo>
                      <a:pt x="4834" y="4834"/>
                    </a:lnTo>
                    <a:lnTo>
                      <a:pt x="4897" y="4939"/>
                    </a:lnTo>
                    <a:lnTo>
                      <a:pt x="5043" y="4981"/>
                    </a:lnTo>
                    <a:lnTo>
                      <a:pt x="5106" y="4939"/>
                    </a:lnTo>
                    <a:lnTo>
                      <a:pt x="5169" y="5002"/>
                    </a:lnTo>
                    <a:lnTo>
                      <a:pt x="5232" y="5190"/>
                    </a:lnTo>
                    <a:lnTo>
                      <a:pt x="5252" y="5357"/>
                    </a:lnTo>
                    <a:lnTo>
                      <a:pt x="5315" y="5441"/>
                    </a:lnTo>
                    <a:lnTo>
                      <a:pt x="5357" y="5650"/>
                    </a:lnTo>
                    <a:lnTo>
                      <a:pt x="5420" y="5755"/>
                    </a:lnTo>
                    <a:lnTo>
                      <a:pt x="5420" y="5859"/>
                    </a:lnTo>
                    <a:lnTo>
                      <a:pt x="5357" y="5943"/>
                    </a:lnTo>
                    <a:lnTo>
                      <a:pt x="5315" y="5943"/>
                    </a:lnTo>
                    <a:lnTo>
                      <a:pt x="5273" y="5964"/>
                    </a:lnTo>
                    <a:lnTo>
                      <a:pt x="5315" y="6069"/>
                    </a:lnTo>
                    <a:lnTo>
                      <a:pt x="5273" y="6173"/>
                    </a:lnTo>
                    <a:lnTo>
                      <a:pt x="5211" y="6257"/>
                    </a:lnTo>
                    <a:lnTo>
                      <a:pt x="5127" y="6278"/>
                    </a:lnTo>
                    <a:lnTo>
                      <a:pt x="5106" y="6341"/>
                    </a:lnTo>
                    <a:lnTo>
                      <a:pt x="5106" y="6362"/>
                    </a:lnTo>
                    <a:lnTo>
                      <a:pt x="5211" y="6466"/>
                    </a:lnTo>
                    <a:lnTo>
                      <a:pt x="5357" y="6445"/>
                    </a:lnTo>
                    <a:lnTo>
                      <a:pt x="5441" y="6341"/>
                    </a:lnTo>
                    <a:lnTo>
                      <a:pt x="5462" y="6194"/>
                    </a:lnTo>
                    <a:lnTo>
                      <a:pt x="5629" y="6069"/>
                    </a:lnTo>
                    <a:lnTo>
                      <a:pt x="5650" y="5818"/>
                    </a:lnTo>
                    <a:lnTo>
                      <a:pt x="5755" y="5713"/>
                    </a:lnTo>
                    <a:lnTo>
                      <a:pt x="5859" y="5671"/>
                    </a:lnTo>
                    <a:lnTo>
                      <a:pt x="5880" y="5608"/>
                    </a:lnTo>
                    <a:lnTo>
                      <a:pt x="5859" y="5546"/>
                    </a:lnTo>
                    <a:lnTo>
                      <a:pt x="5880" y="5399"/>
                    </a:lnTo>
                    <a:lnTo>
                      <a:pt x="5859" y="5336"/>
                    </a:lnTo>
                    <a:lnTo>
                      <a:pt x="5692" y="5190"/>
                    </a:lnTo>
                    <a:lnTo>
                      <a:pt x="5587" y="5190"/>
                    </a:lnTo>
                    <a:lnTo>
                      <a:pt x="5566" y="5127"/>
                    </a:lnTo>
                    <a:lnTo>
                      <a:pt x="5566" y="5043"/>
                    </a:lnTo>
                    <a:lnTo>
                      <a:pt x="5650" y="5002"/>
                    </a:lnTo>
                    <a:lnTo>
                      <a:pt x="5671" y="4918"/>
                    </a:lnTo>
                    <a:lnTo>
                      <a:pt x="5671" y="4834"/>
                    </a:lnTo>
                    <a:lnTo>
                      <a:pt x="5734" y="4771"/>
                    </a:lnTo>
                    <a:lnTo>
                      <a:pt x="5776" y="4625"/>
                    </a:lnTo>
                    <a:lnTo>
                      <a:pt x="5838" y="4604"/>
                    </a:lnTo>
                    <a:lnTo>
                      <a:pt x="5901" y="4604"/>
                    </a:lnTo>
                    <a:lnTo>
                      <a:pt x="6006" y="4667"/>
                    </a:lnTo>
                    <a:lnTo>
                      <a:pt x="6048" y="4709"/>
                    </a:lnTo>
                    <a:lnTo>
                      <a:pt x="6215" y="4709"/>
                    </a:lnTo>
                    <a:lnTo>
                      <a:pt x="6278" y="4730"/>
                    </a:lnTo>
                    <a:lnTo>
                      <a:pt x="6257" y="4813"/>
                    </a:lnTo>
                    <a:lnTo>
                      <a:pt x="6299" y="4918"/>
                    </a:lnTo>
                    <a:lnTo>
                      <a:pt x="6382" y="5022"/>
                    </a:lnTo>
                    <a:lnTo>
                      <a:pt x="6487" y="5085"/>
                    </a:lnTo>
                    <a:lnTo>
                      <a:pt x="6487" y="5043"/>
                    </a:lnTo>
                    <a:lnTo>
                      <a:pt x="6508" y="5022"/>
                    </a:lnTo>
                    <a:lnTo>
                      <a:pt x="6487" y="5002"/>
                    </a:lnTo>
                    <a:lnTo>
                      <a:pt x="6550" y="4918"/>
                    </a:lnTo>
                    <a:lnTo>
                      <a:pt x="6571" y="4771"/>
                    </a:lnTo>
                    <a:lnTo>
                      <a:pt x="6508" y="4688"/>
                    </a:lnTo>
                    <a:lnTo>
                      <a:pt x="6403" y="4604"/>
                    </a:lnTo>
                    <a:lnTo>
                      <a:pt x="6236" y="4562"/>
                    </a:lnTo>
                    <a:lnTo>
                      <a:pt x="6131" y="4416"/>
                    </a:lnTo>
                    <a:lnTo>
                      <a:pt x="5943" y="4290"/>
                    </a:lnTo>
                    <a:lnTo>
                      <a:pt x="5504" y="4060"/>
                    </a:lnTo>
                    <a:lnTo>
                      <a:pt x="5294" y="4018"/>
                    </a:lnTo>
                    <a:lnTo>
                      <a:pt x="5148" y="4018"/>
                    </a:lnTo>
                    <a:lnTo>
                      <a:pt x="5106" y="3914"/>
                    </a:lnTo>
                    <a:lnTo>
                      <a:pt x="5106" y="3851"/>
                    </a:lnTo>
                    <a:lnTo>
                      <a:pt x="5232" y="3746"/>
                    </a:lnTo>
                    <a:lnTo>
                      <a:pt x="5252" y="3662"/>
                    </a:lnTo>
                    <a:lnTo>
                      <a:pt x="5148" y="3621"/>
                    </a:lnTo>
                    <a:lnTo>
                      <a:pt x="5022" y="3642"/>
                    </a:lnTo>
                    <a:lnTo>
                      <a:pt x="4918" y="3621"/>
                    </a:lnTo>
                    <a:lnTo>
                      <a:pt x="4708" y="3621"/>
                    </a:lnTo>
                    <a:lnTo>
                      <a:pt x="4625" y="3558"/>
                    </a:lnTo>
                    <a:lnTo>
                      <a:pt x="4520" y="3537"/>
                    </a:lnTo>
                    <a:lnTo>
                      <a:pt x="4457" y="3453"/>
                    </a:lnTo>
                    <a:lnTo>
                      <a:pt x="4290" y="3328"/>
                    </a:lnTo>
                    <a:lnTo>
                      <a:pt x="4206" y="3202"/>
                    </a:lnTo>
                    <a:lnTo>
                      <a:pt x="4102" y="3097"/>
                    </a:lnTo>
                    <a:lnTo>
                      <a:pt x="4039" y="2993"/>
                    </a:lnTo>
                    <a:lnTo>
                      <a:pt x="4039" y="2867"/>
                    </a:lnTo>
                    <a:lnTo>
                      <a:pt x="3976" y="2825"/>
                    </a:lnTo>
                    <a:lnTo>
                      <a:pt x="3976" y="2721"/>
                    </a:lnTo>
                    <a:lnTo>
                      <a:pt x="3620" y="2365"/>
                    </a:lnTo>
                    <a:lnTo>
                      <a:pt x="3537" y="2261"/>
                    </a:lnTo>
                    <a:lnTo>
                      <a:pt x="3411" y="2177"/>
                    </a:lnTo>
                    <a:lnTo>
                      <a:pt x="3139" y="2051"/>
                    </a:lnTo>
                    <a:lnTo>
                      <a:pt x="3097" y="1968"/>
                    </a:lnTo>
                    <a:lnTo>
                      <a:pt x="3056" y="1821"/>
                    </a:lnTo>
                    <a:lnTo>
                      <a:pt x="3014" y="1654"/>
                    </a:lnTo>
                    <a:lnTo>
                      <a:pt x="3056" y="1612"/>
                    </a:lnTo>
                    <a:lnTo>
                      <a:pt x="3139" y="1465"/>
                    </a:lnTo>
                    <a:lnTo>
                      <a:pt x="3056" y="1361"/>
                    </a:lnTo>
                    <a:lnTo>
                      <a:pt x="3014" y="1235"/>
                    </a:lnTo>
                    <a:lnTo>
                      <a:pt x="3056" y="1152"/>
                    </a:lnTo>
                    <a:lnTo>
                      <a:pt x="3202" y="1131"/>
                    </a:lnTo>
                    <a:lnTo>
                      <a:pt x="3307" y="1026"/>
                    </a:lnTo>
                    <a:lnTo>
                      <a:pt x="3432" y="1026"/>
                    </a:lnTo>
                    <a:lnTo>
                      <a:pt x="3516" y="942"/>
                    </a:lnTo>
                    <a:lnTo>
                      <a:pt x="3579" y="901"/>
                    </a:lnTo>
                    <a:lnTo>
                      <a:pt x="3725" y="921"/>
                    </a:lnTo>
                    <a:lnTo>
                      <a:pt x="3683" y="712"/>
                    </a:lnTo>
                    <a:lnTo>
                      <a:pt x="3725" y="691"/>
                    </a:lnTo>
                    <a:lnTo>
                      <a:pt x="3662" y="587"/>
                    </a:lnTo>
                    <a:lnTo>
                      <a:pt x="3788" y="398"/>
                    </a:lnTo>
                    <a:lnTo>
                      <a:pt x="3725" y="315"/>
                    </a:lnTo>
                    <a:lnTo>
                      <a:pt x="3537" y="356"/>
                    </a:lnTo>
                    <a:lnTo>
                      <a:pt x="3202" y="273"/>
                    </a:lnTo>
                    <a:lnTo>
                      <a:pt x="2909" y="105"/>
                    </a:lnTo>
                    <a:lnTo>
                      <a:pt x="2930" y="1"/>
                    </a:lnTo>
                    <a:lnTo>
                      <a:pt x="2721" y="43"/>
                    </a:lnTo>
                    <a:lnTo>
                      <a:pt x="2595" y="1"/>
                    </a:lnTo>
                    <a:close/>
                    <a:moveTo>
                      <a:pt x="4960" y="6236"/>
                    </a:moveTo>
                    <a:lnTo>
                      <a:pt x="4813" y="6362"/>
                    </a:lnTo>
                    <a:lnTo>
                      <a:pt x="4750" y="6362"/>
                    </a:lnTo>
                    <a:lnTo>
                      <a:pt x="4625" y="6278"/>
                    </a:lnTo>
                    <a:lnTo>
                      <a:pt x="4499" y="6403"/>
                    </a:lnTo>
                    <a:lnTo>
                      <a:pt x="4227" y="6382"/>
                    </a:lnTo>
                    <a:lnTo>
                      <a:pt x="4018" y="6445"/>
                    </a:lnTo>
                    <a:lnTo>
                      <a:pt x="3872" y="6403"/>
                    </a:lnTo>
                    <a:lnTo>
                      <a:pt x="3767" y="6341"/>
                    </a:lnTo>
                    <a:lnTo>
                      <a:pt x="3641" y="6341"/>
                    </a:lnTo>
                    <a:lnTo>
                      <a:pt x="3558" y="6382"/>
                    </a:lnTo>
                    <a:lnTo>
                      <a:pt x="3495" y="6341"/>
                    </a:lnTo>
                    <a:lnTo>
                      <a:pt x="3369" y="6382"/>
                    </a:lnTo>
                    <a:lnTo>
                      <a:pt x="3348" y="6571"/>
                    </a:lnTo>
                    <a:lnTo>
                      <a:pt x="3474" y="6675"/>
                    </a:lnTo>
                    <a:lnTo>
                      <a:pt x="3600" y="6655"/>
                    </a:lnTo>
                    <a:lnTo>
                      <a:pt x="3809" y="6801"/>
                    </a:lnTo>
                    <a:lnTo>
                      <a:pt x="3955" y="6822"/>
                    </a:lnTo>
                    <a:lnTo>
                      <a:pt x="4060" y="6927"/>
                    </a:lnTo>
                    <a:lnTo>
                      <a:pt x="4311" y="7031"/>
                    </a:lnTo>
                    <a:lnTo>
                      <a:pt x="4374" y="7010"/>
                    </a:lnTo>
                    <a:lnTo>
                      <a:pt x="4478" y="7094"/>
                    </a:lnTo>
                    <a:lnTo>
                      <a:pt x="4499" y="7199"/>
                    </a:lnTo>
                    <a:lnTo>
                      <a:pt x="4750" y="7303"/>
                    </a:lnTo>
                    <a:lnTo>
                      <a:pt x="4855" y="7282"/>
                    </a:lnTo>
                    <a:lnTo>
                      <a:pt x="4855" y="7136"/>
                    </a:lnTo>
                    <a:lnTo>
                      <a:pt x="4918" y="7073"/>
                    </a:lnTo>
                    <a:lnTo>
                      <a:pt x="4918" y="6927"/>
                    </a:lnTo>
                    <a:lnTo>
                      <a:pt x="4813" y="6801"/>
                    </a:lnTo>
                    <a:lnTo>
                      <a:pt x="4918" y="6508"/>
                    </a:lnTo>
                    <a:lnTo>
                      <a:pt x="5022" y="6403"/>
                    </a:lnTo>
                    <a:lnTo>
                      <a:pt x="5022" y="6362"/>
                    </a:lnTo>
                    <a:lnTo>
                      <a:pt x="5043" y="6362"/>
                    </a:lnTo>
                    <a:lnTo>
                      <a:pt x="5043" y="6341"/>
                    </a:lnTo>
                    <a:lnTo>
                      <a:pt x="4960" y="6236"/>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12" name="Google Shape;812;p33"/>
            <p:cNvGrpSpPr/>
            <p:nvPr/>
          </p:nvGrpSpPr>
          <p:grpSpPr>
            <a:xfrm>
              <a:off x="3750475" y="2481850"/>
              <a:ext cx="85125" cy="51800"/>
              <a:chOff x="3750475" y="2481850"/>
              <a:chExt cx="85125" cy="51800"/>
            </a:xfrm>
          </p:grpSpPr>
          <p:sp>
            <p:nvSpPr>
              <p:cNvPr id="813" name="Google Shape;813;p33"/>
              <p:cNvSpPr/>
              <p:nvPr/>
            </p:nvSpPr>
            <p:spPr>
              <a:xfrm>
                <a:off x="3762125" y="2492625"/>
                <a:ext cx="64900" cy="36650"/>
              </a:xfrm>
              <a:custGeom>
                <a:rect b="b" l="l" r="r" t="t"/>
                <a:pathLst>
                  <a:path extrusionOk="0" h="1466" w="2596">
                    <a:moveTo>
                      <a:pt x="1507" y="1"/>
                    </a:moveTo>
                    <a:lnTo>
                      <a:pt x="1361" y="64"/>
                    </a:lnTo>
                    <a:lnTo>
                      <a:pt x="1402" y="105"/>
                    </a:lnTo>
                    <a:lnTo>
                      <a:pt x="1340" y="189"/>
                    </a:lnTo>
                    <a:lnTo>
                      <a:pt x="1214" y="126"/>
                    </a:lnTo>
                    <a:lnTo>
                      <a:pt x="1109" y="189"/>
                    </a:lnTo>
                    <a:lnTo>
                      <a:pt x="1005" y="168"/>
                    </a:lnTo>
                    <a:lnTo>
                      <a:pt x="817" y="210"/>
                    </a:lnTo>
                    <a:lnTo>
                      <a:pt x="712" y="210"/>
                    </a:lnTo>
                    <a:lnTo>
                      <a:pt x="691" y="126"/>
                    </a:lnTo>
                    <a:lnTo>
                      <a:pt x="565" y="126"/>
                    </a:lnTo>
                    <a:lnTo>
                      <a:pt x="482" y="231"/>
                    </a:lnTo>
                    <a:lnTo>
                      <a:pt x="607" y="294"/>
                    </a:lnTo>
                    <a:lnTo>
                      <a:pt x="607" y="398"/>
                    </a:lnTo>
                    <a:lnTo>
                      <a:pt x="503" y="440"/>
                    </a:lnTo>
                    <a:lnTo>
                      <a:pt x="398" y="608"/>
                    </a:lnTo>
                    <a:lnTo>
                      <a:pt x="314" y="628"/>
                    </a:lnTo>
                    <a:lnTo>
                      <a:pt x="168" y="859"/>
                    </a:lnTo>
                    <a:lnTo>
                      <a:pt x="147" y="1047"/>
                    </a:lnTo>
                    <a:lnTo>
                      <a:pt x="147" y="1152"/>
                    </a:lnTo>
                    <a:lnTo>
                      <a:pt x="84" y="1152"/>
                    </a:lnTo>
                    <a:lnTo>
                      <a:pt x="0" y="1173"/>
                    </a:lnTo>
                    <a:lnTo>
                      <a:pt x="42" y="1277"/>
                    </a:lnTo>
                    <a:lnTo>
                      <a:pt x="147" y="1277"/>
                    </a:lnTo>
                    <a:lnTo>
                      <a:pt x="293" y="1235"/>
                    </a:lnTo>
                    <a:lnTo>
                      <a:pt x="252" y="1068"/>
                    </a:lnTo>
                    <a:lnTo>
                      <a:pt x="314" y="1026"/>
                    </a:lnTo>
                    <a:lnTo>
                      <a:pt x="482" y="1026"/>
                    </a:lnTo>
                    <a:lnTo>
                      <a:pt x="524" y="1131"/>
                    </a:lnTo>
                    <a:lnTo>
                      <a:pt x="586" y="1277"/>
                    </a:lnTo>
                    <a:lnTo>
                      <a:pt x="670" y="1340"/>
                    </a:lnTo>
                    <a:lnTo>
                      <a:pt x="670" y="1424"/>
                    </a:lnTo>
                    <a:lnTo>
                      <a:pt x="796" y="1465"/>
                    </a:lnTo>
                    <a:lnTo>
                      <a:pt x="1026" y="1319"/>
                    </a:lnTo>
                    <a:lnTo>
                      <a:pt x="1151" y="1361"/>
                    </a:lnTo>
                    <a:lnTo>
                      <a:pt x="1361" y="1026"/>
                    </a:lnTo>
                    <a:lnTo>
                      <a:pt x="1507" y="1110"/>
                    </a:lnTo>
                    <a:lnTo>
                      <a:pt x="1507" y="1235"/>
                    </a:lnTo>
                    <a:lnTo>
                      <a:pt x="1674" y="1319"/>
                    </a:lnTo>
                    <a:lnTo>
                      <a:pt x="1737" y="1445"/>
                    </a:lnTo>
                    <a:lnTo>
                      <a:pt x="1842" y="1235"/>
                    </a:lnTo>
                    <a:lnTo>
                      <a:pt x="1842" y="1068"/>
                    </a:lnTo>
                    <a:lnTo>
                      <a:pt x="2093" y="1131"/>
                    </a:lnTo>
                    <a:lnTo>
                      <a:pt x="2197" y="1131"/>
                    </a:lnTo>
                    <a:lnTo>
                      <a:pt x="2302" y="1214"/>
                    </a:lnTo>
                    <a:lnTo>
                      <a:pt x="2302" y="1005"/>
                    </a:lnTo>
                    <a:lnTo>
                      <a:pt x="2553" y="942"/>
                    </a:lnTo>
                    <a:lnTo>
                      <a:pt x="2490" y="754"/>
                    </a:lnTo>
                    <a:lnTo>
                      <a:pt x="2595" y="628"/>
                    </a:lnTo>
                    <a:lnTo>
                      <a:pt x="2553" y="524"/>
                    </a:lnTo>
                    <a:lnTo>
                      <a:pt x="2469" y="524"/>
                    </a:lnTo>
                    <a:lnTo>
                      <a:pt x="2365" y="628"/>
                    </a:lnTo>
                    <a:lnTo>
                      <a:pt x="2260" y="503"/>
                    </a:lnTo>
                    <a:lnTo>
                      <a:pt x="2177" y="524"/>
                    </a:lnTo>
                    <a:lnTo>
                      <a:pt x="2030" y="524"/>
                    </a:lnTo>
                    <a:lnTo>
                      <a:pt x="1988" y="440"/>
                    </a:lnTo>
                    <a:lnTo>
                      <a:pt x="2030" y="398"/>
                    </a:lnTo>
                    <a:lnTo>
                      <a:pt x="2030" y="294"/>
                    </a:lnTo>
                    <a:lnTo>
                      <a:pt x="1884" y="210"/>
                    </a:lnTo>
                    <a:lnTo>
                      <a:pt x="1737" y="84"/>
                    </a:lnTo>
                    <a:lnTo>
                      <a:pt x="1653" y="84"/>
                    </a:lnTo>
                    <a:lnTo>
                      <a:pt x="1612" y="126"/>
                    </a:lnTo>
                    <a:lnTo>
                      <a:pt x="1528" y="105"/>
                    </a:lnTo>
                    <a:lnTo>
                      <a:pt x="1507"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4" name="Google Shape;814;p33"/>
              <p:cNvSpPr/>
              <p:nvPr/>
            </p:nvSpPr>
            <p:spPr>
              <a:xfrm>
                <a:off x="3750475" y="2481850"/>
                <a:ext cx="85125" cy="51800"/>
              </a:xfrm>
              <a:custGeom>
                <a:rect b="b" l="l" r="r" t="t"/>
                <a:pathLst>
                  <a:path extrusionOk="0" h="2072" w="3405">
                    <a:moveTo>
                      <a:pt x="1095" y="286"/>
                    </a:moveTo>
                    <a:lnTo>
                      <a:pt x="0" y="1667"/>
                    </a:lnTo>
                    <a:lnTo>
                      <a:pt x="547" y="2072"/>
                    </a:lnTo>
                    <a:lnTo>
                      <a:pt x="1214" y="1858"/>
                    </a:lnTo>
                    <a:lnTo>
                      <a:pt x="1881" y="1262"/>
                    </a:lnTo>
                    <a:lnTo>
                      <a:pt x="2976" y="1286"/>
                    </a:lnTo>
                    <a:lnTo>
                      <a:pt x="3405" y="786"/>
                    </a:lnTo>
                    <a:lnTo>
                      <a:pt x="2167" y="0"/>
                    </a:lnTo>
                    <a:close/>
                  </a:path>
                </a:pathLst>
              </a:custGeom>
              <a:solidFill>
                <a:schemeClr val="accent2"/>
              </a:solidFill>
              <a:ln cap="flat" cmpd="sng" w="9525">
                <a:solidFill>
                  <a:schemeClr val="accent2"/>
                </a:solidFill>
                <a:prstDash val="solid"/>
                <a:round/>
                <a:headEnd len="med" w="med" type="none"/>
                <a:tailEnd len="med" w="med" type="none"/>
              </a:ln>
            </p:spPr>
          </p:sp>
        </p:grpSp>
        <p:grpSp>
          <p:nvGrpSpPr>
            <p:cNvPr id="815" name="Google Shape;815;p33"/>
            <p:cNvGrpSpPr/>
            <p:nvPr/>
          </p:nvGrpSpPr>
          <p:grpSpPr>
            <a:xfrm>
              <a:off x="3627175" y="2432450"/>
              <a:ext cx="172100" cy="169075"/>
              <a:chOff x="3627175" y="2432450"/>
              <a:chExt cx="172100" cy="169075"/>
            </a:xfrm>
          </p:grpSpPr>
          <p:sp>
            <p:nvSpPr>
              <p:cNvPr id="816" name="Google Shape;816;p33"/>
              <p:cNvSpPr/>
              <p:nvPr/>
            </p:nvSpPr>
            <p:spPr>
              <a:xfrm>
                <a:off x="3627175" y="2433000"/>
                <a:ext cx="164800" cy="156950"/>
              </a:xfrm>
              <a:custGeom>
                <a:rect b="b" l="l" r="r" t="t"/>
                <a:pathLst>
                  <a:path extrusionOk="0" h="6278" w="6592">
                    <a:moveTo>
                      <a:pt x="3829" y="0"/>
                    </a:moveTo>
                    <a:lnTo>
                      <a:pt x="3808" y="42"/>
                    </a:lnTo>
                    <a:lnTo>
                      <a:pt x="3599" y="105"/>
                    </a:lnTo>
                    <a:lnTo>
                      <a:pt x="3578" y="63"/>
                    </a:lnTo>
                    <a:lnTo>
                      <a:pt x="3390" y="168"/>
                    </a:lnTo>
                    <a:lnTo>
                      <a:pt x="3369" y="272"/>
                    </a:lnTo>
                    <a:lnTo>
                      <a:pt x="3390" y="398"/>
                    </a:lnTo>
                    <a:lnTo>
                      <a:pt x="3348" y="607"/>
                    </a:lnTo>
                    <a:lnTo>
                      <a:pt x="3181" y="796"/>
                    </a:lnTo>
                    <a:lnTo>
                      <a:pt x="3181" y="837"/>
                    </a:lnTo>
                    <a:lnTo>
                      <a:pt x="2992" y="900"/>
                    </a:lnTo>
                    <a:lnTo>
                      <a:pt x="2888" y="900"/>
                    </a:lnTo>
                    <a:lnTo>
                      <a:pt x="2783" y="879"/>
                    </a:lnTo>
                    <a:lnTo>
                      <a:pt x="2574" y="1005"/>
                    </a:lnTo>
                    <a:lnTo>
                      <a:pt x="2532" y="1089"/>
                    </a:lnTo>
                    <a:lnTo>
                      <a:pt x="2574" y="1151"/>
                    </a:lnTo>
                    <a:lnTo>
                      <a:pt x="2658" y="1193"/>
                    </a:lnTo>
                    <a:lnTo>
                      <a:pt x="2532" y="1298"/>
                    </a:lnTo>
                    <a:lnTo>
                      <a:pt x="2365" y="1319"/>
                    </a:lnTo>
                    <a:lnTo>
                      <a:pt x="2134" y="1298"/>
                    </a:lnTo>
                    <a:lnTo>
                      <a:pt x="2030" y="1235"/>
                    </a:lnTo>
                    <a:lnTo>
                      <a:pt x="1946" y="1298"/>
                    </a:lnTo>
                    <a:lnTo>
                      <a:pt x="1925" y="1214"/>
                    </a:lnTo>
                    <a:lnTo>
                      <a:pt x="1841" y="1151"/>
                    </a:lnTo>
                    <a:lnTo>
                      <a:pt x="1883" y="1047"/>
                    </a:lnTo>
                    <a:lnTo>
                      <a:pt x="1800" y="1026"/>
                    </a:lnTo>
                    <a:lnTo>
                      <a:pt x="1695" y="1047"/>
                    </a:lnTo>
                    <a:lnTo>
                      <a:pt x="1569" y="1047"/>
                    </a:lnTo>
                    <a:lnTo>
                      <a:pt x="1507" y="1026"/>
                    </a:lnTo>
                    <a:lnTo>
                      <a:pt x="1528" y="1151"/>
                    </a:lnTo>
                    <a:lnTo>
                      <a:pt x="1507" y="1214"/>
                    </a:lnTo>
                    <a:lnTo>
                      <a:pt x="1716" y="1402"/>
                    </a:lnTo>
                    <a:lnTo>
                      <a:pt x="1674" y="1444"/>
                    </a:lnTo>
                    <a:lnTo>
                      <a:pt x="1695" y="1528"/>
                    </a:lnTo>
                    <a:lnTo>
                      <a:pt x="1695" y="1633"/>
                    </a:lnTo>
                    <a:lnTo>
                      <a:pt x="1737" y="1716"/>
                    </a:lnTo>
                    <a:lnTo>
                      <a:pt x="1737" y="1821"/>
                    </a:lnTo>
                    <a:lnTo>
                      <a:pt x="1569" y="1779"/>
                    </a:lnTo>
                    <a:lnTo>
                      <a:pt x="1465" y="1821"/>
                    </a:lnTo>
                    <a:lnTo>
                      <a:pt x="1381" y="1779"/>
                    </a:lnTo>
                    <a:lnTo>
                      <a:pt x="1277" y="1821"/>
                    </a:lnTo>
                    <a:lnTo>
                      <a:pt x="1256" y="1758"/>
                    </a:lnTo>
                    <a:lnTo>
                      <a:pt x="1109" y="1863"/>
                    </a:lnTo>
                    <a:lnTo>
                      <a:pt x="963" y="1653"/>
                    </a:lnTo>
                    <a:lnTo>
                      <a:pt x="858" y="1633"/>
                    </a:lnTo>
                    <a:lnTo>
                      <a:pt x="733" y="1653"/>
                    </a:lnTo>
                    <a:lnTo>
                      <a:pt x="628" y="1758"/>
                    </a:lnTo>
                    <a:lnTo>
                      <a:pt x="565" y="1737"/>
                    </a:lnTo>
                    <a:lnTo>
                      <a:pt x="481" y="1779"/>
                    </a:lnTo>
                    <a:lnTo>
                      <a:pt x="440" y="1758"/>
                    </a:lnTo>
                    <a:lnTo>
                      <a:pt x="335" y="1758"/>
                    </a:lnTo>
                    <a:lnTo>
                      <a:pt x="251" y="1842"/>
                    </a:lnTo>
                    <a:lnTo>
                      <a:pt x="63" y="1863"/>
                    </a:lnTo>
                    <a:lnTo>
                      <a:pt x="0" y="1946"/>
                    </a:lnTo>
                    <a:lnTo>
                      <a:pt x="42" y="2030"/>
                    </a:lnTo>
                    <a:lnTo>
                      <a:pt x="147" y="1988"/>
                    </a:lnTo>
                    <a:lnTo>
                      <a:pt x="251" y="2030"/>
                    </a:lnTo>
                    <a:lnTo>
                      <a:pt x="272" y="2051"/>
                    </a:lnTo>
                    <a:lnTo>
                      <a:pt x="272" y="2051"/>
                    </a:lnTo>
                    <a:lnTo>
                      <a:pt x="147" y="2030"/>
                    </a:lnTo>
                    <a:lnTo>
                      <a:pt x="105" y="2051"/>
                    </a:lnTo>
                    <a:lnTo>
                      <a:pt x="126" y="2156"/>
                    </a:lnTo>
                    <a:lnTo>
                      <a:pt x="168" y="2072"/>
                    </a:lnTo>
                    <a:lnTo>
                      <a:pt x="230" y="2093"/>
                    </a:lnTo>
                    <a:lnTo>
                      <a:pt x="251" y="2177"/>
                    </a:lnTo>
                    <a:lnTo>
                      <a:pt x="209" y="2197"/>
                    </a:lnTo>
                    <a:lnTo>
                      <a:pt x="105" y="2239"/>
                    </a:lnTo>
                    <a:lnTo>
                      <a:pt x="105" y="2260"/>
                    </a:lnTo>
                    <a:lnTo>
                      <a:pt x="209" y="2260"/>
                    </a:lnTo>
                    <a:lnTo>
                      <a:pt x="230" y="2386"/>
                    </a:lnTo>
                    <a:lnTo>
                      <a:pt x="230" y="2469"/>
                    </a:lnTo>
                    <a:lnTo>
                      <a:pt x="335" y="2386"/>
                    </a:lnTo>
                    <a:lnTo>
                      <a:pt x="481" y="2386"/>
                    </a:lnTo>
                    <a:lnTo>
                      <a:pt x="670" y="2469"/>
                    </a:lnTo>
                    <a:lnTo>
                      <a:pt x="733" y="2511"/>
                    </a:lnTo>
                    <a:lnTo>
                      <a:pt x="774" y="2511"/>
                    </a:lnTo>
                    <a:lnTo>
                      <a:pt x="900" y="2595"/>
                    </a:lnTo>
                    <a:lnTo>
                      <a:pt x="1005" y="2511"/>
                    </a:lnTo>
                    <a:lnTo>
                      <a:pt x="1067" y="2553"/>
                    </a:lnTo>
                    <a:lnTo>
                      <a:pt x="1046" y="2595"/>
                    </a:lnTo>
                    <a:lnTo>
                      <a:pt x="1067" y="2658"/>
                    </a:lnTo>
                    <a:lnTo>
                      <a:pt x="1172" y="2595"/>
                    </a:lnTo>
                    <a:lnTo>
                      <a:pt x="1214" y="2658"/>
                    </a:lnTo>
                    <a:lnTo>
                      <a:pt x="1172" y="2762"/>
                    </a:lnTo>
                    <a:lnTo>
                      <a:pt x="1214" y="2825"/>
                    </a:lnTo>
                    <a:lnTo>
                      <a:pt x="1297" y="2825"/>
                    </a:lnTo>
                    <a:lnTo>
                      <a:pt x="1402" y="2783"/>
                    </a:lnTo>
                    <a:lnTo>
                      <a:pt x="1528" y="2783"/>
                    </a:lnTo>
                    <a:lnTo>
                      <a:pt x="1611" y="2888"/>
                    </a:lnTo>
                    <a:lnTo>
                      <a:pt x="1507" y="2825"/>
                    </a:lnTo>
                    <a:lnTo>
                      <a:pt x="1402" y="2825"/>
                    </a:lnTo>
                    <a:lnTo>
                      <a:pt x="1360" y="2930"/>
                    </a:lnTo>
                    <a:lnTo>
                      <a:pt x="1402" y="2972"/>
                    </a:lnTo>
                    <a:lnTo>
                      <a:pt x="1423" y="3076"/>
                    </a:lnTo>
                    <a:lnTo>
                      <a:pt x="1381" y="3181"/>
                    </a:lnTo>
                    <a:lnTo>
                      <a:pt x="1402" y="3244"/>
                    </a:lnTo>
                    <a:lnTo>
                      <a:pt x="1486" y="3244"/>
                    </a:lnTo>
                    <a:lnTo>
                      <a:pt x="1632" y="3432"/>
                    </a:lnTo>
                    <a:lnTo>
                      <a:pt x="1779" y="3453"/>
                    </a:lnTo>
                    <a:lnTo>
                      <a:pt x="1904" y="3537"/>
                    </a:lnTo>
                    <a:lnTo>
                      <a:pt x="1904" y="3641"/>
                    </a:lnTo>
                    <a:lnTo>
                      <a:pt x="1946" y="3725"/>
                    </a:lnTo>
                    <a:lnTo>
                      <a:pt x="1904" y="3830"/>
                    </a:lnTo>
                    <a:lnTo>
                      <a:pt x="1883" y="3850"/>
                    </a:lnTo>
                    <a:lnTo>
                      <a:pt x="1841" y="3934"/>
                    </a:lnTo>
                    <a:lnTo>
                      <a:pt x="1946" y="3955"/>
                    </a:lnTo>
                    <a:lnTo>
                      <a:pt x="2134" y="4081"/>
                    </a:lnTo>
                    <a:lnTo>
                      <a:pt x="2260" y="4436"/>
                    </a:lnTo>
                    <a:lnTo>
                      <a:pt x="2260" y="4436"/>
                    </a:lnTo>
                    <a:lnTo>
                      <a:pt x="2113" y="4269"/>
                    </a:lnTo>
                    <a:lnTo>
                      <a:pt x="2093" y="4143"/>
                    </a:lnTo>
                    <a:lnTo>
                      <a:pt x="1946" y="4081"/>
                    </a:lnTo>
                    <a:lnTo>
                      <a:pt x="1904" y="4122"/>
                    </a:lnTo>
                    <a:lnTo>
                      <a:pt x="1841" y="4394"/>
                    </a:lnTo>
                    <a:lnTo>
                      <a:pt x="1841" y="4604"/>
                    </a:lnTo>
                    <a:lnTo>
                      <a:pt x="1946" y="4687"/>
                    </a:lnTo>
                    <a:lnTo>
                      <a:pt x="1883" y="4750"/>
                    </a:lnTo>
                    <a:lnTo>
                      <a:pt x="1841" y="5127"/>
                    </a:lnTo>
                    <a:lnTo>
                      <a:pt x="1737" y="5482"/>
                    </a:lnTo>
                    <a:lnTo>
                      <a:pt x="1590" y="5545"/>
                    </a:lnTo>
                    <a:lnTo>
                      <a:pt x="1695" y="5608"/>
                    </a:lnTo>
                    <a:lnTo>
                      <a:pt x="1716" y="5629"/>
                    </a:lnTo>
                    <a:lnTo>
                      <a:pt x="1779" y="5629"/>
                    </a:lnTo>
                    <a:lnTo>
                      <a:pt x="1800" y="5754"/>
                    </a:lnTo>
                    <a:lnTo>
                      <a:pt x="1800" y="5859"/>
                    </a:lnTo>
                    <a:lnTo>
                      <a:pt x="1946" y="5838"/>
                    </a:lnTo>
                    <a:lnTo>
                      <a:pt x="2197" y="5922"/>
                    </a:lnTo>
                    <a:lnTo>
                      <a:pt x="2302" y="6047"/>
                    </a:lnTo>
                    <a:lnTo>
                      <a:pt x="2406" y="6006"/>
                    </a:lnTo>
                    <a:lnTo>
                      <a:pt x="2532" y="6131"/>
                    </a:lnTo>
                    <a:lnTo>
                      <a:pt x="2678" y="6131"/>
                    </a:lnTo>
                    <a:lnTo>
                      <a:pt x="2762" y="6152"/>
                    </a:lnTo>
                    <a:lnTo>
                      <a:pt x="2867" y="6047"/>
                    </a:lnTo>
                    <a:lnTo>
                      <a:pt x="3139" y="6047"/>
                    </a:lnTo>
                    <a:lnTo>
                      <a:pt x="3243" y="6110"/>
                    </a:lnTo>
                    <a:lnTo>
                      <a:pt x="3390" y="6068"/>
                    </a:lnTo>
                    <a:lnTo>
                      <a:pt x="3557" y="6173"/>
                    </a:lnTo>
                    <a:lnTo>
                      <a:pt x="3829" y="6152"/>
                    </a:lnTo>
                    <a:lnTo>
                      <a:pt x="4018" y="6257"/>
                    </a:lnTo>
                    <a:lnTo>
                      <a:pt x="4101" y="6278"/>
                    </a:lnTo>
                    <a:lnTo>
                      <a:pt x="4101" y="6236"/>
                    </a:lnTo>
                    <a:lnTo>
                      <a:pt x="4038" y="6068"/>
                    </a:lnTo>
                    <a:lnTo>
                      <a:pt x="4101" y="5859"/>
                    </a:lnTo>
                    <a:lnTo>
                      <a:pt x="4101" y="5796"/>
                    </a:lnTo>
                    <a:lnTo>
                      <a:pt x="4227" y="5650"/>
                    </a:lnTo>
                    <a:lnTo>
                      <a:pt x="4436" y="5441"/>
                    </a:lnTo>
                    <a:lnTo>
                      <a:pt x="4499" y="5441"/>
                    </a:lnTo>
                    <a:lnTo>
                      <a:pt x="4562" y="5503"/>
                    </a:lnTo>
                    <a:lnTo>
                      <a:pt x="4708" y="5503"/>
                    </a:lnTo>
                    <a:lnTo>
                      <a:pt x="4834" y="5587"/>
                    </a:lnTo>
                    <a:lnTo>
                      <a:pt x="4938" y="5587"/>
                    </a:lnTo>
                    <a:lnTo>
                      <a:pt x="5022" y="5524"/>
                    </a:lnTo>
                    <a:lnTo>
                      <a:pt x="5085" y="5503"/>
                    </a:lnTo>
                    <a:lnTo>
                      <a:pt x="5461" y="5734"/>
                    </a:lnTo>
                    <a:lnTo>
                      <a:pt x="5545" y="5817"/>
                    </a:lnTo>
                    <a:lnTo>
                      <a:pt x="5796" y="5817"/>
                    </a:lnTo>
                    <a:lnTo>
                      <a:pt x="5901" y="5734"/>
                    </a:lnTo>
                    <a:lnTo>
                      <a:pt x="5880" y="5692"/>
                    </a:lnTo>
                    <a:lnTo>
                      <a:pt x="5984" y="5545"/>
                    </a:lnTo>
                    <a:lnTo>
                      <a:pt x="6340" y="5294"/>
                    </a:lnTo>
                    <a:lnTo>
                      <a:pt x="6382" y="5273"/>
                    </a:lnTo>
                    <a:lnTo>
                      <a:pt x="6319" y="5169"/>
                    </a:lnTo>
                    <a:lnTo>
                      <a:pt x="6403" y="4980"/>
                    </a:lnTo>
                    <a:lnTo>
                      <a:pt x="6235" y="4980"/>
                    </a:lnTo>
                    <a:lnTo>
                      <a:pt x="6068" y="4855"/>
                    </a:lnTo>
                    <a:lnTo>
                      <a:pt x="6026" y="4562"/>
                    </a:lnTo>
                    <a:lnTo>
                      <a:pt x="5880" y="4394"/>
                    </a:lnTo>
                    <a:lnTo>
                      <a:pt x="5963" y="4332"/>
                    </a:lnTo>
                    <a:lnTo>
                      <a:pt x="6089" y="4290"/>
                    </a:lnTo>
                    <a:lnTo>
                      <a:pt x="6131" y="4122"/>
                    </a:lnTo>
                    <a:lnTo>
                      <a:pt x="6026" y="4018"/>
                    </a:lnTo>
                    <a:lnTo>
                      <a:pt x="6005" y="3850"/>
                    </a:lnTo>
                    <a:lnTo>
                      <a:pt x="6068" y="3809"/>
                    </a:lnTo>
                    <a:lnTo>
                      <a:pt x="6068" y="3725"/>
                    </a:lnTo>
                    <a:lnTo>
                      <a:pt x="5984" y="3662"/>
                    </a:lnTo>
                    <a:lnTo>
                      <a:pt x="5922" y="3516"/>
                    </a:lnTo>
                    <a:lnTo>
                      <a:pt x="5880" y="3411"/>
                    </a:lnTo>
                    <a:lnTo>
                      <a:pt x="5712" y="3411"/>
                    </a:lnTo>
                    <a:lnTo>
                      <a:pt x="5650" y="3453"/>
                    </a:lnTo>
                    <a:lnTo>
                      <a:pt x="5691" y="3620"/>
                    </a:lnTo>
                    <a:lnTo>
                      <a:pt x="5545" y="3662"/>
                    </a:lnTo>
                    <a:lnTo>
                      <a:pt x="5440" y="3662"/>
                    </a:lnTo>
                    <a:lnTo>
                      <a:pt x="5398" y="3558"/>
                    </a:lnTo>
                    <a:lnTo>
                      <a:pt x="5482" y="3537"/>
                    </a:lnTo>
                    <a:lnTo>
                      <a:pt x="5545" y="3537"/>
                    </a:lnTo>
                    <a:lnTo>
                      <a:pt x="5545" y="3432"/>
                    </a:lnTo>
                    <a:lnTo>
                      <a:pt x="5566" y="3244"/>
                    </a:lnTo>
                    <a:lnTo>
                      <a:pt x="5712" y="3013"/>
                    </a:lnTo>
                    <a:lnTo>
                      <a:pt x="5796" y="2993"/>
                    </a:lnTo>
                    <a:lnTo>
                      <a:pt x="5901" y="2825"/>
                    </a:lnTo>
                    <a:lnTo>
                      <a:pt x="6005" y="2783"/>
                    </a:lnTo>
                    <a:lnTo>
                      <a:pt x="6005" y="2679"/>
                    </a:lnTo>
                    <a:lnTo>
                      <a:pt x="5880" y="2616"/>
                    </a:lnTo>
                    <a:lnTo>
                      <a:pt x="5963" y="2511"/>
                    </a:lnTo>
                    <a:lnTo>
                      <a:pt x="6089" y="2511"/>
                    </a:lnTo>
                    <a:lnTo>
                      <a:pt x="6110" y="2595"/>
                    </a:lnTo>
                    <a:lnTo>
                      <a:pt x="6215" y="2595"/>
                    </a:lnTo>
                    <a:lnTo>
                      <a:pt x="6403" y="2553"/>
                    </a:lnTo>
                    <a:lnTo>
                      <a:pt x="6340" y="2449"/>
                    </a:lnTo>
                    <a:lnTo>
                      <a:pt x="6235" y="2365"/>
                    </a:lnTo>
                    <a:lnTo>
                      <a:pt x="6235" y="2197"/>
                    </a:lnTo>
                    <a:lnTo>
                      <a:pt x="6298" y="2030"/>
                    </a:lnTo>
                    <a:lnTo>
                      <a:pt x="6382" y="1946"/>
                    </a:lnTo>
                    <a:lnTo>
                      <a:pt x="6382" y="1842"/>
                    </a:lnTo>
                    <a:lnTo>
                      <a:pt x="6445" y="1674"/>
                    </a:lnTo>
                    <a:lnTo>
                      <a:pt x="6591" y="1549"/>
                    </a:lnTo>
                    <a:lnTo>
                      <a:pt x="6445" y="1465"/>
                    </a:lnTo>
                    <a:lnTo>
                      <a:pt x="6340" y="1465"/>
                    </a:lnTo>
                    <a:lnTo>
                      <a:pt x="6215" y="1402"/>
                    </a:lnTo>
                    <a:lnTo>
                      <a:pt x="6110" y="1444"/>
                    </a:lnTo>
                    <a:lnTo>
                      <a:pt x="6026" y="1402"/>
                    </a:lnTo>
                    <a:lnTo>
                      <a:pt x="5922" y="1402"/>
                    </a:lnTo>
                    <a:lnTo>
                      <a:pt x="5859" y="1444"/>
                    </a:lnTo>
                    <a:lnTo>
                      <a:pt x="5754" y="1361"/>
                    </a:lnTo>
                    <a:lnTo>
                      <a:pt x="5754" y="1298"/>
                    </a:lnTo>
                    <a:lnTo>
                      <a:pt x="5650" y="1214"/>
                    </a:lnTo>
                    <a:lnTo>
                      <a:pt x="5566" y="1235"/>
                    </a:lnTo>
                    <a:lnTo>
                      <a:pt x="5398" y="1193"/>
                    </a:lnTo>
                    <a:lnTo>
                      <a:pt x="5357" y="1089"/>
                    </a:lnTo>
                    <a:lnTo>
                      <a:pt x="5252" y="1089"/>
                    </a:lnTo>
                    <a:lnTo>
                      <a:pt x="5189" y="1130"/>
                    </a:lnTo>
                    <a:lnTo>
                      <a:pt x="5085" y="1047"/>
                    </a:lnTo>
                    <a:lnTo>
                      <a:pt x="4980" y="1026"/>
                    </a:lnTo>
                    <a:lnTo>
                      <a:pt x="4854" y="879"/>
                    </a:lnTo>
                    <a:lnTo>
                      <a:pt x="4771" y="837"/>
                    </a:lnTo>
                    <a:lnTo>
                      <a:pt x="4729" y="796"/>
                    </a:lnTo>
                    <a:lnTo>
                      <a:pt x="4645" y="796"/>
                    </a:lnTo>
                    <a:lnTo>
                      <a:pt x="4603" y="837"/>
                    </a:lnTo>
                    <a:lnTo>
                      <a:pt x="4457" y="775"/>
                    </a:lnTo>
                    <a:lnTo>
                      <a:pt x="4457" y="607"/>
                    </a:lnTo>
                    <a:lnTo>
                      <a:pt x="4394" y="586"/>
                    </a:lnTo>
                    <a:lnTo>
                      <a:pt x="4310" y="524"/>
                    </a:lnTo>
                    <a:lnTo>
                      <a:pt x="4227" y="524"/>
                    </a:lnTo>
                    <a:lnTo>
                      <a:pt x="4080" y="398"/>
                    </a:lnTo>
                    <a:lnTo>
                      <a:pt x="4038" y="293"/>
                    </a:lnTo>
                    <a:lnTo>
                      <a:pt x="3913" y="252"/>
                    </a:lnTo>
                    <a:lnTo>
                      <a:pt x="3892" y="63"/>
                    </a:lnTo>
                    <a:lnTo>
                      <a:pt x="3829"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7" name="Google Shape;817;p33"/>
              <p:cNvSpPr/>
              <p:nvPr/>
            </p:nvSpPr>
            <p:spPr>
              <a:xfrm>
                <a:off x="3658200" y="2557475"/>
                <a:ext cx="70850" cy="44050"/>
              </a:xfrm>
              <a:custGeom>
                <a:rect b="b" l="l" r="r" t="t"/>
                <a:pathLst>
                  <a:path extrusionOk="0" h="1762" w="2834">
                    <a:moveTo>
                      <a:pt x="571" y="595"/>
                    </a:moveTo>
                    <a:lnTo>
                      <a:pt x="0" y="1119"/>
                    </a:lnTo>
                    <a:lnTo>
                      <a:pt x="1833" y="1762"/>
                    </a:lnTo>
                    <a:lnTo>
                      <a:pt x="2714" y="1476"/>
                    </a:lnTo>
                    <a:lnTo>
                      <a:pt x="2834" y="1071"/>
                    </a:lnTo>
                    <a:lnTo>
                      <a:pt x="1833" y="0"/>
                    </a:lnTo>
                    <a:close/>
                  </a:path>
                </a:pathLst>
              </a:custGeom>
              <a:solidFill>
                <a:schemeClr val="accent2"/>
              </a:solidFill>
              <a:ln cap="flat" cmpd="sng" w="9525">
                <a:solidFill>
                  <a:schemeClr val="accent2"/>
                </a:solidFill>
                <a:prstDash val="solid"/>
                <a:round/>
                <a:headEnd len="med" w="med" type="none"/>
                <a:tailEnd len="med" w="med" type="none"/>
              </a:ln>
            </p:spPr>
          </p:sp>
          <p:sp>
            <p:nvSpPr>
              <p:cNvPr id="818" name="Google Shape;818;p33"/>
              <p:cNvSpPr/>
              <p:nvPr/>
            </p:nvSpPr>
            <p:spPr>
              <a:xfrm>
                <a:off x="3719525" y="2432450"/>
                <a:ext cx="79750" cy="89900"/>
              </a:xfrm>
              <a:custGeom>
                <a:rect b="b" l="l" r="r" t="t"/>
                <a:pathLst>
                  <a:path extrusionOk="0" h="3596" w="3190">
                    <a:moveTo>
                      <a:pt x="0" y="167"/>
                    </a:moveTo>
                    <a:lnTo>
                      <a:pt x="261" y="0"/>
                    </a:lnTo>
                    <a:lnTo>
                      <a:pt x="1619" y="1095"/>
                    </a:lnTo>
                    <a:lnTo>
                      <a:pt x="2381" y="1286"/>
                    </a:lnTo>
                    <a:lnTo>
                      <a:pt x="3190" y="1429"/>
                    </a:lnTo>
                    <a:lnTo>
                      <a:pt x="2809" y="2595"/>
                    </a:lnTo>
                    <a:lnTo>
                      <a:pt x="2071" y="2429"/>
                    </a:lnTo>
                    <a:lnTo>
                      <a:pt x="1524" y="3596"/>
                    </a:lnTo>
                    <a:close/>
                  </a:path>
                </a:pathLst>
              </a:custGeom>
              <a:solidFill>
                <a:schemeClr val="accent2"/>
              </a:solidFill>
              <a:ln cap="flat" cmpd="sng" w="9525">
                <a:solidFill>
                  <a:schemeClr val="accent2"/>
                </a:solidFill>
                <a:prstDash val="solid"/>
                <a:round/>
                <a:headEnd len="med" w="med" type="none"/>
                <a:tailEnd len="med" w="med" type="none"/>
              </a:ln>
            </p:spPr>
          </p:sp>
        </p:grpSp>
        <p:grpSp>
          <p:nvGrpSpPr>
            <p:cNvPr id="819" name="Google Shape;819;p33"/>
            <p:cNvGrpSpPr/>
            <p:nvPr/>
          </p:nvGrpSpPr>
          <p:grpSpPr>
            <a:xfrm>
              <a:off x="3561536" y="2585450"/>
              <a:ext cx="61539" cy="99045"/>
              <a:chOff x="3561536" y="2585450"/>
              <a:chExt cx="61539" cy="99045"/>
            </a:xfrm>
          </p:grpSpPr>
          <p:sp>
            <p:nvSpPr>
              <p:cNvPr id="820" name="Google Shape;820;p33"/>
              <p:cNvSpPr/>
              <p:nvPr/>
            </p:nvSpPr>
            <p:spPr>
              <a:xfrm rot="192277">
                <a:off x="3564002" y="2593849"/>
                <a:ext cx="44498" cy="89472"/>
              </a:xfrm>
              <a:custGeom>
                <a:rect b="b" l="l" r="r" t="t"/>
                <a:pathLst>
                  <a:path extrusionOk="0" h="3579" w="1780">
                    <a:moveTo>
                      <a:pt x="628" y="1"/>
                    </a:moveTo>
                    <a:lnTo>
                      <a:pt x="356" y="22"/>
                    </a:lnTo>
                    <a:lnTo>
                      <a:pt x="377" y="147"/>
                    </a:lnTo>
                    <a:lnTo>
                      <a:pt x="461" y="357"/>
                    </a:lnTo>
                    <a:lnTo>
                      <a:pt x="440" y="712"/>
                    </a:lnTo>
                    <a:lnTo>
                      <a:pt x="440" y="775"/>
                    </a:lnTo>
                    <a:lnTo>
                      <a:pt x="419" y="943"/>
                    </a:lnTo>
                    <a:lnTo>
                      <a:pt x="482" y="1026"/>
                    </a:lnTo>
                    <a:lnTo>
                      <a:pt x="440" y="1131"/>
                    </a:lnTo>
                    <a:lnTo>
                      <a:pt x="356" y="1256"/>
                    </a:lnTo>
                    <a:lnTo>
                      <a:pt x="356" y="1445"/>
                    </a:lnTo>
                    <a:lnTo>
                      <a:pt x="231" y="1654"/>
                    </a:lnTo>
                    <a:lnTo>
                      <a:pt x="231" y="1759"/>
                    </a:lnTo>
                    <a:lnTo>
                      <a:pt x="64" y="1968"/>
                    </a:lnTo>
                    <a:lnTo>
                      <a:pt x="1" y="2303"/>
                    </a:lnTo>
                    <a:lnTo>
                      <a:pt x="1" y="2386"/>
                    </a:lnTo>
                    <a:lnTo>
                      <a:pt x="105" y="2386"/>
                    </a:lnTo>
                    <a:lnTo>
                      <a:pt x="168" y="2303"/>
                    </a:lnTo>
                    <a:lnTo>
                      <a:pt x="273" y="2219"/>
                    </a:lnTo>
                    <a:lnTo>
                      <a:pt x="252" y="2303"/>
                    </a:lnTo>
                    <a:lnTo>
                      <a:pt x="315" y="2344"/>
                    </a:lnTo>
                    <a:lnTo>
                      <a:pt x="126" y="2428"/>
                    </a:lnTo>
                    <a:lnTo>
                      <a:pt x="126" y="2554"/>
                    </a:lnTo>
                    <a:lnTo>
                      <a:pt x="168" y="2616"/>
                    </a:lnTo>
                    <a:lnTo>
                      <a:pt x="252" y="2533"/>
                    </a:lnTo>
                    <a:lnTo>
                      <a:pt x="419" y="2533"/>
                    </a:lnTo>
                    <a:lnTo>
                      <a:pt x="336" y="2616"/>
                    </a:lnTo>
                    <a:lnTo>
                      <a:pt x="377" y="2763"/>
                    </a:lnTo>
                    <a:lnTo>
                      <a:pt x="336" y="2909"/>
                    </a:lnTo>
                    <a:lnTo>
                      <a:pt x="336" y="3223"/>
                    </a:lnTo>
                    <a:lnTo>
                      <a:pt x="273" y="3432"/>
                    </a:lnTo>
                    <a:lnTo>
                      <a:pt x="231" y="3495"/>
                    </a:lnTo>
                    <a:lnTo>
                      <a:pt x="273" y="3537"/>
                    </a:lnTo>
                    <a:lnTo>
                      <a:pt x="440" y="3432"/>
                    </a:lnTo>
                    <a:lnTo>
                      <a:pt x="691" y="3495"/>
                    </a:lnTo>
                    <a:lnTo>
                      <a:pt x="796" y="3579"/>
                    </a:lnTo>
                    <a:lnTo>
                      <a:pt x="963" y="3474"/>
                    </a:lnTo>
                    <a:lnTo>
                      <a:pt x="1110" y="3474"/>
                    </a:lnTo>
                    <a:lnTo>
                      <a:pt x="1152" y="3432"/>
                    </a:lnTo>
                    <a:lnTo>
                      <a:pt x="1152" y="3286"/>
                    </a:lnTo>
                    <a:lnTo>
                      <a:pt x="1068" y="3160"/>
                    </a:lnTo>
                    <a:lnTo>
                      <a:pt x="1193" y="2909"/>
                    </a:lnTo>
                    <a:lnTo>
                      <a:pt x="1319" y="2805"/>
                    </a:lnTo>
                    <a:lnTo>
                      <a:pt x="1361" y="2658"/>
                    </a:lnTo>
                    <a:lnTo>
                      <a:pt x="1214" y="2658"/>
                    </a:lnTo>
                    <a:lnTo>
                      <a:pt x="1152" y="2512"/>
                    </a:lnTo>
                    <a:lnTo>
                      <a:pt x="1319" y="2323"/>
                    </a:lnTo>
                    <a:lnTo>
                      <a:pt x="1319" y="2093"/>
                    </a:lnTo>
                    <a:lnTo>
                      <a:pt x="1193" y="2010"/>
                    </a:lnTo>
                    <a:lnTo>
                      <a:pt x="1047" y="1717"/>
                    </a:lnTo>
                    <a:lnTo>
                      <a:pt x="1172" y="1696"/>
                    </a:lnTo>
                    <a:lnTo>
                      <a:pt x="1277" y="1696"/>
                    </a:lnTo>
                    <a:lnTo>
                      <a:pt x="1424" y="1487"/>
                    </a:lnTo>
                    <a:lnTo>
                      <a:pt x="1319" y="1382"/>
                    </a:lnTo>
                    <a:lnTo>
                      <a:pt x="1465" y="1277"/>
                    </a:lnTo>
                    <a:lnTo>
                      <a:pt x="1465" y="922"/>
                    </a:lnTo>
                    <a:lnTo>
                      <a:pt x="1424" y="754"/>
                    </a:lnTo>
                    <a:lnTo>
                      <a:pt x="1675" y="545"/>
                    </a:lnTo>
                    <a:lnTo>
                      <a:pt x="1737" y="545"/>
                    </a:lnTo>
                    <a:lnTo>
                      <a:pt x="1779" y="440"/>
                    </a:lnTo>
                    <a:lnTo>
                      <a:pt x="1675" y="252"/>
                    </a:lnTo>
                    <a:lnTo>
                      <a:pt x="1633" y="127"/>
                    </a:lnTo>
                    <a:lnTo>
                      <a:pt x="1382" y="85"/>
                    </a:lnTo>
                    <a:lnTo>
                      <a:pt x="1277" y="210"/>
                    </a:lnTo>
                    <a:lnTo>
                      <a:pt x="942" y="127"/>
                    </a:lnTo>
                    <a:lnTo>
                      <a:pt x="754" y="231"/>
                    </a:lnTo>
                    <a:lnTo>
                      <a:pt x="691" y="147"/>
                    </a:lnTo>
                    <a:lnTo>
                      <a:pt x="733" y="22"/>
                    </a:lnTo>
                    <a:lnTo>
                      <a:pt x="628"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1" name="Google Shape;821;p33"/>
              <p:cNvSpPr/>
              <p:nvPr/>
            </p:nvSpPr>
            <p:spPr>
              <a:xfrm>
                <a:off x="3580800" y="2585450"/>
                <a:ext cx="42275" cy="93450"/>
              </a:xfrm>
              <a:custGeom>
                <a:rect b="b" l="l" r="r" t="t"/>
                <a:pathLst>
                  <a:path extrusionOk="0" h="3738" w="1691">
                    <a:moveTo>
                      <a:pt x="453" y="0"/>
                    </a:moveTo>
                    <a:lnTo>
                      <a:pt x="0" y="547"/>
                    </a:lnTo>
                    <a:lnTo>
                      <a:pt x="0" y="3429"/>
                    </a:lnTo>
                    <a:lnTo>
                      <a:pt x="429" y="3738"/>
                    </a:lnTo>
                    <a:lnTo>
                      <a:pt x="1691" y="2714"/>
                    </a:lnTo>
                    <a:lnTo>
                      <a:pt x="1691" y="500"/>
                    </a:lnTo>
                    <a:close/>
                  </a:path>
                </a:pathLst>
              </a:custGeom>
              <a:solidFill>
                <a:schemeClr val="accent2"/>
              </a:solidFill>
              <a:ln cap="flat" cmpd="sng" w="9525">
                <a:solidFill>
                  <a:schemeClr val="accent2"/>
                </a:solidFill>
                <a:prstDash val="solid"/>
                <a:round/>
                <a:headEnd len="med" w="med" type="none"/>
                <a:tailEnd len="med" w="med" type="none"/>
              </a:ln>
            </p:spPr>
          </p:sp>
        </p:grpSp>
        <p:grpSp>
          <p:nvGrpSpPr>
            <p:cNvPr id="822" name="Google Shape;822;p33"/>
            <p:cNvGrpSpPr/>
            <p:nvPr/>
          </p:nvGrpSpPr>
          <p:grpSpPr>
            <a:xfrm>
              <a:off x="3906325" y="1984500"/>
              <a:ext cx="156075" cy="262825"/>
              <a:chOff x="3906325" y="1984500"/>
              <a:chExt cx="156075" cy="262825"/>
            </a:xfrm>
          </p:grpSpPr>
          <p:sp>
            <p:nvSpPr>
              <p:cNvPr id="823" name="Google Shape;823;p33"/>
              <p:cNvSpPr/>
              <p:nvPr/>
            </p:nvSpPr>
            <p:spPr>
              <a:xfrm>
                <a:off x="3906325" y="1984500"/>
                <a:ext cx="100825" cy="124200"/>
              </a:xfrm>
              <a:custGeom>
                <a:rect b="b" l="l" r="r" t="t"/>
                <a:pathLst>
                  <a:path extrusionOk="0" h="4968" w="4033">
                    <a:moveTo>
                      <a:pt x="2901" y="4968"/>
                    </a:moveTo>
                    <a:lnTo>
                      <a:pt x="1524" y="4673"/>
                    </a:lnTo>
                    <a:lnTo>
                      <a:pt x="0" y="1771"/>
                    </a:lnTo>
                    <a:lnTo>
                      <a:pt x="737" y="886"/>
                    </a:lnTo>
                    <a:lnTo>
                      <a:pt x="2508" y="1181"/>
                    </a:lnTo>
                    <a:lnTo>
                      <a:pt x="2655" y="345"/>
                    </a:lnTo>
                    <a:lnTo>
                      <a:pt x="3442" y="0"/>
                    </a:lnTo>
                    <a:lnTo>
                      <a:pt x="4033" y="443"/>
                    </a:lnTo>
                    <a:close/>
                  </a:path>
                </a:pathLst>
              </a:custGeom>
              <a:solidFill>
                <a:schemeClr val="accent2"/>
              </a:solidFill>
              <a:ln cap="flat" cmpd="sng" w="9525">
                <a:solidFill>
                  <a:schemeClr val="accent2"/>
                </a:solidFill>
                <a:prstDash val="solid"/>
                <a:round/>
                <a:headEnd len="med" w="med" type="none"/>
                <a:tailEnd len="med" w="med" type="none"/>
              </a:ln>
            </p:spPr>
          </p:sp>
          <p:sp>
            <p:nvSpPr>
              <p:cNvPr id="824" name="Google Shape;824;p33"/>
              <p:cNvSpPr/>
              <p:nvPr/>
            </p:nvSpPr>
            <p:spPr>
              <a:xfrm>
                <a:off x="3919575" y="1989950"/>
                <a:ext cx="142825" cy="257375"/>
              </a:xfrm>
              <a:custGeom>
                <a:rect b="b" l="l" r="r" t="t"/>
                <a:pathLst>
                  <a:path extrusionOk="0" h="10295" w="5713">
                    <a:moveTo>
                      <a:pt x="2867" y="0"/>
                    </a:moveTo>
                    <a:lnTo>
                      <a:pt x="2762" y="105"/>
                    </a:lnTo>
                    <a:lnTo>
                      <a:pt x="2762" y="147"/>
                    </a:lnTo>
                    <a:lnTo>
                      <a:pt x="2679" y="189"/>
                    </a:lnTo>
                    <a:lnTo>
                      <a:pt x="2532" y="147"/>
                    </a:lnTo>
                    <a:lnTo>
                      <a:pt x="2386" y="209"/>
                    </a:lnTo>
                    <a:lnTo>
                      <a:pt x="2386" y="293"/>
                    </a:lnTo>
                    <a:lnTo>
                      <a:pt x="2323" y="419"/>
                    </a:lnTo>
                    <a:lnTo>
                      <a:pt x="2239" y="461"/>
                    </a:lnTo>
                    <a:lnTo>
                      <a:pt x="2281" y="544"/>
                    </a:lnTo>
                    <a:lnTo>
                      <a:pt x="2260" y="628"/>
                    </a:lnTo>
                    <a:lnTo>
                      <a:pt x="2239" y="921"/>
                    </a:lnTo>
                    <a:lnTo>
                      <a:pt x="2281" y="1088"/>
                    </a:lnTo>
                    <a:lnTo>
                      <a:pt x="2344" y="1193"/>
                    </a:lnTo>
                    <a:lnTo>
                      <a:pt x="2281" y="1277"/>
                    </a:lnTo>
                    <a:lnTo>
                      <a:pt x="2177" y="1360"/>
                    </a:lnTo>
                    <a:lnTo>
                      <a:pt x="2072" y="1360"/>
                    </a:lnTo>
                    <a:lnTo>
                      <a:pt x="1967" y="1444"/>
                    </a:lnTo>
                    <a:lnTo>
                      <a:pt x="1905" y="1486"/>
                    </a:lnTo>
                    <a:lnTo>
                      <a:pt x="1821" y="1611"/>
                    </a:lnTo>
                    <a:lnTo>
                      <a:pt x="1674" y="1590"/>
                    </a:lnTo>
                    <a:lnTo>
                      <a:pt x="1507" y="1465"/>
                    </a:lnTo>
                    <a:lnTo>
                      <a:pt x="1381" y="1465"/>
                    </a:lnTo>
                    <a:lnTo>
                      <a:pt x="1298" y="1549"/>
                    </a:lnTo>
                    <a:lnTo>
                      <a:pt x="1151" y="1674"/>
                    </a:lnTo>
                    <a:lnTo>
                      <a:pt x="900" y="1674"/>
                    </a:lnTo>
                    <a:lnTo>
                      <a:pt x="733" y="1590"/>
                    </a:lnTo>
                    <a:lnTo>
                      <a:pt x="670" y="1465"/>
                    </a:lnTo>
                    <a:lnTo>
                      <a:pt x="607" y="1339"/>
                    </a:lnTo>
                    <a:lnTo>
                      <a:pt x="377" y="1130"/>
                    </a:lnTo>
                    <a:lnTo>
                      <a:pt x="293" y="984"/>
                    </a:lnTo>
                    <a:lnTo>
                      <a:pt x="189" y="963"/>
                    </a:lnTo>
                    <a:lnTo>
                      <a:pt x="105" y="1046"/>
                    </a:lnTo>
                    <a:lnTo>
                      <a:pt x="84" y="1151"/>
                    </a:lnTo>
                    <a:lnTo>
                      <a:pt x="105" y="1214"/>
                    </a:lnTo>
                    <a:lnTo>
                      <a:pt x="84" y="1256"/>
                    </a:lnTo>
                    <a:lnTo>
                      <a:pt x="42" y="1214"/>
                    </a:lnTo>
                    <a:lnTo>
                      <a:pt x="1" y="1256"/>
                    </a:lnTo>
                    <a:lnTo>
                      <a:pt x="105" y="1360"/>
                    </a:lnTo>
                    <a:lnTo>
                      <a:pt x="273" y="1423"/>
                    </a:lnTo>
                    <a:lnTo>
                      <a:pt x="482" y="1674"/>
                    </a:lnTo>
                    <a:lnTo>
                      <a:pt x="628" y="1779"/>
                    </a:lnTo>
                    <a:lnTo>
                      <a:pt x="879" y="1800"/>
                    </a:lnTo>
                    <a:lnTo>
                      <a:pt x="942" y="1841"/>
                    </a:lnTo>
                    <a:lnTo>
                      <a:pt x="1026" y="1883"/>
                    </a:lnTo>
                    <a:lnTo>
                      <a:pt x="1130" y="2009"/>
                    </a:lnTo>
                    <a:lnTo>
                      <a:pt x="1193" y="2113"/>
                    </a:lnTo>
                    <a:lnTo>
                      <a:pt x="1298" y="2113"/>
                    </a:lnTo>
                    <a:lnTo>
                      <a:pt x="1402" y="2239"/>
                    </a:lnTo>
                    <a:lnTo>
                      <a:pt x="1465" y="2239"/>
                    </a:lnTo>
                    <a:lnTo>
                      <a:pt x="1528" y="2323"/>
                    </a:lnTo>
                    <a:lnTo>
                      <a:pt x="1465" y="2427"/>
                    </a:lnTo>
                    <a:lnTo>
                      <a:pt x="1507" y="2574"/>
                    </a:lnTo>
                    <a:lnTo>
                      <a:pt x="1444" y="2720"/>
                    </a:lnTo>
                    <a:lnTo>
                      <a:pt x="1444" y="2825"/>
                    </a:lnTo>
                    <a:lnTo>
                      <a:pt x="1612" y="2825"/>
                    </a:lnTo>
                    <a:lnTo>
                      <a:pt x="1633" y="2950"/>
                    </a:lnTo>
                    <a:lnTo>
                      <a:pt x="1591" y="3034"/>
                    </a:lnTo>
                    <a:lnTo>
                      <a:pt x="1612" y="3181"/>
                    </a:lnTo>
                    <a:lnTo>
                      <a:pt x="1653" y="3285"/>
                    </a:lnTo>
                    <a:lnTo>
                      <a:pt x="1695" y="3494"/>
                    </a:lnTo>
                    <a:lnTo>
                      <a:pt x="1653" y="3599"/>
                    </a:lnTo>
                    <a:lnTo>
                      <a:pt x="1695" y="3683"/>
                    </a:lnTo>
                    <a:lnTo>
                      <a:pt x="1695" y="3913"/>
                    </a:lnTo>
                    <a:lnTo>
                      <a:pt x="1653" y="3997"/>
                    </a:lnTo>
                    <a:lnTo>
                      <a:pt x="1716" y="4143"/>
                    </a:lnTo>
                    <a:lnTo>
                      <a:pt x="1821" y="4185"/>
                    </a:lnTo>
                    <a:lnTo>
                      <a:pt x="1925" y="4394"/>
                    </a:lnTo>
                    <a:lnTo>
                      <a:pt x="1967" y="4478"/>
                    </a:lnTo>
                    <a:lnTo>
                      <a:pt x="1967" y="4603"/>
                    </a:lnTo>
                    <a:lnTo>
                      <a:pt x="1988" y="4645"/>
                    </a:lnTo>
                    <a:lnTo>
                      <a:pt x="2093" y="4645"/>
                    </a:lnTo>
                    <a:lnTo>
                      <a:pt x="2197" y="4750"/>
                    </a:lnTo>
                    <a:lnTo>
                      <a:pt x="2407" y="4750"/>
                    </a:lnTo>
                    <a:lnTo>
                      <a:pt x="2574" y="4875"/>
                    </a:lnTo>
                    <a:lnTo>
                      <a:pt x="2490" y="4938"/>
                    </a:lnTo>
                    <a:lnTo>
                      <a:pt x="2553" y="5022"/>
                    </a:lnTo>
                    <a:lnTo>
                      <a:pt x="2553" y="5189"/>
                    </a:lnTo>
                    <a:lnTo>
                      <a:pt x="2490" y="5231"/>
                    </a:lnTo>
                    <a:lnTo>
                      <a:pt x="2679" y="5378"/>
                    </a:lnTo>
                    <a:lnTo>
                      <a:pt x="2553" y="5357"/>
                    </a:lnTo>
                    <a:lnTo>
                      <a:pt x="2490" y="5378"/>
                    </a:lnTo>
                    <a:lnTo>
                      <a:pt x="2658" y="5524"/>
                    </a:lnTo>
                    <a:lnTo>
                      <a:pt x="2658" y="5587"/>
                    </a:lnTo>
                    <a:lnTo>
                      <a:pt x="2469" y="5482"/>
                    </a:lnTo>
                    <a:lnTo>
                      <a:pt x="2302" y="5482"/>
                    </a:lnTo>
                    <a:lnTo>
                      <a:pt x="2156" y="5587"/>
                    </a:lnTo>
                    <a:lnTo>
                      <a:pt x="2156" y="5691"/>
                    </a:lnTo>
                    <a:lnTo>
                      <a:pt x="2051" y="5796"/>
                    </a:lnTo>
                    <a:lnTo>
                      <a:pt x="2051" y="5880"/>
                    </a:lnTo>
                    <a:lnTo>
                      <a:pt x="1988" y="5901"/>
                    </a:lnTo>
                    <a:lnTo>
                      <a:pt x="1821" y="6089"/>
                    </a:lnTo>
                    <a:lnTo>
                      <a:pt x="1779" y="6277"/>
                    </a:lnTo>
                    <a:lnTo>
                      <a:pt x="1737" y="6298"/>
                    </a:lnTo>
                    <a:lnTo>
                      <a:pt x="1716" y="6256"/>
                    </a:lnTo>
                    <a:lnTo>
                      <a:pt x="1653" y="6256"/>
                    </a:lnTo>
                    <a:lnTo>
                      <a:pt x="1716" y="6361"/>
                    </a:lnTo>
                    <a:lnTo>
                      <a:pt x="1674" y="6445"/>
                    </a:lnTo>
                    <a:lnTo>
                      <a:pt x="1549" y="6445"/>
                    </a:lnTo>
                    <a:lnTo>
                      <a:pt x="1465" y="6549"/>
                    </a:lnTo>
                    <a:lnTo>
                      <a:pt x="1507" y="6717"/>
                    </a:lnTo>
                    <a:lnTo>
                      <a:pt x="1570" y="6759"/>
                    </a:lnTo>
                    <a:lnTo>
                      <a:pt x="1444" y="6717"/>
                    </a:lnTo>
                    <a:lnTo>
                      <a:pt x="1402" y="6654"/>
                    </a:lnTo>
                    <a:lnTo>
                      <a:pt x="1319" y="6696"/>
                    </a:lnTo>
                    <a:lnTo>
                      <a:pt x="1256" y="6821"/>
                    </a:lnTo>
                    <a:lnTo>
                      <a:pt x="1298" y="6884"/>
                    </a:lnTo>
                    <a:lnTo>
                      <a:pt x="1214" y="6842"/>
                    </a:lnTo>
                    <a:lnTo>
                      <a:pt x="1193" y="6905"/>
                    </a:lnTo>
                    <a:lnTo>
                      <a:pt x="1256" y="6968"/>
                    </a:lnTo>
                    <a:lnTo>
                      <a:pt x="1256" y="7031"/>
                    </a:lnTo>
                    <a:lnTo>
                      <a:pt x="1193" y="7114"/>
                    </a:lnTo>
                    <a:lnTo>
                      <a:pt x="1151" y="7156"/>
                    </a:lnTo>
                    <a:lnTo>
                      <a:pt x="1047" y="7219"/>
                    </a:lnTo>
                    <a:lnTo>
                      <a:pt x="1005" y="7177"/>
                    </a:lnTo>
                    <a:lnTo>
                      <a:pt x="984" y="7135"/>
                    </a:lnTo>
                    <a:lnTo>
                      <a:pt x="900" y="7114"/>
                    </a:lnTo>
                    <a:lnTo>
                      <a:pt x="817" y="7135"/>
                    </a:lnTo>
                    <a:lnTo>
                      <a:pt x="837" y="7240"/>
                    </a:lnTo>
                    <a:lnTo>
                      <a:pt x="796" y="7282"/>
                    </a:lnTo>
                    <a:lnTo>
                      <a:pt x="837" y="7386"/>
                    </a:lnTo>
                    <a:lnTo>
                      <a:pt x="796" y="7491"/>
                    </a:lnTo>
                    <a:lnTo>
                      <a:pt x="733" y="7533"/>
                    </a:lnTo>
                    <a:lnTo>
                      <a:pt x="691" y="7637"/>
                    </a:lnTo>
                    <a:lnTo>
                      <a:pt x="733" y="7742"/>
                    </a:lnTo>
                    <a:lnTo>
                      <a:pt x="775" y="7763"/>
                    </a:lnTo>
                    <a:lnTo>
                      <a:pt x="733" y="7867"/>
                    </a:lnTo>
                    <a:lnTo>
                      <a:pt x="775" y="7951"/>
                    </a:lnTo>
                    <a:lnTo>
                      <a:pt x="858" y="7909"/>
                    </a:lnTo>
                    <a:lnTo>
                      <a:pt x="900" y="7972"/>
                    </a:lnTo>
                    <a:lnTo>
                      <a:pt x="879" y="8098"/>
                    </a:lnTo>
                    <a:lnTo>
                      <a:pt x="837" y="8160"/>
                    </a:lnTo>
                    <a:lnTo>
                      <a:pt x="879" y="8265"/>
                    </a:lnTo>
                    <a:lnTo>
                      <a:pt x="837" y="8307"/>
                    </a:lnTo>
                    <a:lnTo>
                      <a:pt x="942" y="8495"/>
                    </a:lnTo>
                    <a:lnTo>
                      <a:pt x="1005" y="8537"/>
                    </a:lnTo>
                    <a:lnTo>
                      <a:pt x="942" y="8621"/>
                    </a:lnTo>
                    <a:lnTo>
                      <a:pt x="1026" y="8746"/>
                    </a:lnTo>
                    <a:lnTo>
                      <a:pt x="942" y="8788"/>
                    </a:lnTo>
                    <a:lnTo>
                      <a:pt x="984" y="8955"/>
                    </a:lnTo>
                    <a:lnTo>
                      <a:pt x="942" y="9039"/>
                    </a:lnTo>
                    <a:lnTo>
                      <a:pt x="942" y="9269"/>
                    </a:lnTo>
                    <a:lnTo>
                      <a:pt x="1005" y="9353"/>
                    </a:lnTo>
                    <a:lnTo>
                      <a:pt x="942" y="9479"/>
                    </a:lnTo>
                    <a:lnTo>
                      <a:pt x="942" y="9562"/>
                    </a:lnTo>
                    <a:lnTo>
                      <a:pt x="1005" y="9625"/>
                    </a:lnTo>
                    <a:lnTo>
                      <a:pt x="1151" y="9541"/>
                    </a:lnTo>
                    <a:lnTo>
                      <a:pt x="1214" y="9583"/>
                    </a:lnTo>
                    <a:lnTo>
                      <a:pt x="1235" y="9520"/>
                    </a:lnTo>
                    <a:lnTo>
                      <a:pt x="1361" y="9646"/>
                    </a:lnTo>
                    <a:lnTo>
                      <a:pt x="1444" y="9625"/>
                    </a:lnTo>
                    <a:lnTo>
                      <a:pt x="1528" y="9688"/>
                    </a:lnTo>
                    <a:lnTo>
                      <a:pt x="1674" y="9667"/>
                    </a:lnTo>
                    <a:lnTo>
                      <a:pt x="1737" y="9688"/>
                    </a:lnTo>
                    <a:lnTo>
                      <a:pt x="1674" y="9772"/>
                    </a:lnTo>
                    <a:lnTo>
                      <a:pt x="1737" y="9772"/>
                    </a:lnTo>
                    <a:lnTo>
                      <a:pt x="1863" y="9667"/>
                    </a:lnTo>
                    <a:lnTo>
                      <a:pt x="1863" y="9751"/>
                    </a:lnTo>
                    <a:lnTo>
                      <a:pt x="1779" y="9855"/>
                    </a:lnTo>
                    <a:lnTo>
                      <a:pt x="1946" y="10064"/>
                    </a:lnTo>
                    <a:lnTo>
                      <a:pt x="1967" y="10148"/>
                    </a:lnTo>
                    <a:lnTo>
                      <a:pt x="1946" y="10274"/>
                    </a:lnTo>
                    <a:lnTo>
                      <a:pt x="1967" y="10295"/>
                    </a:lnTo>
                    <a:lnTo>
                      <a:pt x="2030" y="10148"/>
                    </a:lnTo>
                    <a:lnTo>
                      <a:pt x="2114" y="10106"/>
                    </a:lnTo>
                    <a:lnTo>
                      <a:pt x="2135" y="10190"/>
                    </a:lnTo>
                    <a:lnTo>
                      <a:pt x="2239" y="10148"/>
                    </a:lnTo>
                    <a:lnTo>
                      <a:pt x="2323" y="10148"/>
                    </a:lnTo>
                    <a:lnTo>
                      <a:pt x="2490" y="10002"/>
                    </a:lnTo>
                    <a:lnTo>
                      <a:pt x="2595" y="10002"/>
                    </a:lnTo>
                    <a:lnTo>
                      <a:pt x="2825" y="9855"/>
                    </a:lnTo>
                    <a:lnTo>
                      <a:pt x="2867" y="9792"/>
                    </a:lnTo>
                    <a:lnTo>
                      <a:pt x="3014" y="9855"/>
                    </a:lnTo>
                    <a:lnTo>
                      <a:pt x="3118" y="9834"/>
                    </a:lnTo>
                    <a:lnTo>
                      <a:pt x="3223" y="9688"/>
                    </a:lnTo>
                    <a:lnTo>
                      <a:pt x="3244" y="9751"/>
                    </a:lnTo>
                    <a:lnTo>
                      <a:pt x="3202" y="9855"/>
                    </a:lnTo>
                    <a:lnTo>
                      <a:pt x="3244" y="9876"/>
                    </a:lnTo>
                    <a:lnTo>
                      <a:pt x="3306" y="9751"/>
                    </a:lnTo>
                    <a:lnTo>
                      <a:pt x="3348" y="9772"/>
                    </a:lnTo>
                    <a:lnTo>
                      <a:pt x="3306" y="9646"/>
                    </a:lnTo>
                    <a:lnTo>
                      <a:pt x="3348" y="9583"/>
                    </a:lnTo>
                    <a:lnTo>
                      <a:pt x="3411" y="9688"/>
                    </a:lnTo>
                    <a:lnTo>
                      <a:pt x="3453" y="9688"/>
                    </a:lnTo>
                    <a:lnTo>
                      <a:pt x="3495" y="9625"/>
                    </a:lnTo>
                    <a:lnTo>
                      <a:pt x="3537" y="9751"/>
                    </a:lnTo>
                    <a:lnTo>
                      <a:pt x="3620" y="9730"/>
                    </a:lnTo>
                    <a:lnTo>
                      <a:pt x="3620" y="9646"/>
                    </a:lnTo>
                    <a:lnTo>
                      <a:pt x="3662" y="9667"/>
                    </a:lnTo>
                    <a:lnTo>
                      <a:pt x="3704" y="9730"/>
                    </a:lnTo>
                    <a:lnTo>
                      <a:pt x="3767" y="9646"/>
                    </a:lnTo>
                    <a:lnTo>
                      <a:pt x="3934" y="9625"/>
                    </a:lnTo>
                    <a:lnTo>
                      <a:pt x="4018" y="9688"/>
                    </a:lnTo>
                    <a:lnTo>
                      <a:pt x="4206" y="9667"/>
                    </a:lnTo>
                    <a:lnTo>
                      <a:pt x="4206" y="9625"/>
                    </a:lnTo>
                    <a:lnTo>
                      <a:pt x="4143" y="9562"/>
                    </a:lnTo>
                    <a:lnTo>
                      <a:pt x="4206" y="9541"/>
                    </a:lnTo>
                    <a:lnTo>
                      <a:pt x="4269" y="9562"/>
                    </a:lnTo>
                    <a:lnTo>
                      <a:pt x="4311" y="9646"/>
                    </a:lnTo>
                    <a:lnTo>
                      <a:pt x="4415" y="9667"/>
                    </a:lnTo>
                    <a:lnTo>
                      <a:pt x="4457" y="9562"/>
                    </a:lnTo>
                    <a:lnTo>
                      <a:pt x="4436" y="9416"/>
                    </a:lnTo>
                    <a:lnTo>
                      <a:pt x="4687" y="9144"/>
                    </a:lnTo>
                    <a:lnTo>
                      <a:pt x="4876" y="9123"/>
                    </a:lnTo>
                    <a:lnTo>
                      <a:pt x="5043" y="8872"/>
                    </a:lnTo>
                    <a:lnTo>
                      <a:pt x="5190" y="8621"/>
                    </a:lnTo>
                    <a:lnTo>
                      <a:pt x="5315" y="8349"/>
                    </a:lnTo>
                    <a:lnTo>
                      <a:pt x="5566" y="7951"/>
                    </a:lnTo>
                    <a:lnTo>
                      <a:pt x="5713" y="7533"/>
                    </a:lnTo>
                    <a:lnTo>
                      <a:pt x="5692" y="7344"/>
                    </a:lnTo>
                    <a:lnTo>
                      <a:pt x="5420" y="7051"/>
                    </a:lnTo>
                    <a:lnTo>
                      <a:pt x="5273" y="7010"/>
                    </a:lnTo>
                    <a:lnTo>
                      <a:pt x="5001" y="6633"/>
                    </a:lnTo>
                    <a:lnTo>
                      <a:pt x="5064" y="6466"/>
                    </a:lnTo>
                    <a:lnTo>
                      <a:pt x="5169" y="6298"/>
                    </a:lnTo>
                    <a:lnTo>
                      <a:pt x="5169" y="6110"/>
                    </a:lnTo>
                    <a:lnTo>
                      <a:pt x="4980" y="5984"/>
                    </a:lnTo>
                    <a:lnTo>
                      <a:pt x="4938" y="5859"/>
                    </a:lnTo>
                    <a:lnTo>
                      <a:pt x="4938" y="5650"/>
                    </a:lnTo>
                    <a:lnTo>
                      <a:pt x="4980" y="5587"/>
                    </a:lnTo>
                    <a:lnTo>
                      <a:pt x="4938" y="5482"/>
                    </a:lnTo>
                    <a:lnTo>
                      <a:pt x="4792" y="5461"/>
                    </a:lnTo>
                    <a:lnTo>
                      <a:pt x="4729" y="5357"/>
                    </a:lnTo>
                    <a:lnTo>
                      <a:pt x="4729" y="5168"/>
                    </a:lnTo>
                    <a:lnTo>
                      <a:pt x="4792" y="5064"/>
                    </a:lnTo>
                    <a:lnTo>
                      <a:pt x="4687" y="5043"/>
                    </a:lnTo>
                    <a:lnTo>
                      <a:pt x="4687" y="4938"/>
                    </a:lnTo>
                    <a:lnTo>
                      <a:pt x="4729" y="4582"/>
                    </a:lnTo>
                    <a:lnTo>
                      <a:pt x="4834" y="4541"/>
                    </a:lnTo>
                    <a:lnTo>
                      <a:pt x="4562" y="3955"/>
                    </a:lnTo>
                    <a:lnTo>
                      <a:pt x="4332" y="3494"/>
                    </a:lnTo>
                    <a:lnTo>
                      <a:pt x="4269" y="3348"/>
                    </a:lnTo>
                    <a:lnTo>
                      <a:pt x="4143" y="3181"/>
                    </a:lnTo>
                    <a:lnTo>
                      <a:pt x="4248" y="2929"/>
                    </a:lnTo>
                    <a:lnTo>
                      <a:pt x="4353" y="2741"/>
                    </a:lnTo>
                    <a:lnTo>
                      <a:pt x="4415" y="2553"/>
                    </a:lnTo>
                    <a:lnTo>
                      <a:pt x="4332" y="2490"/>
                    </a:lnTo>
                    <a:lnTo>
                      <a:pt x="4060" y="2323"/>
                    </a:lnTo>
                    <a:lnTo>
                      <a:pt x="4018" y="2218"/>
                    </a:lnTo>
                    <a:lnTo>
                      <a:pt x="3934" y="2093"/>
                    </a:lnTo>
                    <a:lnTo>
                      <a:pt x="3767" y="2009"/>
                    </a:lnTo>
                    <a:lnTo>
                      <a:pt x="3704" y="2009"/>
                    </a:lnTo>
                    <a:lnTo>
                      <a:pt x="3599" y="1758"/>
                    </a:lnTo>
                    <a:lnTo>
                      <a:pt x="3516" y="1653"/>
                    </a:lnTo>
                    <a:lnTo>
                      <a:pt x="3558" y="1465"/>
                    </a:lnTo>
                    <a:lnTo>
                      <a:pt x="3599" y="1297"/>
                    </a:lnTo>
                    <a:lnTo>
                      <a:pt x="3495" y="1277"/>
                    </a:lnTo>
                    <a:lnTo>
                      <a:pt x="3599" y="1235"/>
                    </a:lnTo>
                    <a:lnTo>
                      <a:pt x="3746" y="1172"/>
                    </a:lnTo>
                    <a:lnTo>
                      <a:pt x="3725" y="942"/>
                    </a:lnTo>
                    <a:lnTo>
                      <a:pt x="3830" y="774"/>
                    </a:lnTo>
                    <a:lnTo>
                      <a:pt x="3850" y="649"/>
                    </a:lnTo>
                    <a:lnTo>
                      <a:pt x="3746" y="523"/>
                    </a:lnTo>
                    <a:lnTo>
                      <a:pt x="3725" y="419"/>
                    </a:lnTo>
                    <a:lnTo>
                      <a:pt x="3537" y="398"/>
                    </a:lnTo>
                    <a:lnTo>
                      <a:pt x="3411" y="335"/>
                    </a:lnTo>
                    <a:lnTo>
                      <a:pt x="3327" y="251"/>
                    </a:lnTo>
                    <a:lnTo>
                      <a:pt x="3202" y="84"/>
                    </a:lnTo>
                    <a:lnTo>
                      <a:pt x="3097"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25" name="Google Shape;825;p33"/>
            <p:cNvGrpSpPr/>
            <p:nvPr/>
          </p:nvGrpSpPr>
          <p:grpSpPr>
            <a:xfrm>
              <a:off x="1397225" y="1637375"/>
              <a:ext cx="1401575" cy="1228250"/>
              <a:chOff x="1397225" y="1637375"/>
              <a:chExt cx="1401575" cy="1228250"/>
            </a:xfrm>
          </p:grpSpPr>
          <p:sp>
            <p:nvSpPr>
              <p:cNvPr id="826" name="Google Shape;826;p33"/>
              <p:cNvSpPr/>
              <p:nvPr/>
            </p:nvSpPr>
            <p:spPr>
              <a:xfrm>
                <a:off x="2050925" y="2362200"/>
                <a:ext cx="747875" cy="497225"/>
              </a:xfrm>
              <a:custGeom>
                <a:rect b="b" l="l" r="r" t="t"/>
                <a:pathLst>
                  <a:path extrusionOk="0" h="19889" w="29915">
                    <a:moveTo>
                      <a:pt x="107" y="1186"/>
                    </a:moveTo>
                    <a:lnTo>
                      <a:pt x="0" y="0"/>
                    </a:lnTo>
                    <a:lnTo>
                      <a:pt x="15577" y="1563"/>
                    </a:lnTo>
                    <a:lnTo>
                      <a:pt x="26519" y="5336"/>
                    </a:lnTo>
                    <a:lnTo>
                      <a:pt x="27435" y="5444"/>
                    </a:lnTo>
                    <a:lnTo>
                      <a:pt x="28783" y="4420"/>
                    </a:lnTo>
                    <a:lnTo>
                      <a:pt x="29753" y="4527"/>
                    </a:lnTo>
                    <a:lnTo>
                      <a:pt x="29915" y="6198"/>
                    </a:lnTo>
                    <a:lnTo>
                      <a:pt x="26465" y="6899"/>
                    </a:lnTo>
                    <a:lnTo>
                      <a:pt x="11157" y="16062"/>
                    </a:lnTo>
                    <a:lnTo>
                      <a:pt x="10295" y="18649"/>
                    </a:lnTo>
                    <a:lnTo>
                      <a:pt x="10295" y="19889"/>
                    </a:lnTo>
                    <a:lnTo>
                      <a:pt x="2803" y="15846"/>
                    </a:lnTo>
                    <a:lnTo>
                      <a:pt x="1347" y="14876"/>
                    </a:lnTo>
                    <a:lnTo>
                      <a:pt x="0" y="14607"/>
                    </a:lnTo>
                    <a:lnTo>
                      <a:pt x="916" y="11642"/>
                    </a:lnTo>
                    <a:lnTo>
                      <a:pt x="1725" y="3881"/>
                    </a:lnTo>
                    <a:close/>
                  </a:path>
                </a:pathLst>
              </a:custGeom>
              <a:solidFill>
                <a:schemeClr val="accent2"/>
              </a:solidFill>
              <a:ln cap="flat" cmpd="sng" w="9525">
                <a:solidFill>
                  <a:schemeClr val="accent2"/>
                </a:solidFill>
                <a:prstDash val="solid"/>
                <a:round/>
                <a:headEnd len="med" w="med" type="none"/>
                <a:tailEnd len="med" w="med" type="none"/>
              </a:ln>
            </p:spPr>
          </p:sp>
          <p:grpSp>
            <p:nvGrpSpPr>
              <p:cNvPr id="827" name="Google Shape;827;p33"/>
              <p:cNvGrpSpPr/>
              <p:nvPr/>
            </p:nvGrpSpPr>
            <p:grpSpPr>
              <a:xfrm>
                <a:off x="1397225" y="1637375"/>
                <a:ext cx="1398775" cy="1228250"/>
                <a:chOff x="1397225" y="1637375"/>
                <a:chExt cx="1398775" cy="1228250"/>
              </a:xfrm>
            </p:grpSpPr>
            <p:sp>
              <p:nvSpPr>
                <p:cNvPr id="828" name="Google Shape;828;p33"/>
                <p:cNvSpPr/>
                <p:nvPr/>
              </p:nvSpPr>
              <p:spPr>
                <a:xfrm>
                  <a:off x="1397225" y="1637375"/>
                  <a:ext cx="692600" cy="594250"/>
                </a:xfrm>
                <a:custGeom>
                  <a:rect b="b" l="l" r="r" t="t"/>
                  <a:pathLst>
                    <a:path extrusionOk="0" h="23770" w="27704">
                      <a:moveTo>
                        <a:pt x="14864" y="15547"/>
                      </a:moveTo>
                      <a:lnTo>
                        <a:pt x="14836" y="15589"/>
                      </a:lnTo>
                      <a:lnTo>
                        <a:pt x="14836" y="15568"/>
                      </a:lnTo>
                      <a:lnTo>
                        <a:pt x="14864" y="15547"/>
                      </a:lnTo>
                      <a:close/>
                      <a:moveTo>
                        <a:pt x="19460" y="16760"/>
                      </a:moveTo>
                      <a:lnTo>
                        <a:pt x="19523" y="16823"/>
                      </a:lnTo>
                      <a:lnTo>
                        <a:pt x="19460" y="16844"/>
                      </a:lnTo>
                      <a:lnTo>
                        <a:pt x="19460" y="16760"/>
                      </a:lnTo>
                      <a:close/>
                      <a:moveTo>
                        <a:pt x="23686" y="18497"/>
                      </a:moveTo>
                      <a:lnTo>
                        <a:pt x="23624" y="18644"/>
                      </a:lnTo>
                      <a:lnTo>
                        <a:pt x="23561" y="18853"/>
                      </a:lnTo>
                      <a:lnTo>
                        <a:pt x="23582" y="19020"/>
                      </a:lnTo>
                      <a:lnTo>
                        <a:pt x="23477" y="19229"/>
                      </a:lnTo>
                      <a:lnTo>
                        <a:pt x="23477" y="19355"/>
                      </a:lnTo>
                      <a:lnTo>
                        <a:pt x="23519" y="19439"/>
                      </a:lnTo>
                      <a:lnTo>
                        <a:pt x="23393" y="19355"/>
                      </a:lnTo>
                      <a:lnTo>
                        <a:pt x="23393" y="19543"/>
                      </a:lnTo>
                      <a:lnTo>
                        <a:pt x="23393" y="19564"/>
                      </a:lnTo>
                      <a:cubicBezTo>
                        <a:pt x="23352" y="19648"/>
                        <a:pt x="23310" y="19753"/>
                        <a:pt x="23310" y="19836"/>
                      </a:cubicBezTo>
                      <a:lnTo>
                        <a:pt x="23310" y="19962"/>
                      </a:lnTo>
                      <a:lnTo>
                        <a:pt x="23289" y="19941"/>
                      </a:lnTo>
                      <a:lnTo>
                        <a:pt x="23289" y="19836"/>
                      </a:lnTo>
                      <a:lnTo>
                        <a:pt x="23258" y="19791"/>
                      </a:lnTo>
                      <a:lnTo>
                        <a:pt x="23268" y="19773"/>
                      </a:lnTo>
                      <a:lnTo>
                        <a:pt x="23268" y="19627"/>
                      </a:lnTo>
                      <a:lnTo>
                        <a:pt x="23331" y="19543"/>
                      </a:lnTo>
                      <a:lnTo>
                        <a:pt x="23352" y="19250"/>
                      </a:lnTo>
                      <a:lnTo>
                        <a:pt x="23435" y="19020"/>
                      </a:lnTo>
                      <a:lnTo>
                        <a:pt x="23435" y="18790"/>
                      </a:lnTo>
                      <a:lnTo>
                        <a:pt x="23414" y="18623"/>
                      </a:lnTo>
                      <a:lnTo>
                        <a:pt x="23352" y="18539"/>
                      </a:lnTo>
                      <a:lnTo>
                        <a:pt x="23352" y="18518"/>
                      </a:lnTo>
                      <a:lnTo>
                        <a:pt x="23414" y="18539"/>
                      </a:lnTo>
                      <a:lnTo>
                        <a:pt x="23456" y="18685"/>
                      </a:lnTo>
                      <a:lnTo>
                        <a:pt x="23519" y="18706"/>
                      </a:lnTo>
                      <a:lnTo>
                        <a:pt x="23561" y="18581"/>
                      </a:lnTo>
                      <a:lnTo>
                        <a:pt x="23686" y="18497"/>
                      </a:lnTo>
                      <a:close/>
                      <a:moveTo>
                        <a:pt x="23204" y="19889"/>
                      </a:moveTo>
                      <a:lnTo>
                        <a:pt x="23184" y="19941"/>
                      </a:lnTo>
                      <a:lnTo>
                        <a:pt x="23142" y="20297"/>
                      </a:lnTo>
                      <a:lnTo>
                        <a:pt x="23038" y="20464"/>
                      </a:lnTo>
                      <a:lnTo>
                        <a:pt x="23017" y="20631"/>
                      </a:lnTo>
                      <a:lnTo>
                        <a:pt x="23121" y="20694"/>
                      </a:lnTo>
                      <a:lnTo>
                        <a:pt x="23080" y="20778"/>
                      </a:lnTo>
                      <a:lnTo>
                        <a:pt x="23121" y="20841"/>
                      </a:lnTo>
                      <a:lnTo>
                        <a:pt x="22996" y="20841"/>
                      </a:lnTo>
                      <a:lnTo>
                        <a:pt x="22912" y="20924"/>
                      </a:lnTo>
                      <a:lnTo>
                        <a:pt x="22912" y="21050"/>
                      </a:lnTo>
                      <a:cubicBezTo>
                        <a:pt x="22891" y="21050"/>
                        <a:pt x="22870" y="21092"/>
                        <a:pt x="22870" y="21134"/>
                      </a:cubicBezTo>
                      <a:lnTo>
                        <a:pt x="22870" y="21154"/>
                      </a:lnTo>
                      <a:lnTo>
                        <a:pt x="22847" y="21178"/>
                      </a:lnTo>
                      <a:lnTo>
                        <a:pt x="22847" y="21178"/>
                      </a:lnTo>
                      <a:lnTo>
                        <a:pt x="22849" y="21154"/>
                      </a:lnTo>
                      <a:lnTo>
                        <a:pt x="22849" y="20945"/>
                      </a:lnTo>
                      <a:lnTo>
                        <a:pt x="22828" y="20882"/>
                      </a:lnTo>
                      <a:cubicBezTo>
                        <a:pt x="22828" y="20820"/>
                        <a:pt x="22849" y="20778"/>
                        <a:pt x="22849" y="20736"/>
                      </a:cubicBezTo>
                      <a:lnTo>
                        <a:pt x="22891" y="20778"/>
                      </a:lnTo>
                      <a:lnTo>
                        <a:pt x="22954" y="20778"/>
                      </a:lnTo>
                      <a:lnTo>
                        <a:pt x="22954" y="20610"/>
                      </a:lnTo>
                      <a:lnTo>
                        <a:pt x="23017" y="20569"/>
                      </a:lnTo>
                      <a:lnTo>
                        <a:pt x="22954" y="20485"/>
                      </a:lnTo>
                      <a:lnTo>
                        <a:pt x="22828" y="20464"/>
                      </a:lnTo>
                      <a:lnTo>
                        <a:pt x="22828" y="20380"/>
                      </a:lnTo>
                      <a:lnTo>
                        <a:pt x="22703" y="20150"/>
                      </a:lnTo>
                      <a:lnTo>
                        <a:pt x="22703" y="20108"/>
                      </a:lnTo>
                      <a:lnTo>
                        <a:pt x="22828" y="20255"/>
                      </a:lnTo>
                      <a:lnTo>
                        <a:pt x="22912" y="20380"/>
                      </a:lnTo>
                      <a:lnTo>
                        <a:pt x="22996" y="20401"/>
                      </a:lnTo>
                      <a:lnTo>
                        <a:pt x="23038" y="20359"/>
                      </a:lnTo>
                      <a:lnTo>
                        <a:pt x="23017" y="20276"/>
                      </a:lnTo>
                      <a:lnTo>
                        <a:pt x="23121" y="20255"/>
                      </a:lnTo>
                      <a:lnTo>
                        <a:pt x="23121" y="20171"/>
                      </a:lnTo>
                      <a:lnTo>
                        <a:pt x="23059" y="20108"/>
                      </a:lnTo>
                      <a:cubicBezTo>
                        <a:pt x="23101" y="20066"/>
                        <a:pt x="23121" y="19983"/>
                        <a:pt x="23142" y="19941"/>
                      </a:cubicBezTo>
                      <a:lnTo>
                        <a:pt x="23163" y="19962"/>
                      </a:lnTo>
                      <a:lnTo>
                        <a:pt x="23204" y="19889"/>
                      </a:lnTo>
                      <a:close/>
                      <a:moveTo>
                        <a:pt x="23519" y="19836"/>
                      </a:moveTo>
                      <a:lnTo>
                        <a:pt x="23540" y="19962"/>
                      </a:lnTo>
                      <a:lnTo>
                        <a:pt x="23582" y="19962"/>
                      </a:lnTo>
                      <a:lnTo>
                        <a:pt x="23582" y="20087"/>
                      </a:lnTo>
                      <a:lnTo>
                        <a:pt x="23665" y="20171"/>
                      </a:lnTo>
                      <a:lnTo>
                        <a:pt x="23728" y="20108"/>
                      </a:lnTo>
                      <a:lnTo>
                        <a:pt x="23770" y="20150"/>
                      </a:lnTo>
                      <a:lnTo>
                        <a:pt x="23875" y="20087"/>
                      </a:lnTo>
                      <a:lnTo>
                        <a:pt x="24021" y="20087"/>
                      </a:lnTo>
                      <a:lnTo>
                        <a:pt x="24021" y="20108"/>
                      </a:lnTo>
                      <a:lnTo>
                        <a:pt x="23854" y="20213"/>
                      </a:lnTo>
                      <a:lnTo>
                        <a:pt x="23812" y="20255"/>
                      </a:lnTo>
                      <a:lnTo>
                        <a:pt x="23812" y="20297"/>
                      </a:lnTo>
                      <a:lnTo>
                        <a:pt x="23875" y="20359"/>
                      </a:lnTo>
                      <a:lnTo>
                        <a:pt x="23854" y="20401"/>
                      </a:lnTo>
                      <a:lnTo>
                        <a:pt x="23770" y="20401"/>
                      </a:lnTo>
                      <a:lnTo>
                        <a:pt x="23770" y="20464"/>
                      </a:lnTo>
                      <a:lnTo>
                        <a:pt x="23854" y="20590"/>
                      </a:lnTo>
                      <a:lnTo>
                        <a:pt x="23854" y="20694"/>
                      </a:lnTo>
                      <a:lnTo>
                        <a:pt x="23812" y="20715"/>
                      </a:lnTo>
                      <a:lnTo>
                        <a:pt x="23728" y="20631"/>
                      </a:lnTo>
                      <a:lnTo>
                        <a:pt x="23665" y="20548"/>
                      </a:lnTo>
                      <a:lnTo>
                        <a:pt x="23645" y="20610"/>
                      </a:lnTo>
                      <a:lnTo>
                        <a:pt x="23665" y="20694"/>
                      </a:lnTo>
                      <a:lnTo>
                        <a:pt x="23624" y="20757"/>
                      </a:lnTo>
                      <a:lnTo>
                        <a:pt x="23624" y="20903"/>
                      </a:lnTo>
                      <a:lnTo>
                        <a:pt x="23645" y="20924"/>
                      </a:lnTo>
                      <a:cubicBezTo>
                        <a:pt x="23629" y="20919"/>
                        <a:pt x="23614" y="20916"/>
                        <a:pt x="23601" y="20916"/>
                      </a:cubicBezTo>
                      <a:cubicBezTo>
                        <a:pt x="23562" y="20916"/>
                        <a:pt x="23535" y="20940"/>
                        <a:pt x="23519" y="20987"/>
                      </a:cubicBezTo>
                      <a:cubicBezTo>
                        <a:pt x="23456" y="21071"/>
                        <a:pt x="23414" y="21154"/>
                        <a:pt x="23373" y="21259"/>
                      </a:cubicBezTo>
                      <a:lnTo>
                        <a:pt x="23268" y="21154"/>
                      </a:lnTo>
                      <a:lnTo>
                        <a:pt x="23121" y="21154"/>
                      </a:lnTo>
                      <a:lnTo>
                        <a:pt x="23121" y="21238"/>
                      </a:lnTo>
                      <a:lnTo>
                        <a:pt x="23163" y="21322"/>
                      </a:lnTo>
                      <a:lnTo>
                        <a:pt x="23142" y="21426"/>
                      </a:lnTo>
                      <a:lnTo>
                        <a:pt x="23247" y="21468"/>
                      </a:lnTo>
                      <a:lnTo>
                        <a:pt x="23205" y="21552"/>
                      </a:lnTo>
                      <a:lnTo>
                        <a:pt x="23121" y="21552"/>
                      </a:lnTo>
                      <a:lnTo>
                        <a:pt x="23101" y="21531"/>
                      </a:lnTo>
                      <a:lnTo>
                        <a:pt x="23038" y="21615"/>
                      </a:lnTo>
                      <a:lnTo>
                        <a:pt x="23038" y="21531"/>
                      </a:lnTo>
                      <a:lnTo>
                        <a:pt x="23101" y="21447"/>
                      </a:lnTo>
                      <a:lnTo>
                        <a:pt x="22996" y="21322"/>
                      </a:lnTo>
                      <a:cubicBezTo>
                        <a:pt x="22996" y="21259"/>
                        <a:pt x="22996" y="21196"/>
                        <a:pt x="23017" y="21134"/>
                      </a:cubicBezTo>
                      <a:lnTo>
                        <a:pt x="23163" y="21050"/>
                      </a:lnTo>
                      <a:lnTo>
                        <a:pt x="23205" y="20882"/>
                      </a:lnTo>
                      <a:lnTo>
                        <a:pt x="23268" y="20903"/>
                      </a:lnTo>
                      <a:lnTo>
                        <a:pt x="23331" y="20841"/>
                      </a:lnTo>
                      <a:lnTo>
                        <a:pt x="23331" y="20736"/>
                      </a:lnTo>
                      <a:lnTo>
                        <a:pt x="23352" y="20673"/>
                      </a:lnTo>
                      <a:lnTo>
                        <a:pt x="23352" y="20276"/>
                      </a:lnTo>
                      <a:lnTo>
                        <a:pt x="23373" y="20171"/>
                      </a:lnTo>
                      <a:lnTo>
                        <a:pt x="23435" y="20401"/>
                      </a:lnTo>
                      <a:lnTo>
                        <a:pt x="23414" y="20673"/>
                      </a:lnTo>
                      <a:lnTo>
                        <a:pt x="23456" y="20694"/>
                      </a:lnTo>
                      <a:lnTo>
                        <a:pt x="23540" y="20527"/>
                      </a:lnTo>
                      <a:lnTo>
                        <a:pt x="23519" y="20108"/>
                      </a:lnTo>
                      <a:lnTo>
                        <a:pt x="23435" y="20004"/>
                      </a:lnTo>
                      <a:cubicBezTo>
                        <a:pt x="23456" y="19983"/>
                        <a:pt x="23456" y="19941"/>
                        <a:pt x="23498" y="19899"/>
                      </a:cubicBezTo>
                      <a:cubicBezTo>
                        <a:pt x="23519" y="19878"/>
                        <a:pt x="23519" y="19857"/>
                        <a:pt x="23519" y="19836"/>
                      </a:cubicBezTo>
                      <a:close/>
                      <a:moveTo>
                        <a:pt x="22808" y="1"/>
                      </a:moveTo>
                      <a:lnTo>
                        <a:pt x="22598" y="105"/>
                      </a:lnTo>
                      <a:lnTo>
                        <a:pt x="22556" y="168"/>
                      </a:lnTo>
                      <a:lnTo>
                        <a:pt x="22389" y="168"/>
                      </a:lnTo>
                      <a:lnTo>
                        <a:pt x="22264" y="231"/>
                      </a:lnTo>
                      <a:lnTo>
                        <a:pt x="22033" y="440"/>
                      </a:lnTo>
                      <a:lnTo>
                        <a:pt x="21866" y="503"/>
                      </a:lnTo>
                      <a:lnTo>
                        <a:pt x="21615" y="503"/>
                      </a:lnTo>
                      <a:lnTo>
                        <a:pt x="21448" y="398"/>
                      </a:lnTo>
                      <a:lnTo>
                        <a:pt x="21406" y="335"/>
                      </a:lnTo>
                      <a:lnTo>
                        <a:pt x="21406" y="398"/>
                      </a:lnTo>
                      <a:lnTo>
                        <a:pt x="21322" y="398"/>
                      </a:lnTo>
                      <a:lnTo>
                        <a:pt x="21217" y="294"/>
                      </a:lnTo>
                      <a:lnTo>
                        <a:pt x="21113" y="335"/>
                      </a:lnTo>
                      <a:lnTo>
                        <a:pt x="21092" y="419"/>
                      </a:lnTo>
                      <a:lnTo>
                        <a:pt x="21029" y="419"/>
                      </a:lnTo>
                      <a:lnTo>
                        <a:pt x="21008" y="335"/>
                      </a:lnTo>
                      <a:lnTo>
                        <a:pt x="21029" y="273"/>
                      </a:lnTo>
                      <a:lnTo>
                        <a:pt x="21134" y="210"/>
                      </a:lnTo>
                      <a:lnTo>
                        <a:pt x="21092" y="168"/>
                      </a:lnTo>
                      <a:lnTo>
                        <a:pt x="20945" y="210"/>
                      </a:lnTo>
                      <a:lnTo>
                        <a:pt x="20736" y="315"/>
                      </a:lnTo>
                      <a:lnTo>
                        <a:pt x="20590" y="398"/>
                      </a:lnTo>
                      <a:lnTo>
                        <a:pt x="20527" y="524"/>
                      </a:lnTo>
                      <a:lnTo>
                        <a:pt x="20569" y="628"/>
                      </a:lnTo>
                      <a:lnTo>
                        <a:pt x="20694" y="649"/>
                      </a:lnTo>
                      <a:lnTo>
                        <a:pt x="20611" y="733"/>
                      </a:lnTo>
                      <a:lnTo>
                        <a:pt x="20255" y="733"/>
                      </a:lnTo>
                      <a:lnTo>
                        <a:pt x="20088" y="859"/>
                      </a:lnTo>
                      <a:lnTo>
                        <a:pt x="19983" y="1131"/>
                      </a:lnTo>
                      <a:lnTo>
                        <a:pt x="19941" y="1319"/>
                      </a:lnTo>
                      <a:lnTo>
                        <a:pt x="19878" y="1319"/>
                      </a:lnTo>
                      <a:lnTo>
                        <a:pt x="19857" y="1256"/>
                      </a:lnTo>
                      <a:lnTo>
                        <a:pt x="19878" y="1068"/>
                      </a:lnTo>
                      <a:lnTo>
                        <a:pt x="20025" y="817"/>
                      </a:lnTo>
                      <a:lnTo>
                        <a:pt x="20025" y="733"/>
                      </a:lnTo>
                      <a:lnTo>
                        <a:pt x="19983" y="733"/>
                      </a:lnTo>
                      <a:lnTo>
                        <a:pt x="19732" y="1047"/>
                      </a:lnTo>
                      <a:lnTo>
                        <a:pt x="19585" y="1047"/>
                      </a:lnTo>
                      <a:lnTo>
                        <a:pt x="19523" y="1026"/>
                      </a:lnTo>
                      <a:lnTo>
                        <a:pt x="19439" y="921"/>
                      </a:lnTo>
                      <a:lnTo>
                        <a:pt x="19313" y="900"/>
                      </a:lnTo>
                      <a:lnTo>
                        <a:pt x="19230" y="900"/>
                      </a:lnTo>
                      <a:lnTo>
                        <a:pt x="19230" y="942"/>
                      </a:lnTo>
                      <a:lnTo>
                        <a:pt x="19418" y="1026"/>
                      </a:lnTo>
                      <a:lnTo>
                        <a:pt x="19460" y="1110"/>
                      </a:lnTo>
                      <a:lnTo>
                        <a:pt x="19418" y="1131"/>
                      </a:lnTo>
                      <a:lnTo>
                        <a:pt x="19251" y="1068"/>
                      </a:lnTo>
                      <a:lnTo>
                        <a:pt x="19062" y="1047"/>
                      </a:lnTo>
                      <a:lnTo>
                        <a:pt x="18832" y="1151"/>
                      </a:lnTo>
                      <a:lnTo>
                        <a:pt x="18539" y="1423"/>
                      </a:lnTo>
                      <a:lnTo>
                        <a:pt x="18204" y="1570"/>
                      </a:lnTo>
                      <a:lnTo>
                        <a:pt x="17974" y="1758"/>
                      </a:lnTo>
                      <a:lnTo>
                        <a:pt x="17744" y="1967"/>
                      </a:lnTo>
                      <a:lnTo>
                        <a:pt x="17451" y="2219"/>
                      </a:lnTo>
                      <a:lnTo>
                        <a:pt x="17263" y="2302"/>
                      </a:lnTo>
                      <a:lnTo>
                        <a:pt x="17158" y="2323"/>
                      </a:lnTo>
                      <a:lnTo>
                        <a:pt x="17012" y="2428"/>
                      </a:lnTo>
                      <a:lnTo>
                        <a:pt x="16865" y="2428"/>
                      </a:lnTo>
                      <a:lnTo>
                        <a:pt x="16698" y="2574"/>
                      </a:lnTo>
                      <a:lnTo>
                        <a:pt x="16510" y="2574"/>
                      </a:lnTo>
                      <a:lnTo>
                        <a:pt x="16426" y="2491"/>
                      </a:lnTo>
                      <a:lnTo>
                        <a:pt x="16238" y="2470"/>
                      </a:lnTo>
                      <a:lnTo>
                        <a:pt x="16091" y="2365"/>
                      </a:lnTo>
                      <a:lnTo>
                        <a:pt x="15986" y="2302"/>
                      </a:lnTo>
                      <a:lnTo>
                        <a:pt x="15798" y="2219"/>
                      </a:lnTo>
                      <a:lnTo>
                        <a:pt x="15714" y="2260"/>
                      </a:lnTo>
                      <a:lnTo>
                        <a:pt x="15589" y="2386"/>
                      </a:lnTo>
                      <a:lnTo>
                        <a:pt x="15380" y="2595"/>
                      </a:lnTo>
                      <a:lnTo>
                        <a:pt x="15338" y="2721"/>
                      </a:lnTo>
                      <a:lnTo>
                        <a:pt x="15233" y="2825"/>
                      </a:lnTo>
                      <a:lnTo>
                        <a:pt x="15170" y="2951"/>
                      </a:lnTo>
                      <a:lnTo>
                        <a:pt x="15087" y="2951"/>
                      </a:lnTo>
                      <a:lnTo>
                        <a:pt x="15024" y="2909"/>
                      </a:lnTo>
                      <a:lnTo>
                        <a:pt x="14940" y="2951"/>
                      </a:lnTo>
                      <a:lnTo>
                        <a:pt x="15045" y="3202"/>
                      </a:lnTo>
                      <a:lnTo>
                        <a:pt x="15170" y="3683"/>
                      </a:lnTo>
                      <a:lnTo>
                        <a:pt x="15296" y="4081"/>
                      </a:lnTo>
                      <a:lnTo>
                        <a:pt x="15359" y="4416"/>
                      </a:lnTo>
                      <a:lnTo>
                        <a:pt x="15338" y="4729"/>
                      </a:lnTo>
                      <a:lnTo>
                        <a:pt x="15191" y="4980"/>
                      </a:lnTo>
                      <a:lnTo>
                        <a:pt x="15087" y="5127"/>
                      </a:lnTo>
                      <a:lnTo>
                        <a:pt x="15087" y="5190"/>
                      </a:lnTo>
                      <a:lnTo>
                        <a:pt x="15296" y="5441"/>
                      </a:lnTo>
                      <a:lnTo>
                        <a:pt x="15442" y="5504"/>
                      </a:lnTo>
                      <a:lnTo>
                        <a:pt x="15442" y="5357"/>
                      </a:lnTo>
                      <a:lnTo>
                        <a:pt x="15484" y="5420"/>
                      </a:lnTo>
                      <a:lnTo>
                        <a:pt x="15589" y="5357"/>
                      </a:lnTo>
                      <a:lnTo>
                        <a:pt x="15673" y="5357"/>
                      </a:lnTo>
                      <a:lnTo>
                        <a:pt x="15589" y="5441"/>
                      </a:lnTo>
                      <a:lnTo>
                        <a:pt x="15589" y="5525"/>
                      </a:lnTo>
                      <a:lnTo>
                        <a:pt x="15882" y="5755"/>
                      </a:lnTo>
                      <a:lnTo>
                        <a:pt x="15798" y="5817"/>
                      </a:lnTo>
                      <a:lnTo>
                        <a:pt x="15673" y="5776"/>
                      </a:lnTo>
                      <a:lnTo>
                        <a:pt x="15652" y="5859"/>
                      </a:lnTo>
                      <a:lnTo>
                        <a:pt x="15610" y="6152"/>
                      </a:lnTo>
                      <a:lnTo>
                        <a:pt x="15610" y="6278"/>
                      </a:lnTo>
                      <a:lnTo>
                        <a:pt x="15673" y="6341"/>
                      </a:lnTo>
                      <a:lnTo>
                        <a:pt x="15756" y="6257"/>
                      </a:lnTo>
                      <a:lnTo>
                        <a:pt x="15882" y="6236"/>
                      </a:lnTo>
                      <a:lnTo>
                        <a:pt x="15986" y="6278"/>
                      </a:lnTo>
                      <a:lnTo>
                        <a:pt x="16028" y="6361"/>
                      </a:lnTo>
                      <a:lnTo>
                        <a:pt x="16196" y="6299"/>
                      </a:lnTo>
                      <a:lnTo>
                        <a:pt x="16384" y="6361"/>
                      </a:lnTo>
                      <a:lnTo>
                        <a:pt x="16530" y="6445"/>
                      </a:lnTo>
                      <a:lnTo>
                        <a:pt x="16384" y="6508"/>
                      </a:lnTo>
                      <a:lnTo>
                        <a:pt x="16405" y="6654"/>
                      </a:lnTo>
                      <a:lnTo>
                        <a:pt x="16384" y="6759"/>
                      </a:lnTo>
                      <a:lnTo>
                        <a:pt x="16196" y="6780"/>
                      </a:lnTo>
                      <a:lnTo>
                        <a:pt x="16217" y="6696"/>
                      </a:lnTo>
                      <a:lnTo>
                        <a:pt x="16112" y="6613"/>
                      </a:lnTo>
                      <a:lnTo>
                        <a:pt x="16028" y="6675"/>
                      </a:lnTo>
                      <a:lnTo>
                        <a:pt x="15882" y="6654"/>
                      </a:lnTo>
                      <a:lnTo>
                        <a:pt x="15819" y="6592"/>
                      </a:lnTo>
                      <a:lnTo>
                        <a:pt x="15777" y="6445"/>
                      </a:lnTo>
                      <a:lnTo>
                        <a:pt x="15673" y="6403"/>
                      </a:lnTo>
                      <a:lnTo>
                        <a:pt x="15610" y="6403"/>
                      </a:lnTo>
                      <a:lnTo>
                        <a:pt x="15484" y="6299"/>
                      </a:lnTo>
                      <a:lnTo>
                        <a:pt x="15505" y="6131"/>
                      </a:lnTo>
                      <a:lnTo>
                        <a:pt x="15652" y="5776"/>
                      </a:lnTo>
                      <a:lnTo>
                        <a:pt x="15610" y="5671"/>
                      </a:lnTo>
                      <a:lnTo>
                        <a:pt x="15568" y="5671"/>
                      </a:lnTo>
                      <a:lnTo>
                        <a:pt x="15463" y="5776"/>
                      </a:lnTo>
                      <a:lnTo>
                        <a:pt x="15463" y="6131"/>
                      </a:lnTo>
                      <a:lnTo>
                        <a:pt x="15401" y="6341"/>
                      </a:lnTo>
                      <a:lnTo>
                        <a:pt x="15296" y="6445"/>
                      </a:lnTo>
                      <a:lnTo>
                        <a:pt x="15296" y="6508"/>
                      </a:lnTo>
                      <a:lnTo>
                        <a:pt x="15380" y="6382"/>
                      </a:lnTo>
                      <a:lnTo>
                        <a:pt x="15463" y="6382"/>
                      </a:lnTo>
                      <a:lnTo>
                        <a:pt x="15505" y="6445"/>
                      </a:lnTo>
                      <a:lnTo>
                        <a:pt x="15652" y="6445"/>
                      </a:lnTo>
                      <a:lnTo>
                        <a:pt x="15694" y="6571"/>
                      </a:lnTo>
                      <a:lnTo>
                        <a:pt x="15694" y="6780"/>
                      </a:lnTo>
                      <a:lnTo>
                        <a:pt x="15589" y="6905"/>
                      </a:lnTo>
                      <a:lnTo>
                        <a:pt x="15442" y="6968"/>
                      </a:lnTo>
                      <a:lnTo>
                        <a:pt x="15442" y="6968"/>
                      </a:lnTo>
                      <a:lnTo>
                        <a:pt x="15589" y="6780"/>
                      </a:lnTo>
                      <a:lnTo>
                        <a:pt x="15589" y="6696"/>
                      </a:lnTo>
                      <a:lnTo>
                        <a:pt x="15505" y="6675"/>
                      </a:lnTo>
                      <a:lnTo>
                        <a:pt x="15463" y="6613"/>
                      </a:lnTo>
                      <a:lnTo>
                        <a:pt x="15380" y="6675"/>
                      </a:lnTo>
                      <a:lnTo>
                        <a:pt x="15191" y="6801"/>
                      </a:lnTo>
                      <a:lnTo>
                        <a:pt x="15191" y="6905"/>
                      </a:lnTo>
                      <a:lnTo>
                        <a:pt x="15087" y="6926"/>
                      </a:lnTo>
                      <a:lnTo>
                        <a:pt x="14982" y="6989"/>
                      </a:lnTo>
                      <a:lnTo>
                        <a:pt x="14961" y="6885"/>
                      </a:lnTo>
                      <a:lnTo>
                        <a:pt x="14898" y="6864"/>
                      </a:lnTo>
                      <a:lnTo>
                        <a:pt x="14752" y="6864"/>
                      </a:lnTo>
                      <a:lnTo>
                        <a:pt x="14668" y="6822"/>
                      </a:lnTo>
                      <a:lnTo>
                        <a:pt x="14647" y="6696"/>
                      </a:lnTo>
                      <a:lnTo>
                        <a:pt x="14564" y="6675"/>
                      </a:lnTo>
                      <a:lnTo>
                        <a:pt x="14522" y="6696"/>
                      </a:lnTo>
                      <a:lnTo>
                        <a:pt x="14417" y="6696"/>
                      </a:lnTo>
                      <a:lnTo>
                        <a:pt x="14417" y="6613"/>
                      </a:lnTo>
                      <a:lnTo>
                        <a:pt x="14334" y="6571"/>
                      </a:lnTo>
                      <a:lnTo>
                        <a:pt x="14250" y="6613"/>
                      </a:lnTo>
                      <a:lnTo>
                        <a:pt x="14208" y="6613"/>
                      </a:lnTo>
                      <a:lnTo>
                        <a:pt x="14208" y="6487"/>
                      </a:lnTo>
                      <a:lnTo>
                        <a:pt x="14145" y="6403"/>
                      </a:lnTo>
                      <a:lnTo>
                        <a:pt x="14145" y="6341"/>
                      </a:lnTo>
                      <a:lnTo>
                        <a:pt x="14250" y="6299"/>
                      </a:lnTo>
                      <a:lnTo>
                        <a:pt x="14396" y="6131"/>
                      </a:lnTo>
                      <a:lnTo>
                        <a:pt x="14459" y="6131"/>
                      </a:lnTo>
                      <a:lnTo>
                        <a:pt x="14543" y="6048"/>
                      </a:lnTo>
                      <a:lnTo>
                        <a:pt x="14543" y="5964"/>
                      </a:lnTo>
                      <a:lnTo>
                        <a:pt x="14396" y="5817"/>
                      </a:lnTo>
                      <a:lnTo>
                        <a:pt x="14313" y="5755"/>
                      </a:lnTo>
                      <a:lnTo>
                        <a:pt x="14208" y="5755"/>
                      </a:lnTo>
                      <a:lnTo>
                        <a:pt x="14020" y="5859"/>
                      </a:lnTo>
                      <a:lnTo>
                        <a:pt x="13915" y="5859"/>
                      </a:lnTo>
                      <a:lnTo>
                        <a:pt x="13810" y="5776"/>
                      </a:lnTo>
                      <a:lnTo>
                        <a:pt x="13706" y="5776"/>
                      </a:lnTo>
                      <a:lnTo>
                        <a:pt x="13371" y="5922"/>
                      </a:lnTo>
                      <a:lnTo>
                        <a:pt x="13329" y="5964"/>
                      </a:lnTo>
                      <a:lnTo>
                        <a:pt x="13392" y="6027"/>
                      </a:lnTo>
                      <a:lnTo>
                        <a:pt x="13517" y="6131"/>
                      </a:lnTo>
                      <a:lnTo>
                        <a:pt x="13497" y="6152"/>
                      </a:lnTo>
                      <a:lnTo>
                        <a:pt x="13392" y="6131"/>
                      </a:lnTo>
                      <a:lnTo>
                        <a:pt x="13287" y="6131"/>
                      </a:lnTo>
                      <a:lnTo>
                        <a:pt x="13225" y="6069"/>
                      </a:lnTo>
                      <a:lnTo>
                        <a:pt x="13120" y="6048"/>
                      </a:lnTo>
                      <a:lnTo>
                        <a:pt x="12911" y="6027"/>
                      </a:lnTo>
                      <a:lnTo>
                        <a:pt x="12701" y="6048"/>
                      </a:lnTo>
                      <a:lnTo>
                        <a:pt x="12639" y="6089"/>
                      </a:lnTo>
                      <a:lnTo>
                        <a:pt x="12639" y="6152"/>
                      </a:lnTo>
                      <a:lnTo>
                        <a:pt x="12534" y="6152"/>
                      </a:lnTo>
                      <a:lnTo>
                        <a:pt x="12492" y="6131"/>
                      </a:lnTo>
                      <a:lnTo>
                        <a:pt x="12429" y="6131"/>
                      </a:lnTo>
                      <a:lnTo>
                        <a:pt x="12262" y="6236"/>
                      </a:lnTo>
                      <a:lnTo>
                        <a:pt x="12262" y="6278"/>
                      </a:lnTo>
                      <a:lnTo>
                        <a:pt x="12178" y="6299"/>
                      </a:lnTo>
                      <a:lnTo>
                        <a:pt x="12011" y="6382"/>
                      </a:lnTo>
                      <a:lnTo>
                        <a:pt x="11865" y="6466"/>
                      </a:lnTo>
                      <a:lnTo>
                        <a:pt x="11802" y="6466"/>
                      </a:lnTo>
                      <a:lnTo>
                        <a:pt x="11823" y="6403"/>
                      </a:lnTo>
                      <a:lnTo>
                        <a:pt x="11844" y="6341"/>
                      </a:lnTo>
                      <a:lnTo>
                        <a:pt x="11739" y="6382"/>
                      </a:lnTo>
                      <a:lnTo>
                        <a:pt x="11634" y="6508"/>
                      </a:lnTo>
                      <a:lnTo>
                        <a:pt x="11634" y="6571"/>
                      </a:lnTo>
                      <a:lnTo>
                        <a:pt x="11802" y="6759"/>
                      </a:lnTo>
                      <a:lnTo>
                        <a:pt x="11948" y="6989"/>
                      </a:lnTo>
                      <a:lnTo>
                        <a:pt x="12116" y="7031"/>
                      </a:lnTo>
                      <a:lnTo>
                        <a:pt x="12241" y="7198"/>
                      </a:lnTo>
                      <a:lnTo>
                        <a:pt x="12367" y="7282"/>
                      </a:lnTo>
                      <a:lnTo>
                        <a:pt x="12429" y="7408"/>
                      </a:lnTo>
                      <a:lnTo>
                        <a:pt x="12534" y="7429"/>
                      </a:lnTo>
                      <a:lnTo>
                        <a:pt x="12660" y="7512"/>
                      </a:lnTo>
                      <a:lnTo>
                        <a:pt x="12597" y="7533"/>
                      </a:lnTo>
                      <a:lnTo>
                        <a:pt x="12429" y="7533"/>
                      </a:lnTo>
                      <a:lnTo>
                        <a:pt x="12388" y="7429"/>
                      </a:lnTo>
                      <a:lnTo>
                        <a:pt x="12262" y="7324"/>
                      </a:lnTo>
                      <a:lnTo>
                        <a:pt x="12178" y="7282"/>
                      </a:lnTo>
                      <a:lnTo>
                        <a:pt x="12137" y="7282"/>
                      </a:lnTo>
                      <a:lnTo>
                        <a:pt x="12011" y="7408"/>
                      </a:lnTo>
                      <a:lnTo>
                        <a:pt x="11885" y="7408"/>
                      </a:lnTo>
                      <a:lnTo>
                        <a:pt x="11802" y="7303"/>
                      </a:lnTo>
                      <a:lnTo>
                        <a:pt x="11906" y="7198"/>
                      </a:lnTo>
                      <a:lnTo>
                        <a:pt x="11906" y="7136"/>
                      </a:lnTo>
                      <a:lnTo>
                        <a:pt x="11823" y="7136"/>
                      </a:lnTo>
                      <a:lnTo>
                        <a:pt x="11739" y="7282"/>
                      </a:lnTo>
                      <a:lnTo>
                        <a:pt x="11781" y="7512"/>
                      </a:lnTo>
                      <a:lnTo>
                        <a:pt x="11802" y="7554"/>
                      </a:lnTo>
                      <a:lnTo>
                        <a:pt x="11802" y="7638"/>
                      </a:lnTo>
                      <a:lnTo>
                        <a:pt x="11676" y="7742"/>
                      </a:lnTo>
                      <a:lnTo>
                        <a:pt x="11593" y="7910"/>
                      </a:lnTo>
                      <a:lnTo>
                        <a:pt x="11572" y="8056"/>
                      </a:lnTo>
                      <a:lnTo>
                        <a:pt x="11593" y="8224"/>
                      </a:lnTo>
                      <a:lnTo>
                        <a:pt x="11802" y="8454"/>
                      </a:lnTo>
                      <a:lnTo>
                        <a:pt x="11990" y="8538"/>
                      </a:lnTo>
                      <a:lnTo>
                        <a:pt x="12116" y="8663"/>
                      </a:lnTo>
                      <a:lnTo>
                        <a:pt x="12199" y="8663"/>
                      </a:lnTo>
                      <a:lnTo>
                        <a:pt x="12346" y="8558"/>
                      </a:lnTo>
                      <a:lnTo>
                        <a:pt x="12492" y="8496"/>
                      </a:lnTo>
                      <a:lnTo>
                        <a:pt x="12639" y="8579"/>
                      </a:lnTo>
                      <a:lnTo>
                        <a:pt x="12890" y="8600"/>
                      </a:lnTo>
                      <a:lnTo>
                        <a:pt x="12994" y="8684"/>
                      </a:lnTo>
                      <a:lnTo>
                        <a:pt x="13015" y="8810"/>
                      </a:lnTo>
                      <a:lnTo>
                        <a:pt x="13078" y="8851"/>
                      </a:lnTo>
                      <a:lnTo>
                        <a:pt x="13141" y="8789"/>
                      </a:lnTo>
                      <a:lnTo>
                        <a:pt x="13141" y="8642"/>
                      </a:lnTo>
                      <a:lnTo>
                        <a:pt x="13162" y="8579"/>
                      </a:lnTo>
                      <a:lnTo>
                        <a:pt x="13266" y="8642"/>
                      </a:lnTo>
                      <a:lnTo>
                        <a:pt x="13266" y="8705"/>
                      </a:lnTo>
                      <a:lnTo>
                        <a:pt x="13162" y="8851"/>
                      </a:lnTo>
                      <a:lnTo>
                        <a:pt x="13162" y="8956"/>
                      </a:lnTo>
                      <a:lnTo>
                        <a:pt x="13204" y="8956"/>
                      </a:lnTo>
                      <a:lnTo>
                        <a:pt x="13371" y="8810"/>
                      </a:lnTo>
                      <a:lnTo>
                        <a:pt x="13413" y="8747"/>
                      </a:lnTo>
                      <a:lnTo>
                        <a:pt x="13601" y="8684"/>
                      </a:lnTo>
                      <a:lnTo>
                        <a:pt x="13831" y="8538"/>
                      </a:lnTo>
                      <a:lnTo>
                        <a:pt x="13999" y="8496"/>
                      </a:lnTo>
                      <a:lnTo>
                        <a:pt x="14082" y="8391"/>
                      </a:lnTo>
                      <a:lnTo>
                        <a:pt x="14124" y="8391"/>
                      </a:lnTo>
                      <a:lnTo>
                        <a:pt x="14145" y="8475"/>
                      </a:lnTo>
                      <a:lnTo>
                        <a:pt x="14208" y="8496"/>
                      </a:lnTo>
                      <a:lnTo>
                        <a:pt x="14396" y="8370"/>
                      </a:lnTo>
                      <a:lnTo>
                        <a:pt x="14543" y="8370"/>
                      </a:lnTo>
                      <a:lnTo>
                        <a:pt x="14606" y="8328"/>
                      </a:lnTo>
                      <a:lnTo>
                        <a:pt x="14543" y="8391"/>
                      </a:lnTo>
                      <a:lnTo>
                        <a:pt x="14417" y="8475"/>
                      </a:lnTo>
                      <a:lnTo>
                        <a:pt x="14417" y="8538"/>
                      </a:lnTo>
                      <a:lnTo>
                        <a:pt x="14459" y="8558"/>
                      </a:lnTo>
                      <a:lnTo>
                        <a:pt x="14354" y="8747"/>
                      </a:lnTo>
                      <a:lnTo>
                        <a:pt x="14208" y="8768"/>
                      </a:lnTo>
                      <a:lnTo>
                        <a:pt x="14145" y="8705"/>
                      </a:lnTo>
                      <a:lnTo>
                        <a:pt x="14082" y="8705"/>
                      </a:lnTo>
                      <a:lnTo>
                        <a:pt x="13915" y="8851"/>
                      </a:lnTo>
                      <a:lnTo>
                        <a:pt x="13915" y="8872"/>
                      </a:lnTo>
                      <a:lnTo>
                        <a:pt x="14041" y="8893"/>
                      </a:lnTo>
                      <a:lnTo>
                        <a:pt x="14124" y="8977"/>
                      </a:lnTo>
                      <a:lnTo>
                        <a:pt x="14124" y="9123"/>
                      </a:lnTo>
                      <a:lnTo>
                        <a:pt x="13936" y="9333"/>
                      </a:lnTo>
                      <a:lnTo>
                        <a:pt x="13915" y="9479"/>
                      </a:lnTo>
                      <a:lnTo>
                        <a:pt x="13873" y="9542"/>
                      </a:lnTo>
                      <a:lnTo>
                        <a:pt x="13831" y="9626"/>
                      </a:lnTo>
                      <a:lnTo>
                        <a:pt x="13873" y="9688"/>
                      </a:lnTo>
                      <a:lnTo>
                        <a:pt x="13894" y="9751"/>
                      </a:lnTo>
                      <a:lnTo>
                        <a:pt x="13873" y="9856"/>
                      </a:lnTo>
                      <a:lnTo>
                        <a:pt x="13748" y="10002"/>
                      </a:lnTo>
                      <a:lnTo>
                        <a:pt x="13643" y="10065"/>
                      </a:lnTo>
                      <a:lnTo>
                        <a:pt x="13538" y="10065"/>
                      </a:lnTo>
                      <a:lnTo>
                        <a:pt x="13476" y="10128"/>
                      </a:lnTo>
                      <a:lnTo>
                        <a:pt x="13371" y="10232"/>
                      </a:lnTo>
                      <a:lnTo>
                        <a:pt x="13287" y="10253"/>
                      </a:lnTo>
                      <a:lnTo>
                        <a:pt x="13162" y="10232"/>
                      </a:lnTo>
                      <a:lnTo>
                        <a:pt x="12994" y="10128"/>
                      </a:lnTo>
                      <a:lnTo>
                        <a:pt x="12953" y="10149"/>
                      </a:lnTo>
                      <a:lnTo>
                        <a:pt x="12890" y="10107"/>
                      </a:lnTo>
                      <a:lnTo>
                        <a:pt x="12806" y="10002"/>
                      </a:lnTo>
                      <a:lnTo>
                        <a:pt x="12785" y="10023"/>
                      </a:lnTo>
                      <a:lnTo>
                        <a:pt x="12681" y="10170"/>
                      </a:lnTo>
                      <a:lnTo>
                        <a:pt x="12555" y="10253"/>
                      </a:lnTo>
                      <a:lnTo>
                        <a:pt x="12471" y="10358"/>
                      </a:lnTo>
                      <a:lnTo>
                        <a:pt x="12241" y="10442"/>
                      </a:lnTo>
                      <a:lnTo>
                        <a:pt x="12157" y="10483"/>
                      </a:lnTo>
                      <a:lnTo>
                        <a:pt x="12053" y="10483"/>
                      </a:lnTo>
                      <a:lnTo>
                        <a:pt x="11948" y="10462"/>
                      </a:lnTo>
                      <a:lnTo>
                        <a:pt x="11760" y="10462"/>
                      </a:lnTo>
                      <a:lnTo>
                        <a:pt x="11634" y="10567"/>
                      </a:lnTo>
                      <a:lnTo>
                        <a:pt x="11509" y="10567"/>
                      </a:lnTo>
                      <a:lnTo>
                        <a:pt x="11425" y="10630"/>
                      </a:lnTo>
                      <a:lnTo>
                        <a:pt x="11425" y="10755"/>
                      </a:lnTo>
                      <a:lnTo>
                        <a:pt x="11341" y="10965"/>
                      </a:lnTo>
                      <a:lnTo>
                        <a:pt x="11279" y="11048"/>
                      </a:lnTo>
                      <a:lnTo>
                        <a:pt x="11279" y="10965"/>
                      </a:lnTo>
                      <a:lnTo>
                        <a:pt x="11132" y="10839"/>
                      </a:lnTo>
                      <a:lnTo>
                        <a:pt x="10986" y="10839"/>
                      </a:lnTo>
                      <a:lnTo>
                        <a:pt x="10902" y="10860"/>
                      </a:lnTo>
                      <a:lnTo>
                        <a:pt x="10923" y="10944"/>
                      </a:lnTo>
                      <a:lnTo>
                        <a:pt x="11007" y="10986"/>
                      </a:lnTo>
                      <a:lnTo>
                        <a:pt x="10965" y="11090"/>
                      </a:lnTo>
                      <a:lnTo>
                        <a:pt x="10902" y="11090"/>
                      </a:lnTo>
                      <a:lnTo>
                        <a:pt x="10860" y="10986"/>
                      </a:lnTo>
                      <a:lnTo>
                        <a:pt x="10756" y="10881"/>
                      </a:lnTo>
                      <a:lnTo>
                        <a:pt x="10693" y="10881"/>
                      </a:lnTo>
                      <a:lnTo>
                        <a:pt x="10546" y="11048"/>
                      </a:lnTo>
                      <a:lnTo>
                        <a:pt x="10484" y="11174"/>
                      </a:lnTo>
                      <a:lnTo>
                        <a:pt x="10400" y="11195"/>
                      </a:lnTo>
                      <a:lnTo>
                        <a:pt x="10337" y="11195"/>
                      </a:lnTo>
                      <a:lnTo>
                        <a:pt x="10065" y="11425"/>
                      </a:lnTo>
                      <a:lnTo>
                        <a:pt x="10023" y="11613"/>
                      </a:lnTo>
                      <a:lnTo>
                        <a:pt x="9960" y="11634"/>
                      </a:lnTo>
                      <a:lnTo>
                        <a:pt x="9835" y="11676"/>
                      </a:lnTo>
                      <a:lnTo>
                        <a:pt x="9730" y="11613"/>
                      </a:lnTo>
                      <a:lnTo>
                        <a:pt x="9709" y="11634"/>
                      </a:lnTo>
                      <a:lnTo>
                        <a:pt x="9814" y="11781"/>
                      </a:lnTo>
                      <a:lnTo>
                        <a:pt x="9772" y="11843"/>
                      </a:lnTo>
                      <a:lnTo>
                        <a:pt x="9709" y="11843"/>
                      </a:lnTo>
                      <a:lnTo>
                        <a:pt x="9647" y="11739"/>
                      </a:lnTo>
                      <a:lnTo>
                        <a:pt x="9605" y="11739"/>
                      </a:lnTo>
                      <a:lnTo>
                        <a:pt x="9542" y="11843"/>
                      </a:lnTo>
                      <a:lnTo>
                        <a:pt x="9416" y="12011"/>
                      </a:lnTo>
                      <a:lnTo>
                        <a:pt x="9416" y="12095"/>
                      </a:lnTo>
                      <a:lnTo>
                        <a:pt x="9521" y="12241"/>
                      </a:lnTo>
                      <a:lnTo>
                        <a:pt x="9542" y="12367"/>
                      </a:lnTo>
                      <a:lnTo>
                        <a:pt x="9521" y="12471"/>
                      </a:lnTo>
                      <a:lnTo>
                        <a:pt x="9458" y="12576"/>
                      </a:lnTo>
                      <a:lnTo>
                        <a:pt x="9500" y="12680"/>
                      </a:lnTo>
                      <a:lnTo>
                        <a:pt x="9563" y="12659"/>
                      </a:lnTo>
                      <a:lnTo>
                        <a:pt x="9647" y="12576"/>
                      </a:lnTo>
                      <a:lnTo>
                        <a:pt x="9668" y="12639"/>
                      </a:lnTo>
                      <a:lnTo>
                        <a:pt x="9709" y="12785"/>
                      </a:lnTo>
                      <a:lnTo>
                        <a:pt x="9647" y="12827"/>
                      </a:lnTo>
                      <a:lnTo>
                        <a:pt x="9605" y="12869"/>
                      </a:lnTo>
                      <a:lnTo>
                        <a:pt x="9626" y="12931"/>
                      </a:lnTo>
                      <a:lnTo>
                        <a:pt x="9709" y="12931"/>
                      </a:lnTo>
                      <a:lnTo>
                        <a:pt x="9751" y="12869"/>
                      </a:lnTo>
                      <a:lnTo>
                        <a:pt x="9835" y="12869"/>
                      </a:lnTo>
                      <a:lnTo>
                        <a:pt x="9856" y="12931"/>
                      </a:lnTo>
                      <a:lnTo>
                        <a:pt x="9856" y="12973"/>
                      </a:lnTo>
                      <a:lnTo>
                        <a:pt x="9981" y="12994"/>
                      </a:lnTo>
                      <a:lnTo>
                        <a:pt x="10086" y="13057"/>
                      </a:lnTo>
                      <a:lnTo>
                        <a:pt x="10232" y="13057"/>
                      </a:lnTo>
                      <a:lnTo>
                        <a:pt x="10337" y="12973"/>
                      </a:lnTo>
                      <a:lnTo>
                        <a:pt x="10379" y="12764"/>
                      </a:lnTo>
                      <a:lnTo>
                        <a:pt x="10463" y="12680"/>
                      </a:lnTo>
                      <a:lnTo>
                        <a:pt x="10672" y="12680"/>
                      </a:lnTo>
                      <a:lnTo>
                        <a:pt x="10756" y="12639"/>
                      </a:lnTo>
                      <a:lnTo>
                        <a:pt x="10651" y="12764"/>
                      </a:lnTo>
                      <a:lnTo>
                        <a:pt x="10546" y="12764"/>
                      </a:lnTo>
                      <a:lnTo>
                        <a:pt x="10358" y="12952"/>
                      </a:lnTo>
                      <a:lnTo>
                        <a:pt x="10337" y="13057"/>
                      </a:lnTo>
                      <a:lnTo>
                        <a:pt x="10253" y="13141"/>
                      </a:lnTo>
                      <a:lnTo>
                        <a:pt x="10358" y="13266"/>
                      </a:lnTo>
                      <a:lnTo>
                        <a:pt x="10358" y="13350"/>
                      </a:lnTo>
                      <a:lnTo>
                        <a:pt x="10191" y="13392"/>
                      </a:lnTo>
                      <a:lnTo>
                        <a:pt x="10149" y="13350"/>
                      </a:lnTo>
                      <a:lnTo>
                        <a:pt x="10149" y="13266"/>
                      </a:lnTo>
                      <a:lnTo>
                        <a:pt x="10086" y="13203"/>
                      </a:lnTo>
                      <a:lnTo>
                        <a:pt x="9981" y="13203"/>
                      </a:lnTo>
                      <a:lnTo>
                        <a:pt x="9940" y="13099"/>
                      </a:lnTo>
                      <a:lnTo>
                        <a:pt x="9772" y="13078"/>
                      </a:lnTo>
                      <a:lnTo>
                        <a:pt x="9730" y="12994"/>
                      </a:lnTo>
                      <a:lnTo>
                        <a:pt x="9647" y="13078"/>
                      </a:lnTo>
                      <a:lnTo>
                        <a:pt x="9542" y="13099"/>
                      </a:lnTo>
                      <a:lnTo>
                        <a:pt x="9521" y="13203"/>
                      </a:lnTo>
                      <a:lnTo>
                        <a:pt x="9437" y="13266"/>
                      </a:lnTo>
                      <a:lnTo>
                        <a:pt x="9312" y="13245"/>
                      </a:lnTo>
                      <a:lnTo>
                        <a:pt x="9291" y="13308"/>
                      </a:lnTo>
                      <a:lnTo>
                        <a:pt x="9333" y="13413"/>
                      </a:lnTo>
                      <a:lnTo>
                        <a:pt x="9396" y="13413"/>
                      </a:lnTo>
                      <a:lnTo>
                        <a:pt x="9312" y="13496"/>
                      </a:lnTo>
                      <a:lnTo>
                        <a:pt x="9291" y="13664"/>
                      </a:lnTo>
                      <a:lnTo>
                        <a:pt x="9312" y="13768"/>
                      </a:lnTo>
                      <a:lnTo>
                        <a:pt x="9396" y="13768"/>
                      </a:lnTo>
                      <a:lnTo>
                        <a:pt x="9396" y="13936"/>
                      </a:lnTo>
                      <a:lnTo>
                        <a:pt x="9416" y="13999"/>
                      </a:lnTo>
                      <a:lnTo>
                        <a:pt x="9416" y="14082"/>
                      </a:lnTo>
                      <a:lnTo>
                        <a:pt x="9521" y="14187"/>
                      </a:lnTo>
                      <a:lnTo>
                        <a:pt x="9521" y="14229"/>
                      </a:lnTo>
                      <a:lnTo>
                        <a:pt x="9396" y="14250"/>
                      </a:lnTo>
                      <a:lnTo>
                        <a:pt x="9354" y="14312"/>
                      </a:lnTo>
                      <a:lnTo>
                        <a:pt x="9730" y="14501"/>
                      </a:lnTo>
                      <a:lnTo>
                        <a:pt x="9877" y="14501"/>
                      </a:lnTo>
                      <a:lnTo>
                        <a:pt x="10065" y="14417"/>
                      </a:lnTo>
                      <a:lnTo>
                        <a:pt x="10170" y="14396"/>
                      </a:lnTo>
                      <a:lnTo>
                        <a:pt x="10232" y="14438"/>
                      </a:lnTo>
                      <a:lnTo>
                        <a:pt x="10295" y="14438"/>
                      </a:lnTo>
                      <a:lnTo>
                        <a:pt x="10463" y="14229"/>
                      </a:lnTo>
                      <a:lnTo>
                        <a:pt x="10463" y="14124"/>
                      </a:lnTo>
                      <a:lnTo>
                        <a:pt x="10400" y="14040"/>
                      </a:lnTo>
                      <a:lnTo>
                        <a:pt x="10400" y="13999"/>
                      </a:lnTo>
                      <a:lnTo>
                        <a:pt x="10567" y="13915"/>
                      </a:lnTo>
                      <a:lnTo>
                        <a:pt x="10714" y="13789"/>
                      </a:lnTo>
                      <a:lnTo>
                        <a:pt x="10986" y="13622"/>
                      </a:lnTo>
                      <a:lnTo>
                        <a:pt x="11090" y="13664"/>
                      </a:lnTo>
                      <a:lnTo>
                        <a:pt x="10986" y="13664"/>
                      </a:lnTo>
                      <a:lnTo>
                        <a:pt x="10756" y="13894"/>
                      </a:lnTo>
                      <a:lnTo>
                        <a:pt x="10588" y="13978"/>
                      </a:lnTo>
                      <a:lnTo>
                        <a:pt x="10588" y="14019"/>
                      </a:lnTo>
                      <a:lnTo>
                        <a:pt x="10693" y="14103"/>
                      </a:lnTo>
                      <a:lnTo>
                        <a:pt x="10693" y="14187"/>
                      </a:lnTo>
                      <a:lnTo>
                        <a:pt x="10588" y="14333"/>
                      </a:lnTo>
                      <a:lnTo>
                        <a:pt x="10463" y="14417"/>
                      </a:lnTo>
                      <a:lnTo>
                        <a:pt x="10442" y="14543"/>
                      </a:lnTo>
                      <a:lnTo>
                        <a:pt x="10463" y="14710"/>
                      </a:lnTo>
                      <a:lnTo>
                        <a:pt x="10442" y="14815"/>
                      </a:lnTo>
                      <a:lnTo>
                        <a:pt x="10442" y="14856"/>
                      </a:lnTo>
                      <a:lnTo>
                        <a:pt x="10442" y="14961"/>
                      </a:lnTo>
                      <a:lnTo>
                        <a:pt x="10463" y="15087"/>
                      </a:lnTo>
                      <a:lnTo>
                        <a:pt x="10295" y="15149"/>
                      </a:lnTo>
                      <a:lnTo>
                        <a:pt x="10232" y="15191"/>
                      </a:lnTo>
                      <a:lnTo>
                        <a:pt x="10191" y="15275"/>
                      </a:lnTo>
                      <a:lnTo>
                        <a:pt x="10044" y="15442"/>
                      </a:lnTo>
                      <a:lnTo>
                        <a:pt x="10002" y="15463"/>
                      </a:lnTo>
                      <a:lnTo>
                        <a:pt x="10044" y="15568"/>
                      </a:lnTo>
                      <a:lnTo>
                        <a:pt x="10044" y="15672"/>
                      </a:lnTo>
                      <a:lnTo>
                        <a:pt x="10107" y="15693"/>
                      </a:lnTo>
                      <a:lnTo>
                        <a:pt x="10212" y="15672"/>
                      </a:lnTo>
                      <a:lnTo>
                        <a:pt x="10274" y="15672"/>
                      </a:lnTo>
                      <a:lnTo>
                        <a:pt x="10316" y="15714"/>
                      </a:lnTo>
                      <a:lnTo>
                        <a:pt x="10253" y="15798"/>
                      </a:lnTo>
                      <a:lnTo>
                        <a:pt x="10128" y="15798"/>
                      </a:lnTo>
                      <a:lnTo>
                        <a:pt x="10065" y="15840"/>
                      </a:lnTo>
                      <a:lnTo>
                        <a:pt x="10086" y="15903"/>
                      </a:lnTo>
                      <a:lnTo>
                        <a:pt x="10065" y="15944"/>
                      </a:lnTo>
                      <a:lnTo>
                        <a:pt x="10086" y="16028"/>
                      </a:lnTo>
                      <a:lnTo>
                        <a:pt x="10023" y="16091"/>
                      </a:lnTo>
                      <a:lnTo>
                        <a:pt x="9940" y="16112"/>
                      </a:lnTo>
                      <a:lnTo>
                        <a:pt x="9835" y="16154"/>
                      </a:lnTo>
                      <a:lnTo>
                        <a:pt x="9751" y="16133"/>
                      </a:lnTo>
                      <a:lnTo>
                        <a:pt x="9709" y="16154"/>
                      </a:lnTo>
                      <a:lnTo>
                        <a:pt x="9772" y="16216"/>
                      </a:lnTo>
                      <a:lnTo>
                        <a:pt x="9877" y="16237"/>
                      </a:lnTo>
                      <a:lnTo>
                        <a:pt x="9960" y="16300"/>
                      </a:lnTo>
                      <a:lnTo>
                        <a:pt x="10086" y="16154"/>
                      </a:lnTo>
                      <a:lnTo>
                        <a:pt x="10337" y="16007"/>
                      </a:lnTo>
                      <a:lnTo>
                        <a:pt x="10379" y="16007"/>
                      </a:lnTo>
                      <a:lnTo>
                        <a:pt x="10463" y="16028"/>
                      </a:lnTo>
                      <a:lnTo>
                        <a:pt x="10546" y="15944"/>
                      </a:lnTo>
                      <a:lnTo>
                        <a:pt x="10714" y="15882"/>
                      </a:lnTo>
                      <a:lnTo>
                        <a:pt x="10693" y="15944"/>
                      </a:lnTo>
                      <a:lnTo>
                        <a:pt x="10630" y="16007"/>
                      </a:lnTo>
                      <a:lnTo>
                        <a:pt x="10630" y="16049"/>
                      </a:lnTo>
                      <a:lnTo>
                        <a:pt x="10693" y="16091"/>
                      </a:lnTo>
                      <a:lnTo>
                        <a:pt x="10714" y="16196"/>
                      </a:lnTo>
                      <a:lnTo>
                        <a:pt x="10693" y="16237"/>
                      </a:lnTo>
                      <a:lnTo>
                        <a:pt x="10776" y="16300"/>
                      </a:lnTo>
                      <a:lnTo>
                        <a:pt x="10881" y="16216"/>
                      </a:lnTo>
                      <a:lnTo>
                        <a:pt x="10944" y="16133"/>
                      </a:lnTo>
                      <a:lnTo>
                        <a:pt x="10986" y="16196"/>
                      </a:lnTo>
                      <a:lnTo>
                        <a:pt x="10965" y="16237"/>
                      </a:lnTo>
                      <a:lnTo>
                        <a:pt x="11049" y="16363"/>
                      </a:lnTo>
                      <a:lnTo>
                        <a:pt x="11069" y="16551"/>
                      </a:lnTo>
                      <a:lnTo>
                        <a:pt x="11049" y="16656"/>
                      </a:lnTo>
                      <a:lnTo>
                        <a:pt x="11090" y="16823"/>
                      </a:lnTo>
                      <a:lnTo>
                        <a:pt x="11153" y="16823"/>
                      </a:lnTo>
                      <a:lnTo>
                        <a:pt x="11195" y="16677"/>
                      </a:lnTo>
                      <a:lnTo>
                        <a:pt x="11195" y="16572"/>
                      </a:lnTo>
                      <a:lnTo>
                        <a:pt x="11300" y="16426"/>
                      </a:lnTo>
                      <a:lnTo>
                        <a:pt x="11321" y="16321"/>
                      </a:lnTo>
                      <a:lnTo>
                        <a:pt x="11467" y="16216"/>
                      </a:lnTo>
                      <a:lnTo>
                        <a:pt x="11488" y="16216"/>
                      </a:lnTo>
                      <a:lnTo>
                        <a:pt x="11593" y="16133"/>
                      </a:lnTo>
                      <a:lnTo>
                        <a:pt x="11739" y="16133"/>
                      </a:lnTo>
                      <a:lnTo>
                        <a:pt x="11593" y="16216"/>
                      </a:lnTo>
                      <a:lnTo>
                        <a:pt x="11425" y="16405"/>
                      </a:lnTo>
                      <a:lnTo>
                        <a:pt x="11425" y="16447"/>
                      </a:lnTo>
                      <a:lnTo>
                        <a:pt x="11572" y="16614"/>
                      </a:lnTo>
                      <a:lnTo>
                        <a:pt x="11634" y="16635"/>
                      </a:lnTo>
                      <a:lnTo>
                        <a:pt x="11802" y="16551"/>
                      </a:lnTo>
                      <a:lnTo>
                        <a:pt x="12032" y="16530"/>
                      </a:lnTo>
                      <a:lnTo>
                        <a:pt x="12137" y="16447"/>
                      </a:lnTo>
                      <a:lnTo>
                        <a:pt x="12220" y="16447"/>
                      </a:lnTo>
                      <a:lnTo>
                        <a:pt x="12429" y="16342"/>
                      </a:lnTo>
                      <a:lnTo>
                        <a:pt x="12513" y="16342"/>
                      </a:lnTo>
                      <a:lnTo>
                        <a:pt x="12429" y="16363"/>
                      </a:lnTo>
                      <a:lnTo>
                        <a:pt x="12304" y="16530"/>
                      </a:lnTo>
                      <a:lnTo>
                        <a:pt x="12304" y="16572"/>
                      </a:lnTo>
                      <a:lnTo>
                        <a:pt x="12220" y="16656"/>
                      </a:lnTo>
                      <a:lnTo>
                        <a:pt x="11906" y="16844"/>
                      </a:lnTo>
                      <a:lnTo>
                        <a:pt x="11781" y="16970"/>
                      </a:lnTo>
                      <a:lnTo>
                        <a:pt x="11676" y="17158"/>
                      </a:lnTo>
                      <a:lnTo>
                        <a:pt x="11634" y="17263"/>
                      </a:lnTo>
                      <a:lnTo>
                        <a:pt x="11697" y="17367"/>
                      </a:lnTo>
                      <a:lnTo>
                        <a:pt x="11802" y="17451"/>
                      </a:lnTo>
                      <a:lnTo>
                        <a:pt x="11613" y="17409"/>
                      </a:lnTo>
                      <a:lnTo>
                        <a:pt x="11530" y="17451"/>
                      </a:lnTo>
                      <a:lnTo>
                        <a:pt x="11425" y="17577"/>
                      </a:lnTo>
                      <a:lnTo>
                        <a:pt x="11383" y="17702"/>
                      </a:lnTo>
                      <a:lnTo>
                        <a:pt x="11216" y="17869"/>
                      </a:lnTo>
                      <a:lnTo>
                        <a:pt x="11153" y="17974"/>
                      </a:lnTo>
                      <a:lnTo>
                        <a:pt x="11174" y="18016"/>
                      </a:lnTo>
                      <a:lnTo>
                        <a:pt x="11216" y="18079"/>
                      </a:lnTo>
                      <a:lnTo>
                        <a:pt x="11195" y="18141"/>
                      </a:lnTo>
                      <a:lnTo>
                        <a:pt x="11111" y="18121"/>
                      </a:lnTo>
                      <a:lnTo>
                        <a:pt x="11090" y="18037"/>
                      </a:lnTo>
                      <a:lnTo>
                        <a:pt x="11007" y="18016"/>
                      </a:lnTo>
                      <a:lnTo>
                        <a:pt x="10944" y="18121"/>
                      </a:lnTo>
                      <a:lnTo>
                        <a:pt x="10776" y="18204"/>
                      </a:lnTo>
                      <a:lnTo>
                        <a:pt x="10839" y="18288"/>
                      </a:lnTo>
                      <a:lnTo>
                        <a:pt x="10776" y="18351"/>
                      </a:lnTo>
                      <a:lnTo>
                        <a:pt x="10693" y="18330"/>
                      </a:lnTo>
                      <a:lnTo>
                        <a:pt x="10672" y="18288"/>
                      </a:lnTo>
                      <a:lnTo>
                        <a:pt x="10630" y="18330"/>
                      </a:lnTo>
                      <a:lnTo>
                        <a:pt x="10358" y="18539"/>
                      </a:lnTo>
                      <a:lnTo>
                        <a:pt x="10274" y="18644"/>
                      </a:lnTo>
                      <a:lnTo>
                        <a:pt x="10316" y="18727"/>
                      </a:lnTo>
                      <a:lnTo>
                        <a:pt x="10253" y="18769"/>
                      </a:lnTo>
                      <a:lnTo>
                        <a:pt x="10170" y="18748"/>
                      </a:lnTo>
                      <a:lnTo>
                        <a:pt x="10170" y="18644"/>
                      </a:lnTo>
                      <a:lnTo>
                        <a:pt x="10023" y="18727"/>
                      </a:lnTo>
                      <a:lnTo>
                        <a:pt x="9898" y="18811"/>
                      </a:lnTo>
                      <a:lnTo>
                        <a:pt x="9793" y="18853"/>
                      </a:lnTo>
                      <a:lnTo>
                        <a:pt x="9751" y="18937"/>
                      </a:lnTo>
                      <a:lnTo>
                        <a:pt x="9647" y="18978"/>
                      </a:lnTo>
                      <a:lnTo>
                        <a:pt x="9500" y="18978"/>
                      </a:lnTo>
                      <a:lnTo>
                        <a:pt x="9333" y="19146"/>
                      </a:lnTo>
                      <a:lnTo>
                        <a:pt x="9082" y="19250"/>
                      </a:lnTo>
                      <a:lnTo>
                        <a:pt x="8893" y="19397"/>
                      </a:lnTo>
                      <a:lnTo>
                        <a:pt x="8810" y="19564"/>
                      </a:lnTo>
                      <a:lnTo>
                        <a:pt x="8810" y="19606"/>
                      </a:lnTo>
                      <a:lnTo>
                        <a:pt x="8872" y="19711"/>
                      </a:lnTo>
                      <a:lnTo>
                        <a:pt x="8872" y="19794"/>
                      </a:lnTo>
                      <a:lnTo>
                        <a:pt x="8852" y="19815"/>
                      </a:lnTo>
                      <a:lnTo>
                        <a:pt x="8768" y="19711"/>
                      </a:lnTo>
                      <a:lnTo>
                        <a:pt x="8747" y="19711"/>
                      </a:lnTo>
                      <a:lnTo>
                        <a:pt x="8705" y="19773"/>
                      </a:lnTo>
                      <a:lnTo>
                        <a:pt x="8747" y="19857"/>
                      </a:lnTo>
                      <a:lnTo>
                        <a:pt x="8684" y="19878"/>
                      </a:lnTo>
                      <a:lnTo>
                        <a:pt x="8621" y="19794"/>
                      </a:lnTo>
                      <a:lnTo>
                        <a:pt x="8705" y="19711"/>
                      </a:lnTo>
                      <a:cubicBezTo>
                        <a:pt x="8761" y="19673"/>
                        <a:pt x="8717" y="19603"/>
                        <a:pt x="8677" y="19603"/>
                      </a:cubicBezTo>
                      <a:cubicBezTo>
                        <a:pt x="8673" y="19603"/>
                        <a:pt x="8668" y="19604"/>
                        <a:pt x="8663" y="19606"/>
                      </a:cubicBezTo>
                      <a:lnTo>
                        <a:pt x="8600" y="19585"/>
                      </a:lnTo>
                      <a:lnTo>
                        <a:pt x="8496" y="19585"/>
                      </a:lnTo>
                      <a:lnTo>
                        <a:pt x="8454" y="19564"/>
                      </a:lnTo>
                      <a:lnTo>
                        <a:pt x="8349" y="19585"/>
                      </a:lnTo>
                      <a:lnTo>
                        <a:pt x="8161" y="19606"/>
                      </a:lnTo>
                      <a:lnTo>
                        <a:pt x="8056" y="19669"/>
                      </a:lnTo>
                      <a:lnTo>
                        <a:pt x="7973" y="19773"/>
                      </a:lnTo>
                      <a:lnTo>
                        <a:pt x="7826" y="19815"/>
                      </a:lnTo>
                      <a:lnTo>
                        <a:pt x="7680" y="19899"/>
                      </a:lnTo>
                      <a:lnTo>
                        <a:pt x="7554" y="20066"/>
                      </a:lnTo>
                      <a:lnTo>
                        <a:pt x="7575" y="20108"/>
                      </a:lnTo>
                      <a:lnTo>
                        <a:pt x="7533" y="20171"/>
                      </a:lnTo>
                      <a:lnTo>
                        <a:pt x="7471" y="20171"/>
                      </a:lnTo>
                      <a:lnTo>
                        <a:pt x="7345" y="20213"/>
                      </a:lnTo>
                      <a:lnTo>
                        <a:pt x="7261" y="20276"/>
                      </a:lnTo>
                      <a:lnTo>
                        <a:pt x="7261" y="20338"/>
                      </a:lnTo>
                      <a:lnTo>
                        <a:pt x="7219" y="20338"/>
                      </a:lnTo>
                      <a:lnTo>
                        <a:pt x="7115" y="20318"/>
                      </a:lnTo>
                      <a:lnTo>
                        <a:pt x="7010" y="20338"/>
                      </a:lnTo>
                      <a:lnTo>
                        <a:pt x="6989" y="20422"/>
                      </a:lnTo>
                      <a:lnTo>
                        <a:pt x="6947" y="20548"/>
                      </a:lnTo>
                      <a:lnTo>
                        <a:pt x="6947" y="20590"/>
                      </a:lnTo>
                      <a:cubicBezTo>
                        <a:pt x="6927" y="20590"/>
                        <a:pt x="6906" y="20610"/>
                        <a:pt x="6885" y="20610"/>
                      </a:cubicBezTo>
                      <a:lnTo>
                        <a:pt x="6843" y="20590"/>
                      </a:lnTo>
                      <a:lnTo>
                        <a:pt x="6906" y="20485"/>
                      </a:lnTo>
                      <a:lnTo>
                        <a:pt x="6822" y="20380"/>
                      </a:lnTo>
                      <a:lnTo>
                        <a:pt x="6675" y="20380"/>
                      </a:lnTo>
                      <a:lnTo>
                        <a:pt x="6634" y="20422"/>
                      </a:lnTo>
                      <a:lnTo>
                        <a:pt x="6571" y="20485"/>
                      </a:lnTo>
                      <a:lnTo>
                        <a:pt x="6466" y="20485"/>
                      </a:lnTo>
                      <a:lnTo>
                        <a:pt x="6403" y="20527"/>
                      </a:lnTo>
                      <a:lnTo>
                        <a:pt x="6299" y="20422"/>
                      </a:lnTo>
                      <a:lnTo>
                        <a:pt x="6257" y="20422"/>
                      </a:lnTo>
                      <a:lnTo>
                        <a:pt x="6152" y="20610"/>
                      </a:lnTo>
                      <a:lnTo>
                        <a:pt x="6090" y="20631"/>
                      </a:lnTo>
                      <a:lnTo>
                        <a:pt x="5985" y="20715"/>
                      </a:lnTo>
                      <a:lnTo>
                        <a:pt x="5943" y="20694"/>
                      </a:lnTo>
                      <a:lnTo>
                        <a:pt x="5880" y="20736"/>
                      </a:lnTo>
                      <a:lnTo>
                        <a:pt x="5859" y="20841"/>
                      </a:lnTo>
                      <a:lnTo>
                        <a:pt x="5880" y="20945"/>
                      </a:lnTo>
                      <a:lnTo>
                        <a:pt x="5943" y="20966"/>
                      </a:lnTo>
                      <a:cubicBezTo>
                        <a:pt x="5776" y="21029"/>
                        <a:pt x="5629" y="21071"/>
                        <a:pt x="5462" y="21154"/>
                      </a:cubicBezTo>
                      <a:lnTo>
                        <a:pt x="5441" y="21071"/>
                      </a:lnTo>
                      <a:lnTo>
                        <a:pt x="5378" y="21050"/>
                      </a:lnTo>
                      <a:lnTo>
                        <a:pt x="5378" y="21154"/>
                      </a:lnTo>
                      <a:lnTo>
                        <a:pt x="5378" y="21217"/>
                      </a:lnTo>
                      <a:cubicBezTo>
                        <a:pt x="5357" y="21217"/>
                        <a:pt x="5336" y="21238"/>
                        <a:pt x="5274" y="21238"/>
                      </a:cubicBezTo>
                      <a:lnTo>
                        <a:pt x="5232" y="21217"/>
                      </a:lnTo>
                      <a:lnTo>
                        <a:pt x="5169" y="21134"/>
                      </a:lnTo>
                      <a:lnTo>
                        <a:pt x="5064" y="21154"/>
                      </a:lnTo>
                      <a:lnTo>
                        <a:pt x="5064" y="21238"/>
                      </a:lnTo>
                      <a:lnTo>
                        <a:pt x="5127" y="21280"/>
                      </a:lnTo>
                      <a:cubicBezTo>
                        <a:pt x="5106" y="21322"/>
                        <a:pt x="5043" y="21322"/>
                        <a:pt x="5022" y="21343"/>
                      </a:cubicBezTo>
                      <a:lnTo>
                        <a:pt x="4960" y="21280"/>
                      </a:lnTo>
                      <a:lnTo>
                        <a:pt x="4960" y="21364"/>
                      </a:lnTo>
                      <a:cubicBezTo>
                        <a:pt x="4939" y="21385"/>
                        <a:pt x="4918" y="21385"/>
                        <a:pt x="4897" y="21385"/>
                      </a:cubicBezTo>
                      <a:lnTo>
                        <a:pt x="4855" y="21343"/>
                      </a:lnTo>
                      <a:lnTo>
                        <a:pt x="4730" y="21322"/>
                      </a:lnTo>
                      <a:lnTo>
                        <a:pt x="4688" y="21238"/>
                      </a:lnTo>
                      <a:lnTo>
                        <a:pt x="4583" y="21238"/>
                      </a:lnTo>
                      <a:lnTo>
                        <a:pt x="4478" y="21343"/>
                      </a:lnTo>
                      <a:lnTo>
                        <a:pt x="4478" y="21426"/>
                      </a:lnTo>
                      <a:lnTo>
                        <a:pt x="4541" y="21489"/>
                      </a:lnTo>
                      <a:cubicBezTo>
                        <a:pt x="4520" y="21489"/>
                        <a:pt x="4499" y="21531"/>
                        <a:pt x="4499" y="21531"/>
                      </a:cubicBezTo>
                      <a:lnTo>
                        <a:pt x="4395" y="21468"/>
                      </a:lnTo>
                      <a:lnTo>
                        <a:pt x="4290" y="21552"/>
                      </a:lnTo>
                      <a:lnTo>
                        <a:pt x="4290" y="21594"/>
                      </a:lnTo>
                      <a:cubicBezTo>
                        <a:pt x="4081" y="21678"/>
                        <a:pt x="3893" y="21761"/>
                        <a:pt x="3683" y="21845"/>
                      </a:cubicBezTo>
                      <a:lnTo>
                        <a:pt x="3704" y="21782"/>
                      </a:lnTo>
                      <a:lnTo>
                        <a:pt x="3809" y="21740"/>
                      </a:lnTo>
                      <a:lnTo>
                        <a:pt x="3746" y="21698"/>
                      </a:lnTo>
                      <a:lnTo>
                        <a:pt x="3704" y="21573"/>
                      </a:lnTo>
                      <a:lnTo>
                        <a:pt x="3600" y="21636"/>
                      </a:lnTo>
                      <a:lnTo>
                        <a:pt x="3432" y="21636"/>
                      </a:lnTo>
                      <a:lnTo>
                        <a:pt x="3453" y="21698"/>
                      </a:lnTo>
                      <a:lnTo>
                        <a:pt x="3390" y="21803"/>
                      </a:lnTo>
                      <a:lnTo>
                        <a:pt x="3286" y="21845"/>
                      </a:lnTo>
                      <a:lnTo>
                        <a:pt x="3160" y="21970"/>
                      </a:lnTo>
                      <a:lnTo>
                        <a:pt x="3160" y="22012"/>
                      </a:lnTo>
                      <a:cubicBezTo>
                        <a:pt x="2951" y="22096"/>
                        <a:pt x="2742" y="22159"/>
                        <a:pt x="2533" y="22201"/>
                      </a:cubicBezTo>
                      <a:lnTo>
                        <a:pt x="2512" y="22180"/>
                      </a:lnTo>
                      <a:lnTo>
                        <a:pt x="2386" y="22222"/>
                      </a:lnTo>
                      <a:lnTo>
                        <a:pt x="2407" y="22263"/>
                      </a:lnTo>
                      <a:cubicBezTo>
                        <a:pt x="2344" y="22263"/>
                        <a:pt x="2302" y="22284"/>
                        <a:pt x="2240" y="22284"/>
                      </a:cubicBezTo>
                      <a:cubicBezTo>
                        <a:pt x="2177" y="22305"/>
                        <a:pt x="2093" y="22305"/>
                        <a:pt x="2009" y="22326"/>
                      </a:cubicBezTo>
                      <a:lnTo>
                        <a:pt x="1926" y="22263"/>
                      </a:lnTo>
                      <a:lnTo>
                        <a:pt x="1821" y="22368"/>
                      </a:lnTo>
                      <a:lnTo>
                        <a:pt x="1821" y="22389"/>
                      </a:lnTo>
                      <a:cubicBezTo>
                        <a:pt x="1758" y="22410"/>
                        <a:pt x="1654" y="22410"/>
                        <a:pt x="1570" y="22431"/>
                      </a:cubicBezTo>
                      <a:cubicBezTo>
                        <a:pt x="1264" y="22480"/>
                        <a:pt x="957" y="22500"/>
                        <a:pt x="651" y="22500"/>
                      </a:cubicBezTo>
                      <a:cubicBezTo>
                        <a:pt x="434" y="22500"/>
                        <a:pt x="218" y="22490"/>
                        <a:pt x="1" y="22473"/>
                      </a:cubicBezTo>
                      <a:lnTo>
                        <a:pt x="1" y="22473"/>
                      </a:lnTo>
                      <a:cubicBezTo>
                        <a:pt x="332" y="22512"/>
                        <a:pt x="664" y="22527"/>
                        <a:pt x="990" y="22527"/>
                      </a:cubicBezTo>
                      <a:cubicBezTo>
                        <a:pt x="1179" y="22527"/>
                        <a:pt x="1365" y="22522"/>
                        <a:pt x="1549" y="22514"/>
                      </a:cubicBezTo>
                      <a:lnTo>
                        <a:pt x="1549" y="22535"/>
                      </a:lnTo>
                      <a:lnTo>
                        <a:pt x="1654" y="22577"/>
                      </a:lnTo>
                      <a:lnTo>
                        <a:pt x="1612" y="22514"/>
                      </a:lnTo>
                      <a:cubicBezTo>
                        <a:pt x="2093" y="22473"/>
                        <a:pt x="2533" y="22389"/>
                        <a:pt x="2972" y="22263"/>
                      </a:cubicBezTo>
                      <a:lnTo>
                        <a:pt x="2972" y="22263"/>
                      </a:lnTo>
                      <a:lnTo>
                        <a:pt x="2867" y="22368"/>
                      </a:lnTo>
                      <a:lnTo>
                        <a:pt x="3077" y="22368"/>
                      </a:lnTo>
                      <a:lnTo>
                        <a:pt x="3223" y="22222"/>
                      </a:lnTo>
                      <a:lnTo>
                        <a:pt x="3370" y="22222"/>
                      </a:lnTo>
                      <a:lnTo>
                        <a:pt x="3453" y="22159"/>
                      </a:lnTo>
                      <a:cubicBezTo>
                        <a:pt x="3579" y="22096"/>
                        <a:pt x="3746" y="22075"/>
                        <a:pt x="3872" y="22012"/>
                      </a:cubicBezTo>
                      <a:lnTo>
                        <a:pt x="3893" y="22054"/>
                      </a:lnTo>
                      <a:lnTo>
                        <a:pt x="4081" y="22054"/>
                      </a:lnTo>
                      <a:lnTo>
                        <a:pt x="4227" y="21991"/>
                      </a:lnTo>
                      <a:lnTo>
                        <a:pt x="4290" y="21719"/>
                      </a:lnTo>
                      <a:lnTo>
                        <a:pt x="4311" y="21803"/>
                      </a:lnTo>
                      <a:lnTo>
                        <a:pt x="4374" y="21845"/>
                      </a:lnTo>
                      <a:lnTo>
                        <a:pt x="4416" y="21740"/>
                      </a:lnTo>
                      <a:lnTo>
                        <a:pt x="4458" y="21657"/>
                      </a:lnTo>
                      <a:lnTo>
                        <a:pt x="4520" y="21678"/>
                      </a:lnTo>
                      <a:lnTo>
                        <a:pt x="4562" y="21740"/>
                      </a:lnTo>
                      <a:lnTo>
                        <a:pt x="4604" y="21719"/>
                      </a:lnTo>
                      <a:lnTo>
                        <a:pt x="4688" y="21615"/>
                      </a:lnTo>
                      <a:lnTo>
                        <a:pt x="4834" y="21531"/>
                      </a:lnTo>
                      <a:lnTo>
                        <a:pt x="4834" y="21468"/>
                      </a:lnTo>
                      <a:cubicBezTo>
                        <a:pt x="5043" y="21406"/>
                        <a:pt x="5253" y="21301"/>
                        <a:pt x="5462" y="21217"/>
                      </a:cubicBezTo>
                      <a:lnTo>
                        <a:pt x="5462" y="21217"/>
                      </a:lnTo>
                      <a:lnTo>
                        <a:pt x="5420" y="21238"/>
                      </a:lnTo>
                      <a:lnTo>
                        <a:pt x="5546" y="21238"/>
                      </a:lnTo>
                      <a:lnTo>
                        <a:pt x="5504" y="21196"/>
                      </a:lnTo>
                      <a:cubicBezTo>
                        <a:pt x="5839" y="21050"/>
                        <a:pt x="6173" y="20903"/>
                        <a:pt x="6508" y="20778"/>
                      </a:cubicBezTo>
                      <a:lnTo>
                        <a:pt x="6571" y="20799"/>
                      </a:lnTo>
                      <a:lnTo>
                        <a:pt x="6759" y="20778"/>
                      </a:lnTo>
                      <a:lnTo>
                        <a:pt x="6822" y="20694"/>
                      </a:lnTo>
                      <a:lnTo>
                        <a:pt x="6989" y="20715"/>
                      </a:lnTo>
                      <a:lnTo>
                        <a:pt x="6989" y="20673"/>
                      </a:lnTo>
                      <a:lnTo>
                        <a:pt x="6927" y="20610"/>
                      </a:lnTo>
                      <a:cubicBezTo>
                        <a:pt x="7031" y="20569"/>
                        <a:pt x="7136" y="20527"/>
                        <a:pt x="7240" y="20485"/>
                      </a:cubicBezTo>
                      <a:lnTo>
                        <a:pt x="7282" y="20485"/>
                      </a:lnTo>
                      <a:cubicBezTo>
                        <a:pt x="7324" y="20464"/>
                        <a:pt x="7387" y="20422"/>
                        <a:pt x="7429" y="20422"/>
                      </a:cubicBezTo>
                      <a:lnTo>
                        <a:pt x="7450" y="20485"/>
                      </a:lnTo>
                      <a:lnTo>
                        <a:pt x="7554" y="20485"/>
                      </a:lnTo>
                      <a:lnTo>
                        <a:pt x="7617" y="20380"/>
                      </a:lnTo>
                      <a:lnTo>
                        <a:pt x="7638" y="20464"/>
                      </a:lnTo>
                      <a:lnTo>
                        <a:pt x="7659" y="20464"/>
                      </a:lnTo>
                      <a:lnTo>
                        <a:pt x="7701" y="20380"/>
                      </a:lnTo>
                      <a:lnTo>
                        <a:pt x="7763" y="20318"/>
                      </a:lnTo>
                      <a:lnTo>
                        <a:pt x="7868" y="20318"/>
                      </a:lnTo>
                      <a:lnTo>
                        <a:pt x="7973" y="20255"/>
                      </a:lnTo>
                      <a:lnTo>
                        <a:pt x="8015" y="20171"/>
                      </a:lnTo>
                      <a:cubicBezTo>
                        <a:pt x="8077" y="20150"/>
                        <a:pt x="8161" y="20087"/>
                        <a:pt x="8224" y="20066"/>
                      </a:cubicBezTo>
                      <a:lnTo>
                        <a:pt x="8224" y="20066"/>
                      </a:lnTo>
                      <a:lnTo>
                        <a:pt x="8182" y="20108"/>
                      </a:lnTo>
                      <a:lnTo>
                        <a:pt x="8182" y="20213"/>
                      </a:lnTo>
                      <a:lnTo>
                        <a:pt x="8224" y="20255"/>
                      </a:lnTo>
                      <a:lnTo>
                        <a:pt x="8370" y="20150"/>
                      </a:lnTo>
                      <a:lnTo>
                        <a:pt x="8391" y="20066"/>
                      </a:lnTo>
                      <a:lnTo>
                        <a:pt x="8475" y="20045"/>
                      </a:lnTo>
                      <a:lnTo>
                        <a:pt x="8496" y="20087"/>
                      </a:lnTo>
                      <a:lnTo>
                        <a:pt x="8538" y="20045"/>
                      </a:lnTo>
                      <a:lnTo>
                        <a:pt x="8580" y="20045"/>
                      </a:lnTo>
                      <a:lnTo>
                        <a:pt x="8600" y="20108"/>
                      </a:lnTo>
                      <a:lnTo>
                        <a:pt x="8580" y="20192"/>
                      </a:lnTo>
                      <a:lnTo>
                        <a:pt x="8642" y="20192"/>
                      </a:lnTo>
                      <a:lnTo>
                        <a:pt x="8705" y="20087"/>
                      </a:lnTo>
                      <a:lnTo>
                        <a:pt x="8789" y="20087"/>
                      </a:lnTo>
                      <a:lnTo>
                        <a:pt x="8872" y="20004"/>
                      </a:lnTo>
                      <a:lnTo>
                        <a:pt x="8977" y="20004"/>
                      </a:lnTo>
                      <a:lnTo>
                        <a:pt x="9082" y="19857"/>
                      </a:lnTo>
                      <a:lnTo>
                        <a:pt x="9186" y="19794"/>
                      </a:lnTo>
                      <a:lnTo>
                        <a:pt x="9270" y="19836"/>
                      </a:lnTo>
                      <a:lnTo>
                        <a:pt x="9270" y="19899"/>
                      </a:lnTo>
                      <a:lnTo>
                        <a:pt x="9186" y="20004"/>
                      </a:lnTo>
                      <a:lnTo>
                        <a:pt x="9103" y="20150"/>
                      </a:lnTo>
                      <a:lnTo>
                        <a:pt x="9103" y="20192"/>
                      </a:lnTo>
                      <a:lnTo>
                        <a:pt x="9165" y="20192"/>
                      </a:lnTo>
                      <a:lnTo>
                        <a:pt x="9312" y="20045"/>
                      </a:lnTo>
                      <a:lnTo>
                        <a:pt x="9312" y="19857"/>
                      </a:lnTo>
                      <a:lnTo>
                        <a:pt x="9333" y="19836"/>
                      </a:lnTo>
                      <a:lnTo>
                        <a:pt x="9396" y="19899"/>
                      </a:lnTo>
                      <a:lnTo>
                        <a:pt x="9479" y="19857"/>
                      </a:lnTo>
                      <a:lnTo>
                        <a:pt x="9542" y="19878"/>
                      </a:lnTo>
                      <a:lnTo>
                        <a:pt x="9647" y="19878"/>
                      </a:lnTo>
                      <a:lnTo>
                        <a:pt x="9751" y="19753"/>
                      </a:lnTo>
                      <a:lnTo>
                        <a:pt x="9793" y="19753"/>
                      </a:lnTo>
                      <a:lnTo>
                        <a:pt x="9814" y="19773"/>
                      </a:lnTo>
                      <a:lnTo>
                        <a:pt x="9856" y="19648"/>
                      </a:lnTo>
                      <a:lnTo>
                        <a:pt x="9919" y="19585"/>
                      </a:lnTo>
                      <a:lnTo>
                        <a:pt x="9940" y="19627"/>
                      </a:lnTo>
                      <a:lnTo>
                        <a:pt x="9919" y="19690"/>
                      </a:lnTo>
                      <a:lnTo>
                        <a:pt x="9919" y="19794"/>
                      </a:lnTo>
                      <a:lnTo>
                        <a:pt x="9960" y="19773"/>
                      </a:lnTo>
                      <a:lnTo>
                        <a:pt x="10044" y="19669"/>
                      </a:lnTo>
                      <a:lnTo>
                        <a:pt x="10002" y="19648"/>
                      </a:lnTo>
                      <a:lnTo>
                        <a:pt x="10065" y="19564"/>
                      </a:lnTo>
                      <a:lnTo>
                        <a:pt x="10065" y="19522"/>
                      </a:lnTo>
                      <a:lnTo>
                        <a:pt x="9898" y="19522"/>
                      </a:lnTo>
                      <a:lnTo>
                        <a:pt x="9856" y="19481"/>
                      </a:lnTo>
                      <a:lnTo>
                        <a:pt x="10023" y="19439"/>
                      </a:lnTo>
                      <a:lnTo>
                        <a:pt x="10212" y="19334"/>
                      </a:lnTo>
                      <a:lnTo>
                        <a:pt x="10442" y="19334"/>
                      </a:lnTo>
                      <a:lnTo>
                        <a:pt x="10484" y="19271"/>
                      </a:lnTo>
                      <a:lnTo>
                        <a:pt x="10484" y="19209"/>
                      </a:lnTo>
                      <a:lnTo>
                        <a:pt x="10442" y="19209"/>
                      </a:lnTo>
                      <a:lnTo>
                        <a:pt x="10484" y="19167"/>
                      </a:lnTo>
                      <a:lnTo>
                        <a:pt x="10567" y="19146"/>
                      </a:lnTo>
                      <a:lnTo>
                        <a:pt x="10651" y="19104"/>
                      </a:lnTo>
                      <a:lnTo>
                        <a:pt x="10693" y="19104"/>
                      </a:lnTo>
                      <a:lnTo>
                        <a:pt x="10735" y="19209"/>
                      </a:lnTo>
                      <a:lnTo>
                        <a:pt x="10839" y="19209"/>
                      </a:lnTo>
                      <a:lnTo>
                        <a:pt x="10881" y="19125"/>
                      </a:lnTo>
                      <a:lnTo>
                        <a:pt x="10860" y="19104"/>
                      </a:lnTo>
                      <a:lnTo>
                        <a:pt x="10944" y="19020"/>
                      </a:lnTo>
                      <a:lnTo>
                        <a:pt x="10944" y="18916"/>
                      </a:lnTo>
                      <a:lnTo>
                        <a:pt x="10986" y="18853"/>
                      </a:lnTo>
                      <a:lnTo>
                        <a:pt x="11049" y="18916"/>
                      </a:lnTo>
                      <a:lnTo>
                        <a:pt x="11049" y="18999"/>
                      </a:lnTo>
                      <a:lnTo>
                        <a:pt x="11090" y="19041"/>
                      </a:lnTo>
                      <a:lnTo>
                        <a:pt x="11216" y="18957"/>
                      </a:lnTo>
                      <a:lnTo>
                        <a:pt x="11279" y="18895"/>
                      </a:lnTo>
                      <a:lnTo>
                        <a:pt x="11362" y="18895"/>
                      </a:lnTo>
                      <a:lnTo>
                        <a:pt x="11404" y="18790"/>
                      </a:lnTo>
                      <a:lnTo>
                        <a:pt x="11425" y="18748"/>
                      </a:lnTo>
                      <a:lnTo>
                        <a:pt x="11488" y="18811"/>
                      </a:lnTo>
                      <a:lnTo>
                        <a:pt x="11593" y="18790"/>
                      </a:lnTo>
                      <a:lnTo>
                        <a:pt x="11718" y="18623"/>
                      </a:lnTo>
                      <a:lnTo>
                        <a:pt x="11718" y="18539"/>
                      </a:lnTo>
                      <a:lnTo>
                        <a:pt x="11613" y="18539"/>
                      </a:lnTo>
                      <a:lnTo>
                        <a:pt x="11593" y="18518"/>
                      </a:lnTo>
                      <a:lnTo>
                        <a:pt x="11739" y="18413"/>
                      </a:lnTo>
                      <a:lnTo>
                        <a:pt x="11844" y="18393"/>
                      </a:lnTo>
                      <a:lnTo>
                        <a:pt x="11927" y="18288"/>
                      </a:lnTo>
                      <a:lnTo>
                        <a:pt x="11990" y="18288"/>
                      </a:lnTo>
                      <a:lnTo>
                        <a:pt x="12011" y="18330"/>
                      </a:lnTo>
                      <a:lnTo>
                        <a:pt x="12137" y="18204"/>
                      </a:lnTo>
                      <a:lnTo>
                        <a:pt x="12241" y="18141"/>
                      </a:lnTo>
                      <a:lnTo>
                        <a:pt x="12262" y="18079"/>
                      </a:lnTo>
                      <a:lnTo>
                        <a:pt x="12346" y="18037"/>
                      </a:lnTo>
                      <a:lnTo>
                        <a:pt x="12367" y="17995"/>
                      </a:lnTo>
                      <a:lnTo>
                        <a:pt x="12450" y="17995"/>
                      </a:lnTo>
                      <a:lnTo>
                        <a:pt x="12471" y="18079"/>
                      </a:lnTo>
                      <a:lnTo>
                        <a:pt x="12534" y="18100"/>
                      </a:lnTo>
                      <a:lnTo>
                        <a:pt x="12555" y="18016"/>
                      </a:lnTo>
                      <a:lnTo>
                        <a:pt x="12660" y="18016"/>
                      </a:lnTo>
                      <a:lnTo>
                        <a:pt x="12722" y="17995"/>
                      </a:lnTo>
                      <a:lnTo>
                        <a:pt x="12722" y="17911"/>
                      </a:lnTo>
                      <a:lnTo>
                        <a:pt x="12827" y="17890"/>
                      </a:lnTo>
                      <a:lnTo>
                        <a:pt x="12848" y="17828"/>
                      </a:lnTo>
                      <a:lnTo>
                        <a:pt x="12869" y="17869"/>
                      </a:lnTo>
                      <a:lnTo>
                        <a:pt x="13036" y="17890"/>
                      </a:lnTo>
                      <a:lnTo>
                        <a:pt x="13057" y="17786"/>
                      </a:lnTo>
                      <a:lnTo>
                        <a:pt x="13099" y="17786"/>
                      </a:lnTo>
                      <a:lnTo>
                        <a:pt x="13099" y="17849"/>
                      </a:lnTo>
                      <a:lnTo>
                        <a:pt x="13162" y="17849"/>
                      </a:lnTo>
                      <a:lnTo>
                        <a:pt x="13204" y="17786"/>
                      </a:lnTo>
                      <a:lnTo>
                        <a:pt x="13266" y="17849"/>
                      </a:lnTo>
                      <a:lnTo>
                        <a:pt x="13308" y="17807"/>
                      </a:lnTo>
                      <a:lnTo>
                        <a:pt x="13371" y="17660"/>
                      </a:lnTo>
                      <a:lnTo>
                        <a:pt x="13308" y="17660"/>
                      </a:lnTo>
                      <a:lnTo>
                        <a:pt x="13266" y="17681"/>
                      </a:lnTo>
                      <a:lnTo>
                        <a:pt x="13287" y="17597"/>
                      </a:lnTo>
                      <a:lnTo>
                        <a:pt x="13350" y="17556"/>
                      </a:lnTo>
                      <a:cubicBezTo>
                        <a:pt x="13371" y="17618"/>
                        <a:pt x="13392" y="17702"/>
                        <a:pt x="13455" y="17765"/>
                      </a:cubicBezTo>
                      <a:cubicBezTo>
                        <a:pt x="13517" y="17849"/>
                        <a:pt x="13392" y="17995"/>
                        <a:pt x="13308" y="18079"/>
                      </a:cubicBezTo>
                      <a:lnTo>
                        <a:pt x="13245" y="18183"/>
                      </a:lnTo>
                      <a:lnTo>
                        <a:pt x="13266" y="18225"/>
                      </a:lnTo>
                      <a:lnTo>
                        <a:pt x="13371" y="18309"/>
                      </a:lnTo>
                      <a:lnTo>
                        <a:pt x="13350" y="18413"/>
                      </a:lnTo>
                      <a:lnTo>
                        <a:pt x="13266" y="18351"/>
                      </a:lnTo>
                      <a:lnTo>
                        <a:pt x="13245" y="18393"/>
                      </a:lnTo>
                      <a:lnTo>
                        <a:pt x="13266" y="18497"/>
                      </a:lnTo>
                      <a:lnTo>
                        <a:pt x="13162" y="18623"/>
                      </a:lnTo>
                      <a:lnTo>
                        <a:pt x="13099" y="18602"/>
                      </a:lnTo>
                      <a:lnTo>
                        <a:pt x="13099" y="18351"/>
                      </a:lnTo>
                      <a:lnTo>
                        <a:pt x="13057" y="18330"/>
                      </a:lnTo>
                      <a:lnTo>
                        <a:pt x="12890" y="18351"/>
                      </a:lnTo>
                      <a:lnTo>
                        <a:pt x="12639" y="18497"/>
                      </a:lnTo>
                      <a:lnTo>
                        <a:pt x="12471" y="18602"/>
                      </a:lnTo>
                      <a:lnTo>
                        <a:pt x="12450" y="18665"/>
                      </a:lnTo>
                      <a:lnTo>
                        <a:pt x="12471" y="18727"/>
                      </a:lnTo>
                      <a:lnTo>
                        <a:pt x="12471" y="18853"/>
                      </a:lnTo>
                      <a:lnTo>
                        <a:pt x="12450" y="18957"/>
                      </a:lnTo>
                      <a:lnTo>
                        <a:pt x="12409" y="19041"/>
                      </a:lnTo>
                      <a:lnTo>
                        <a:pt x="12409" y="19146"/>
                      </a:lnTo>
                      <a:lnTo>
                        <a:pt x="12471" y="19188"/>
                      </a:lnTo>
                      <a:lnTo>
                        <a:pt x="12555" y="19167"/>
                      </a:lnTo>
                      <a:lnTo>
                        <a:pt x="12576" y="19125"/>
                      </a:lnTo>
                      <a:lnTo>
                        <a:pt x="12555" y="19083"/>
                      </a:lnTo>
                      <a:lnTo>
                        <a:pt x="12513" y="19062"/>
                      </a:lnTo>
                      <a:lnTo>
                        <a:pt x="12555" y="19020"/>
                      </a:lnTo>
                      <a:lnTo>
                        <a:pt x="12681" y="19020"/>
                      </a:lnTo>
                      <a:lnTo>
                        <a:pt x="12660" y="19062"/>
                      </a:lnTo>
                      <a:lnTo>
                        <a:pt x="12722" y="19125"/>
                      </a:lnTo>
                      <a:lnTo>
                        <a:pt x="12785" y="19041"/>
                      </a:lnTo>
                      <a:lnTo>
                        <a:pt x="12848" y="19041"/>
                      </a:lnTo>
                      <a:lnTo>
                        <a:pt x="12764" y="19146"/>
                      </a:lnTo>
                      <a:lnTo>
                        <a:pt x="12764" y="19188"/>
                      </a:lnTo>
                      <a:lnTo>
                        <a:pt x="12555" y="19355"/>
                      </a:lnTo>
                      <a:lnTo>
                        <a:pt x="12534" y="19397"/>
                      </a:lnTo>
                      <a:lnTo>
                        <a:pt x="12639" y="19439"/>
                      </a:lnTo>
                      <a:lnTo>
                        <a:pt x="12681" y="19355"/>
                      </a:lnTo>
                      <a:lnTo>
                        <a:pt x="12764" y="19292"/>
                      </a:lnTo>
                      <a:lnTo>
                        <a:pt x="12764" y="19229"/>
                      </a:lnTo>
                      <a:lnTo>
                        <a:pt x="12890" y="19146"/>
                      </a:lnTo>
                      <a:lnTo>
                        <a:pt x="12869" y="19083"/>
                      </a:lnTo>
                      <a:lnTo>
                        <a:pt x="12932" y="19041"/>
                      </a:lnTo>
                      <a:lnTo>
                        <a:pt x="12973" y="19041"/>
                      </a:lnTo>
                      <a:lnTo>
                        <a:pt x="13036" y="18916"/>
                      </a:lnTo>
                      <a:lnTo>
                        <a:pt x="13078" y="18937"/>
                      </a:lnTo>
                      <a:lnTo>
                        <a:pt x="13183" y="18916"/>
                      </a:lnTo>
                      <a:lnTo>
                        <a:pt x="13287" y="18937"/>
                      </a:lnTo>
                      <a:lnTo>
                        <a:pt x="13455" y="18832"/>
                      </a:lnTo>
                      <a:lnTo>
                        <a:pt x="13413" y="18748"/>
                      </a:lnTo>
                      <a:lnTo>
                        <a:pt x="13287" y="18706"/>
                      </a:lnTo>
                      <a:lnTo>
                        <a:pt x="13371" y="18665"/>
                      </a:lnTo>
                      <a:lnTo>
                        <a:pt x="13497" y="18665"/>
                      </a:lnTo>
                      <a:lnTo>
                        <a:pt x="13580" y="18769"/>
                      </a:lnTo>
                      <a:lnTo>
                        <a:pt x="13664" y="18769"/>
                      </a:lnTo>
                      <a:lnTo>
                        <a:pt x="13727" y="18665"/>
                      </a:lnTo>
                      <a:lnTo>
                        <a:pt x="13685" y="18539"/>
                      </a:lnTo>
                      <a:lnTo>
                        <a:pt x="13580" y="18518"/>
                      </a:lnTo>
                      <a:lnTo>
                        <a:pt x="13622" y="18455"/>
                      </a:lnTo>
                      <a:lnTo>
                        <a:pt x="13706" y="18455"/>
                      </a:lnTo>
                      <a:lnTo>
                        <a:pt x="13789" y="18497"/>
                      </a:lnTo>
                      <a:lnTo>
                        <a:pt x="13852" y="18455"/>
                      </a:lnTo>
                      <a:lnTo>
                        <a:pt x="13894" y="18518"/>
                      </a:lnTo>
                      <a:lnTo>
                        <a:pt x="13957" y="18539"/>
                      </a:lnTo>
                      <a:lnTo>
                        <a:pt x="14041" y="18413"/>
                      </a:lnTo>
                      <a:lnTo>
                        <a:pt x="14020" y="18330"/>
                      </a:lnTo>
                      <a:lnTo>
                        <a:pt x="13957" y="18309"/>
                      </a:lnTo>
                      <a:lnTo>
                        <a:pt x="13957" y="18225"/>
                      </a:lnTo>
                      <a:lnTo>
                        <a:pt x="14062" y="18225"/>
                      </a:lnTo>
                      <a:lnTo>
                        <a:pt x="14166" y="18204"/>
                      </a:lnTo>
                      <a:lnTo>
                        <a:pt x="14124" y="18079"/>
                      </a:lnTo>
                      <a:lnTo>
                        <a:pt x="14041" y="18037"/>
                      </a:lnTo>
                      <a:lnTo>
                        <a:pt x="13957" y="18079"/>
                      </a:lnTo>
                      <a:lnTo>
                        <a:pt x="14041" y="17995"/>
                      </a:lnTo>
                      <a:cubicBezTo>
                        <a:pt x="14062" y="17974"/>
                        <a:pt x="14041" y="17932"/>
                        <a:pt x="14041" y="17932"/>
                      </a:cubicBezTo>
                      <a:lnTo>
                        <a:pt x="14145" y="17828"/>
                      </a:lnTo>
                      <a:lnTo>
                        <a:pt x="14166" y="17911"/>
                      </a:lnTo>
                      <a:lnTo>
                        <a:pt x="14229" y="17911"/>
                      </a:lnTo>
                      <a:lnTo>
                        <a:pt x="14313" y="17807"/>
                      </a:lnTo>
                      <a:lnTo>
                        <a:pt x="14354" y="17869"/>
                      </a:lnTo>
                      <a:lnTo>
                        <a:pt x="14438" y="17828"/>
                      </a:lnTo>
                      <a:lnTo>
                        <a:pt x="14417" y="17765"/>
                      </a:lnTo>
                      <a:lnTo>
                        <a:pt x="14334" y="17723"/>
                      </a:lnTo>
                      <a:lnTo>
                        <a:pt x="14396" y="17660"/>
                      </a:lnTo>
                      <a:lnTo>
                        <a:pt x="14438" y="17597"/>
                      </a:lnTo>
                      <a:lnTo>
                        <a:pt x="14396" y="17514"/>
                      </a:lnTo>
                      <a:lnTo>
                        <a:pt x="14313" y="17556"/>
                      </a:lnTo>
                      <a:lnTo>
                        <a:pt x="14292" y="17597"/>
                      </a:lnTo>
                      <a:lnTo>
                        <a:pt x="14229" y="17597"/>
                      </a:lnTo>
                      <a:lnTo>
                        <a:pt x="14250" y="17493"/>
                      </a:lnTo>
                      <a:lnTo>
                        <a:pt x="14208" y="17472"/>
                      </a:lnTo>
                      <a:lnTo>
                        <a:pt x="14103" y="17493"/>
                      </a:lnTo>
                      <a:lnTo>
                        <a:pt x="14041" y="17577"/>
                      </a:lnTo>
                      <a:lnTo>
                        <a:pt x="14103" y="17618"/>
                      </a:lnTo>
                      <a:lnTo>
                        <a:pt x="14041" y="17723"/>
                      </a:lnTo>
                      <a:lnTo>
                        <a:pt x="13999" y="17702"/>
                      </a:lnTo>
                      <a:lnTo>
                        <a:pt x="13978" y="17786"/>
                      </a:lnTo>
                      <a:lnTo>
                        <a:pt x="13894" y="17765"/>
                      </a:lnTo>
                      <a:lnTo>
                        <a:pt x="13831" y="17807"/>
                      </a:lnTo>
                      <a:lnTo>
                        <a:pt x="13873" y="17869"/>
                      </a:lnTo>
                      <a:lnTo>
                        <a:pt x="13999" y="17995"/>
                      </a:lnTo>
                      <a:lnTo>
                        <a:pt x="13831" y="18141"/>
                      </a:lnTo>
                      <a:lnTo>
                        <a:pt x="13831" y="18079"/>
                      </a:lnTo>
                      <a:lnTo>
                        <a:pt x="13727" y="17995"/>
                      </a:lnTo>
                      <a:lnTo>
                        <a:pt x="13685" y="18037"/>
                      </a:lnTo>
                      <a:lnTo>
                        <a:pt x="13706" y="18121"/>
                      </a:lnTo>
                      <a:lnTo>
                        <a:pt x="13685" y="18225"/>
                      </a:lnTo>
                      <a:lnTo>
                        <a:pt x="13622" y="18204"/>
                      </a:lnTo>
                      <a:lnTo>
                        <a:pt x="13580" y="18225"/>
                      </a:lnTo>
                      <a:lnTo>
                        <a:pt x="13517" y="18330"/>
                      </a:lnTo>
                      <a:lnTo>
                        <a:pt x="13434" y="18351"/>
                      </a:lnTo>
                      <a:lnTo>
                        <a:pt x="13434" y="18288"/>
                      </a:lnTo>
                      <a:lnTo>
                        <a:pt x="13497" y="18225"/>
                      </a:lnTo>
                      <a:lnTo>
                        <a:pt x="13497" y="18121"/>
                      </a:lnTo>
                      <a:lnTo>
                        <a:pt x="13413" y="18079"/>
                      </a:lnTo>
                      <a:lnTo>
                        <a:pt x="13371" y="18079"/>
                      </a:lnTo>
                      <a:cubicBezTo>
                        <a:pt x="13413" y="17995"/>
                        <a:pt x="13476" y="17911"/>
                        <a:pt x="13559" y="17849"/>
                      </a:cubicBezTo>
                      <a:lnTo>
                        <a:pt x="13559" y="17807"/>
                      </a:lnTo>
                      <a:cubicBezTo>
                        <a:pt x="13497" y="17702"/>
                        <a:pt x="13476" y="17597"/>
                        <a:pt x="13434" y="17493"/>
                      </a:cubicBezTo>
                      <a:lnTo>
                        <a:pt x="13476" y="17493"/>
                      </a:lnTo>
                      <a:lnTo>
                        <a:pt x="13517" y="17535"/>
                      </a:lnTo>
                      <a:lnTo>
                        <a:pt x="13538" y="17493"/>
                      </a:lnTo>
                      <a:lnTo>
                        <a:pt x="13497" y="17409"/>
                      </a:lnTo>
                      <a:lnTo>
                        <a:pt x="13413" y="17388"/>
                      </a:lnTo>
                      <a:lnTo>
                        <a:pt x="13476" y="17367"/>
                      </a:lnTo>
                      <a:lnTo>
                        <a:pt x="13580" y="17388"/>
                      </a:lnTo>
                      <a:lnTo>
                        <a:pt x="13706" y="17263"/>
                      </a:lnTo>
                      <a:lnTo>
                        <a:pt x="13831" y="17263"/>
                      </a:lnTo>
                      <a:lnTo>
                        <a:pt x="13936" y="17158"/>
                      </a:lnTo>
                      <a:lnTo>
                        <a:pt x="14020" y="17137"/>
                      </a:lnTo>
                      <a:lnTo>
                        <a:pt x="14145" y="16991"/>
                      </a:lnTo>
                      <a:lnTo>
                        <a:pt x="14145" y="16844"/>
                      </a:lnTo>
                      <a:lnTo>
                        <a:pt x="14103" y="16781"/>
                      </a:lnTo>
                      <a:lnTo>
                        <a:pt x="14082" y="16781"/>
                      </a:lnTo>
                      <a:lnTo>
                        <a:pt x="14020" y="16656"/>
                      </a:lnTo>
                      <a:lnTo>
                        <a:pt x="13957" y="16635"/>
                      </a:lnTo>
                      <a:lnTo>
                        <a:pt x="13810" y="16635"/>
                      </a:lnTo>
                      <a:lnTo>
                        <a:pt x="13831" y="16530"/>
                      </a:lnTo>
                      <a:lnTo>
                        <a:pt x="13831" y="16426"/>
                      </a:lnTo>
                      <a:lnTo>
                        <a:pt x="13999" y="16363"/>
                      </a:lnTo>
                      <a:lnTo>
                        <a:pt x="14020" y="16321"/>
                      </a:lnTo>
                      <a:lnTo>
                        <a:pt x="14103" y="16300"/>
                      </a:lnTo>
                      <a:lnTo>
                        <a:pt x="14124" y="16216"/>
                      </a:lnTo>
                      <a:lnTo>
                        <a:pt x="14103" y="16216"/>
                      </a:lnTo>
                      <a:lnTo>
                        <a:pt x="14145" y="16154"/>
                      </a:lnTo>
                      <a:lnTo>
                        <a:pt x="14250" y="16196"/>
                      </a:lnTo>
                      <a:lnTo>
                        <a:pt x="14417" y="16091"/>
                      </a:lnTo>
                      <a:lnTo>
                        <a:pt x="14522" y="16175"/>
                      </a:lnTo>
                      <a:lnTo>
                        <a:pt x="14647" y="16091"/>
                      </a:lnTo>
                      <a:lnTo>
                        <a:pt x="14626" y="16175"/>
                      </a:lnTo>
                      <a:lnTo>
                        <a:pt x="14647" y="16216"/>
                      </a:lnTo>
                      <a:lnTo>
                        <a:pt x="14731" y="16216"/>
                      </a:lnTo>
                      <a:lnTo>
                        <a:pt x="14857" y="16091"/>
                      </a:lnTo>
                      <a:lnTo>
                        <a:pt x="14836" y="16028"/>
                      </a:lnTo>
                      <a:lnTo>
                        <a:pt x="14773" y="16007"/>
                      </a:lnTo>
                      <a:lnTo>
                        <a:pt x="14752" y="15965"/>
                      </a:lnTo>
                      <a:lnTo>
                        <a:pt x="14794" y="15924"/>
                      </a:lnTo>
                      <a:lnTo>
                        <a:pt x="14919" y="15986"/>
                      </a:lnTo>
                      <a:lnTo>
                        <a:pt x="15129" y="15924"/>
                      </a:lnTo>
                      <a:lnTo>
                        <a:pt x="15170" y="15777"/>
                      </a:lnTo>
                      <a:lnTo>
                        <a:pt x="15129" y="15631"/>
                      </a:lnTo>
                      <a:lnTo>
                        <a:pt x="14961" y="15526"/>
                      </a:lnTo>
                      <a:lnTo>
                        <a:pt x="14891" y="15526"/>
                      </a:lnTo>
                      <a:lnTo>
                        <a:pt x="14919" y="15505"/>
                      </a:lnTo>
                      <a:lnTo>
                        <a:pt x="15066" y="15505"/>
                      </a:lnTo>
                      <a:lnTo>
                        <a:pt x="15150" y="15589"/>
                      </a:lnTo>
                      <a:lnTo>
                        <a:pt x="15296" y="15589"/>
                      </a:lnTo>
                      <a:lnTo>
                        <a:pt x="15401" y="15484"/>
                      </a:lnTo>
                      <a:lnTo>
                        <a:pt x="15401" y="15400"/>
                      </a:lnTo>
                      <a:lnTo>
                        <a:pt x="15673" y="15275"/>
                      </a:lnTo>
                      <a:lnTo>
                        <a:pt x="15798" y="15149"/>
                      </a:lnTo>
                      <a:lnTo>
                        <a:pt x="15924" y="15149"/>
                      </a:lnTo>
                      <a:lnTo>
                        <a:pt x="15986" y="15087"/>
                      </a:lnTo>
                      <a:lnTo>
                        <a:pt x="15986" y="15003"/>
                      </a:lnTo>
                      <a:lnTo>
                        <a:pt x="16217" y="14836"/>
                      </a:lnTo>
                      <a:lnTo>
                        <a:pt x="16426" y="14794"/>
                      </a:lnTo>
                      <a:lnTo>
                        <a:pt x="16656" y="14584"/>
                      </a:lnTo>
                      <a:lnTo>
                        <a:pt x="16844" y="14564"/>
                      </a:lnTo>
                      <a:lnTo>
                        <a:pt x="17033" y="14333"/>
                      </a:lnTo>
                      <a:lnTo>
                        <a:pt x="16949" y="14480"/>
                      </a:lnTo>
                      <a:lnTo>
                        <a:pt x="16949" y="14626"/>
                      </a:lnTo>
                      <a:lnTo>
                        <a:pt x="17012" y="14647"/>
                      </a:lnTo>
                      <a:lnTo>
                        <a:pt x="17075" y="14668"/>
                      </a:lnTo>
                      <a:lnTo>
                        <a:pt x="17116" y="14731"/>
                      </a:lnTo>
                      <a:lnTo>
                        <a:pt x="17263" y="14564"/>
                      </a:lnTo>
                      <a:lnTo>
                        <a:pt x="17367" y="14522"/>
                      </a:lnTo>
                      <a:lnTo>
                        <a:pt x="17598" y="14438"/>
                      </a:lnTo>
                      <a:lnTo>
                        <a:pt x="17681" y="14354"/>
                      </a:lnTo>
                      <a:lnTo>
                        <a:pt x="17681" y="14354"/>
                      </a:lnTo>
                      <a:lnTo>
                        <a:pt x="17639" y="14480"/>
                      </a:lnTo>
                      <a:lnTo>
                        <a:pt x="17451" y="14584"/>
                      </a:lnTo>
                      <a:lnTo>
                        <a:pt x="17326" y="14584"/>
                      </a:lnTo>
                      <a:lnTo>
                        <a:pt x="17054" y="14856"/>
                      </a:lnTo>
                      <a:lnTo>
                        <a:pt x="17033" y="14961"/>
                      </a:lnTo>
                      <a:lnTo>
                        <a:pt x="17158" y="15149"/>
                      </a:lnTo>
                      <a:lnTo>
                        <a:pt x="17179" y="15275"/>
                      </a:lnTo>
                      <a:lnTo>
                        <a:pt x="17054" y="15191"/>
                      </a:lnTo>
                      <a:lnTo>
                        <a:pt x="16949" y="15191"/>
                      </a:lnTo>
                      <a:lnTo>
                        <a:pt x="16886" y="15212"/>
                      </a:lnTo>
                      <a:lnTo>
                        <a:pt x="16823" y="15212"/>
                      </a:lnTo>
                      <a:lnTo>
                        <a:pt x="16719" y="15149"/>
                      </a:lnTo>
                      <a:lnTo>
                        <a:pt x="16698" y="14982"/>
                      </a:lnTo>
                      <a:lnTo>
                        <a:pt x="16510" y="15066"/>
                      </a:lnTo>
                      <a:lnTo>
                        <a:pt x="16405" y="15066"/>
                      </a:lnTo>
                      <a:lnTo>
                        <a:pt x="16238" y="15170"/>
                      </a:lnTo>
                      <a:lnTo>
                        <a:pt x="16091" y="15170"/>
                      </a:lnTo>
                      <a:lnTo>
                        <a:pt x="15986" y="15275"/>
                      </a:lnTo>
                      <a:lnTo>
                        <a:pt x="15986" y="15380"/>
                      </a:lnTo>
                      <a:lnTo>
                        <a:pt x="16007" y="15421"/>
                      </a:lnTo>
                      <a:lnTo>
                        <a:pt x="15903" y="15610"/>
                      </a:lnTo>
                      <a:lnTo>
                        <a:pt x="15777" y="15693"/>
                      </a:lnTo>
                      <a:lnTo>
                        <a:pt x="15714" y="15840"/>
                      </a:lnTo>
                      <a:lnTo>
                        <a:pt x="15380" y="16133"/>
                      </a:lnTo>
                      <a:lnTo>
                        <a:pt x="15296" y="16237"/>
                      </a:lnTo>
                      <a:lnTo>
                        <a:pt x="15296" y="16321"/>
                      </a:lnTo>
                      <a:lnTo>
                        <a:pt x="15401" y="16468"/>
                      </a:lnTo>
                      <a:lnTo>
                        <a:pt x="15463" y="16405"/>
                      </a:lnTo>
                      <a:lnTo>
                        <a:pt x="15505" y="16405"/>
                      </a:lnTo>
                      <a:lnTo>
                        <a:pt x="15610" y="16321"/>
                      </a:lnTo>
                      <a:lnTo>
                        <a:pt x="15694" y="16342"/>
                      </a:lnTo>
                      <a:lnTo>
                        <a:pt x="15694" y="16405"/>
                      </a:lnTo>
                      <a:lnTo>
                        <a:pt x="15484" y="16551"/>
                      </a:lnTo>
                      <a:lnTo>
                        <a:pt x="15401" y="16551"/>
                      </a:lnTo>
                      <a:lnTo>
                        <a:pt x="15359" y="16656"/>
                      </a:lnTo>
                      <a:lnTo>
                        <a:pt x="15254" y="16614"/>
                      </a:lnTo>
                      <a:lnTo>
                        <a:pt x="15170" y="16614"/>
                      </a:lnTo>
                      <a:lnTo>
                        <a:pt x="15087" y="16635"/>
                      </a:lnTo>
                      <a:lnTo>
                        <a:pt x="15087" y="16740"/>
                      </a:lnTo>
                      <a:lnTo>
                        <a:pt x="15024" y="16719"/>
                      </a:lnTo>
                      <a:lnTo>
                        <a:pt x="14919" y="16740"/>
                      </a:lnTo>
                      <a:lnTo>
                        <a:pt x="14919" y="16865"/>
                      </a:lnTo>
                      <a:lnTo>
                        <a:pt x="15066" y="17053"/>
                      </a:lnTo>
                      <a:lnTo>
                        <a:pt x="15129" y="17032"/>
                      </a:lnTo>
                      <a:lnTo>
                        <a:pt x="15170" y="16949"/>
                      </a:lnTo>
                      <a:lnTo>
                        <a:pt x="15233" y="17032"/>
                      </a:lnTo>
                      <a:lnTo>
                        <a:pt x="15275" y="16886"/>
                      </a:lnTo>
                      <a:lnTo>
                        <a:pt x="15359" y="16886"/>
                      </a:lnTo>
                      <a:lnTo>
                        <a:pt x="15359" y="16991"/>
                      </a:lnTo>
                      <a:lnTo>
                        <a:pt x="15442" y="16949"/>
                      </a:lnTo>
                      <a:lnTo>
                        <a:pt x="15463" y="16865"/>
                      </a:lnTo>
                      <a:lnTo>
                        <a:pt x="15526" y="16823"/>
                      </a:lnTo>
                      <a:lnTo>
                        <a:pt x="15652" y="16740"/>
                      </a:lnTo>
                      <a:lnTo>
                        <a:pt x="15652" y="16614"/>
                      </a:lnTo>
                      <a:lnTo>
                        <a:pt x="15714" y="16530"/>
                      </a:lnTo>
                      <a:lnTo>
                        <a:pt x="15714" y="16572"/>
                      </a:lnTo>
                      <a:lnTo>
                        <a:pt x="15673" y="16635"/>
                      </a:lnTo>
                      <a:lnTo>
                        <a:pt x="15714" y="16719"/>
                      </a:lnTo>
                      <a:lnTo>
                        <a:pt x="15840" y="16719"/>
                      </a:lnTo>
                      <a:lnTo>
                        <a:pt x="16028" y="16572"/>
                      </a:lnTo>
                      <a:lnTo>
                        <a:pt x="16175" y="16572"/>
                      </a:lnTo>
                      <a:lnTo>
                        <a:pt x="16196" y="16656"/>
                      </a:lnTo>
                      <a:lnTo>
                        <a:pt x="16258" y="16614"/>
                      </a:lnTo>
                      <a:lnTo>
                        <a:pt x="16321" y="16405"/>
                      </a:lnTo>
                      <a:lnTo>
                        <a:pt x="16447" y="16321"/>
                      </a:lnTo>
                      <a:lnTo>
                        <a:pt x="16510" y="16321"/>
                      </a:lnTo>
                      <a:lnTo>
                        <a:pt x="16363" y="16468"/>
                      </a:lnTo>
                      <a:lnTo>
                        <a:pt x="16363" y="16551"/>
                      </a:lnTo>
                      <a:lnTo>
                        <a:pt x="16447" y="16509"/>
                      </a:lnTo>
                      <a:lnTo>
                        <a:pt x="16572" y="16342"/>
                      </a:lnTo>
                      <a:lnTo>
                        <a:pt x="16656" y="16154"/>
                      </a:lnTo>
                      <a:lnTo>
                        <a:pt x="16740" y="16112"/>
                      </a:lnTo>
                      <a:lnTo>
                        <a:pt x="16740" y="16196"/>
                      </a:lnTo>
                      <a:lnTo>
                        <a:pt x="16656" y="16321"/>
                      </a:lnTo>
                      <a:lnTo>
                        <a:pt x="16656" y="16363"/>
                      </a:lnTo>
                      <a:lnTo>
                        <a:pt x="16782" y="16237"/>
                      </a:lnTo>
                      <a:lnTo>
                        <a:pt x="16844" y="16321"/>
                      </a:lnTo>
                      <a:lnTo>
                        <a:pt x="16844" y="16405"/>
                      </a:lnTo>
                      <a:lnTo>
                        <a:pt x="16970" y="16426"/>
                      </a:lnTo>
                      <a:lnTo>
                        <a:pt x="17033" y="16468"/>
                      </a:lnTo>
                      <a:lnTo>
                        <a:pt x="17095" y="16405"/>
                      </a:lnTo>
                      <a:lnTo>
                        <a:pt x="17158" y="16258"/>
                      </a:lnTo>
                      <a:lnTo>
                        <a:pt x="17305" y="16237"/>
                      </a:lnTo>
                      <a:lnTo>
                        <a:pt x="17409" y="16154"/>
                      </a:lnTo>
                      <a:lnTo>
                        <a:pt x="17347" y="16133"/>
                      </a:lnTo>
                      <a:lnTo>
                        <a:pt x="17367" y="16007"/>
                      </a:lnTo>
                      <a:lnTo>
                        <a:pt x="17577" y="15924"/>
                      </a:lnTo>
                      <a:lnTo>
                        <a:pt x="17598" y="15840"/>
                      </a:lnTo>
                      <a:lnTo>
                        <a:pt x="17598" y="15735"/>
                      </a:lnTo>
                      <a:lnTo>
                        <a:pt x="17493" y="15777"/>
                      </a:lnTo>
                      <a:lnTo>
                        <a:pt x="17409" y="15714"/>
                      </a:lnTo>
                      <a:lnTo>
                        <a:pt x="17284" y="15693"/>
                      </a:lnTo>
                      <a:lnTo>
                        <a:pt x="17347" y="15610"/>
                      </a:lnTo>
                      <a:lnTo>
                        <a:pt x="17451" y="15610"/>
                      </a:lnTo>
                      <a:lnTo>
                        <a:pt x="17514" y="15631"/>
                      </a:lnTo>
                      <a:lnTo>
                        <a:pt x="17577" y="15568"/>
                      </a:lnTo>
                      <a:lnTo>
                        <a:pt x="17577" y="15463"/>
                      </a:lnTo>
                      <a:lnTo>
                        <a:pt x="17472" y="15505"/>
                      </a:lnTo>
                      <a:lnTo>
                        <a:pt x="17367" y="15400"/>
                      </a:lnTo>
                      <a:lnTo>
                        <a:pt x="17367" y="15317"/>
                      </a:lnTo>
                      <a:lnTo>
                        <a:pt x="17514" y="15296"/>
                      </a:lnTo>
                      <a:lnTo>
                        <a:pt x="17598" y="15275"/>
                      </a:lnTo>
                      <a:lnTo>
                        <a:pt x="17660" y="15296"/>
                      </a:lnTo>
                      <a:lnTo>
                        <a:pt x="17681" y="15254"/>
                      </a:lnTo>
                      <a:lnTo>
                        <a:pt x="17619" y="15108"/>
                      </a:lnTo>
                      <a:lnTo>
                        <a:pt x="17807" y="15045"/>
                      </a:lnTo>
                      <a:lnTo>
                        <a:pt x="17911" y="15108"/>
                      </a:lnTo>
                      <a:lnTo>
                        <a:pt x="17995" y="15087"/>
                      </a:lnTo>
                      <a:lnTo>
                        <a:pt x="18121" y="15087"/>
                      </a:lnTo>
                      <a:lnTo>
                        <a:pt x="17911" y="15254"/>
                      </a:lnTo>
                      <a:lnTo>
                        <a:pt x="17911" y="15359"/>
                      </a:lnTo>
                      <a:lnTo>
                        <a:pt x="17932" y="15526"/>
                      </a:lnTo>
                      <a:lnTo>
                        <a:pt x="17995" y="15526"/>
                      </a:lnTo>
                      <a:lnTo>
                        <a:pt x="18079" y="15317"/>
                      </a:lnTo>
                      <a:lnTo>
                        <a:pt x="18142" y="15275"/>
                      </a:lnTo>
                      <a:lnTo>
                        <a:pt x="18204" y="15275"/>
                      </a:lnTo>
                      <a:lnTo>
                        <a:pt x="18183" y="15359"/>
                      </a:lnTo>
                      <a:lnTo>
                        <a:pt x="18121" y="15421"/>
                      </a:lnTo>
                      <a:lnTo>
                        <a:pt x="18142" y="15505"/>
                      </a:lnTo>
                      <a:lnTo>
                        <a:pt x="18288" y="15400"/>
                      </a:lnTo>
                      <a:lnTo>
                        <a:pt x="18309" y="15317"/>
                      </a:lnTo>
                      <a:lnTo>
                        <a:pt x="18393" y="15400"/>
                      </a:lnTo>
                      <a:lnTo>
                        <a:pt x="18497" y="15317"/>
                      </a:lnTo>
                      <a:lnTo>
                        <a:pt x="18539" y="15317"/>
                      </a:lnTo>
                      <a:lnTo>
                        <a:pt x="18644" y="15254"/>
                      </a:lnTo>
                      <a:lnTo>
                        <a:pt x="18769" y="15212"/>
                      </a:lnTo>
                      <a:lnTo>
                        <a:pt x="18874" y="15254"/>
                      </a:lnTo>
                      <a:lnTo>
                        <a:pt x="18853" y="15296"/>
                      </a:lnTo>
                      <a:lnTo>
                        <a:pt x="18727" y="15296"/>
                      </a:lnTo>
                      <a:lnTo>
                        <a:pt x="18602" y="15421"/>
                      </a:lnTo>
                      <a:lnTo>
                        <a:pt x="18686" y="15421"/>
                      </a:lnTo>
                      <a:lnTo>
                        <a:pt x="18623" y="15505"/>
                      </a:lnTo>
                      <a:lnTo>
                        <a:pt x="18686" y="15568"/>
                      </a:lnTo>
                      <a:lnTo>
                        <a:pt x="18895" y="15610"/>
                      </a:lnTo>
                      <a:lnTo>
                        <a:pt x="18958" y="15693"/>
                      </a:lnTo>
                      <a:lnTo>
                        <a:pt x="18958" y="15735"/>
                      </a:lnTo>
                      <a:lnTo>
                        <a:pt x="18832" y="15631"/>
                      </a:lnTo>
                      <a:lnTo>
                        <a:pt x="18686" y="15610"/>
                      </a:lnTo>
                      <a:lnTo>
                        <a:pt x="18581" y="15672"/>
                      </a:lnTo>
                      <a:lnTo>
                        <a:pt x="18581" y="15777"/>
                      </a:lnTo>
                      <a:lnTo>
                        <a:pt x="18644" y="15798"/>
                      </a:lnTo>
                      <a:lnTo>
                        <a:pt x="18748" y="15735"/>
                      </a:lnTo>
                      <a:lnTo>
                        <a:pt x="18832" y="15819"/>
                      </a:lnTo>
                      <a:lnTo>
                        <a:pt x="18790" y="15840"/>
                      </a:lnTo>
                      <a:lnTo>
                        <a:pt x="18644" y="15840"/>
                      </a:lnTo>
                      <a:lnTo>
                        <a:pt x="18644" y="15924"/>
                      </a:lnTo>
                      <a:lnTo>
                        <a:pt x="18811" y="15986"/>
                      </a:lnTo>
                      <a:lnTo>
                        <a:pt x="18853" y="16049"/>
                      </a:lnTo>
                      <a:lnTo>
                        <a:pt x="18790" y="16091"/>
                      </a:lnTo>
                      <a:lnTo>
                        <a:pt x="18707" y="16112"/>
                      </a:lnTo>
                      <a:lnTo>
                        <a:pt x="18707" y="16154"/>
                      </a:lnTo>
                      <a:lnTo>
                        <a:pt x="18811" y="16154"/>
                      </a:lnTo>
                      <a:lnTo>
                        <a:pt x="18916" y="16112"/>
                      </a:lnTo>
                      <a:lnTo>
                        <a:pt x="19020" y="16196"/>
                      </a:lnTo>
                      <a:lnTo>
                        <a:pt x="19125" y="16237"/>
                      </a:lnTo>
                      <a:lnTo>
                        <a:pt x="19271" y="16196"/>
                      </a:lnTo>
                      <a:lnTo>
                        <a:pt x="19334" y="16258"/>
                      </a:lnTo>
                      <a:lnTo>
                        <a:pt x="19334" y="16321"/>
                      </a:lnTo>
                      <a:lnTo>
                        <a:pt x="19251" y="16363"/>
                      </a:lnTo>
                      <a:lnTo>
                        <a:pt x="19271" y="16447"/>
                      </a:lnTo>
                      <a:lnTo>
                        <a:pt x="19334" y="16468"/>
                      </a:lnTo>
                      <a:lnTo>
                        <a:pt x="19355" y="16551"/>
                      </a:lnTo>
                      <a:lnTo>
                        <a:pt x="19439" y="16572"/>
                      </a:lnTo>
                      <a:lnTo>
                        <a:pt x="19523" y="16488"/>
                      </a:lnTo>
                      <a:lnTo>
                        <a:pt x="19481" y="16426"/>
                      </a:lnTo>
                      <a:lnTo>
                        <a:pt x="19523" y="16384"/>
                      </a:lnTo>
                      <a:lnTo>
                        <a:pt x="19648" y="16384"/>
                      </a:lnTo>
                      <a:lnTo>
                        <a:pt x="19564" y="16488"/>
                      </a:lnTo>
                      <a:lnTo>
                        <a:pt x="19564" y="16551"/>
                      </a:lnTo>
                      <a:lnTo>
                        <a:pt x="19418" y="16719"/>
                      </a:lnTo>
                      <a:lnTo>
                        <a:pt x="19443" y="16744"/>
                      </a:lnTo>
                      <a:lnTo>
                        <a:pt x="19376" y="16760"/>
                      </a:lnTo>
                      <a:lnTo>
                        <a:pt x="19418" y="16844"/>
                      </a:lnTo>
                      <a:lnTo>
                        <a:pt x="19690" y="16907"/>
                      </a:lnTo>
                      <a:lnTo>
                        <a:pt x="19774" y="16865"/>
                      </a:lnTo>
                      <a:lnTo>
                        <a:pt x="19857" y="16907"/>
                      </a:lnTo>
                      <a:lnTo>
                        <a:pt x="20108" y="16907"/>
                      </a:lnTo>
                      <a:lnTo>
                        <a:pt x="20234" y="16865"/>
                      </a:lnTo>
                      <a:lnTo>
                        <a:pt x="20297" y="16907"/>
                      </a:lnTo>
                      <a:lnTo>
                        <a:pt x="20297" y="16970"/>
                      </a:lnTo>
                      <a:lnTo>
                        <a:pt x="20380" y="16970"/>
                      </a:lnTo>
                      <a:lnTo>
                        <a:pt x="20443" y="17053"/>
                      </a:lnTo>
                      <a:lnTo>
                        <a:pt x="20527" y="17116"/>
                      </a:lnTo>
                      <a:lnTo>
                        <a:pt x="20548" y="17179"/>
                      </a:lnTo>
                      <a:lnTo>
                        <a:pt x="20652" y="17179"/>
                      </a:lnTo>
                      <a:lnTo>
                        <a:pt x="20820" y="17116"/>
                      </a:lnTo>
                      <a:lnTo>
                        <a:pt x="20841" y="17074"/>
                      </a:lnTo>
                      <a:lnTo>
                        <a:pt x="20904" y="17116"/>
                      </a:lnTo>
                      <a:lnTo>
                        <a:pt x="20904" y="17179"/>
                      </a:lnTo>
                      <a:lnTo>
                        <a:pt x="20820" y="17263"/>
                      </a:lnTo>
                      <a:lnTo>
                        <a:pt x="20715" y="17284"/>
                      </a:lnTo>
                      <a:lnTo>
                        <a:pt x="20736" y="17346"/>
                      </a:lnTo>
                      <a:lnTo>
                        <a:pt x="20904" y="17388"/>
                      </a:lnTo>
                      <a:lnTo>
                        <a:pt x="20924" y="17493"/>
                      </a:lnTo>
                      <a:lnTo>
                        <a:pt x="21008" y="17577"/>
                      </a:lnTo>
                      <a:lnTo>
                        <a:pt x="21176" y="17639"/>
                      </a:lnTo>
                      <a:lnTo>
                        <a:pt x="21385" y="17577"/>
                      </a:lnTo>
                      <a:lnTo>
                        <a:pt x="21468" y="17556"/>
                      </a:lnTo>
                      <a:lnTo>
                        <a:pt x="21489" y="17597"/>
                      </a:lnTo>
                      <a:lnTo>
                        <a:pt x="21573" y="17535"/>
                      </a:lnTo>
                      <a:lnTo>
                        <a:pt x="21740" y="17430"/>
                      </a:lnTo>
                      <a:lnTo>
                        <a:pt x="21782" y="17430"/>
                      </a:lnTo>
                      <a:lnTo>
                        <a:pt x="21740" y="17493"/>
                      </a:lnTo>
                      <a:lnTo>
                        <a:pt x="21636" y="17577"/>
                      </a:lnTo>
                      <a:lnTo>
                        <a:pt x="21594" y="17786"/>
                      </a:lnTo>
                      <a:lnTo>
                        <a:pt x="21552" y="17911"/>
                      </a:lnTo>
                      <a:lnTo>
                        <a:pt x="21468" y="17911"/>
                      </a:lnTo>
                      <a:lnTo>
                        <a:pt x="21343" y="17849"/>
                      </a:lnTo>
                      <a:lnTo>
                        <a:pt x="21280" y="17869"/>
                      </a:lnTo>
                      <a:lnTo>
                        <a:pt x="21364" y="17995"/>
                      </a:lnTo>
                      <a:lnTo>
                        <a:pt x="21385" y="18100"/>
                      </a:lnTo>
                      <a:lnTo>
                        <a:pt x="21468" y="18162"/>
                      </a:lnTo>
                      <a:lnTo>
                        <a:pt x="21573" y="18121"/>
                      </a:lnTo>
                      <a:lnTo>
                        <a:pt x="21657" y="18162"/>
                      </a:lnTo>
                      <a:lnTo>
                        <a:pt x="21636" y="18225"/>
                      </a:lnTo>
                      <a:lnTo>
                        <a:pt x="21552" y="18225"/>
                      </a:lnTo>
                      <a:lnTo>
                        <a:pt x="21552" y="18288"/>
                      </a:lnTo>
                      <a:lnTo>
                        <a:pt x="21720" y="18434"/>
                      </a:lnTo>
                      <a:lnTo>
                        <a:pt x="21761" y="18413"/>
                      </a:lnTo>
                      <a:lnTo>
                        <a:pt x="21887" y="18434"/>
                      </a:lnTo>
                      <a:lnTo>
                        <a:pt x="21950" y="18330"/>
                      </a:lnTo>
                      <a:lnTo>
                        <a:pt x="22075" y="18100"/>
                      </a:lnTo>
                      <a:lnTo>
                        <a:pt x="22033" y="18288"/>
                      </a:lnTo>
                      <a:lnTo>
                        <a:pt x="22033" y="18413"/>
                      </a:lnTo>
                      <a:lnTo>
                        <a:pt x="21992" y="18497"/>
                      </a:lnTo>
                      <a:lnTo>
                        <a:pt x="21950" y="18518"/>
                      </a:lnTo>
                      <a:lnTo>
                        <a:pt x="21866" y="18623"/>
                      </a:lnTo>
                      <a:lnTo>
                        <a:pt x="21887" y="18706"/>
                      </a:lnTo>
                      <a:lnTo>
                        <a:pt x="21971" y="18748"/>
                      </a:lnTo>
                      <a:lnTo>
                        <a:pt x="21929" y="18811"/>
                      </a:lnTo>
                      <a:lnTo>
                        <a:pt x="21929" y="19062"/>
                      </a:lnTo>
                      <a:lnTo>
                        <a:pt x="21971" y="19125"/>
                      </a:lnTo>
                      <a:lnTo>
                        <a:pt x="22054" y="19125"/>
                      </a:lnTo>
                      <a:lnTo>
                        <a:pt x="22033" y="19229"/>
                      </a:lnTo>
                      <a:lnTo>
                        <a:pt x="22054" y="19334"/>
                      </a:lnTo>
                      <a:lnTo>
                        <a:pt x="22243" y="19522"/>
                      </a:lnTo>
                      <a:lnTo>
                        <a:pt x="22284" y="19543"/>
                      </a:lnTo>
                      <a:lnTo>
                        <a:pt x="22284" y="19585"/>
                      </a:lnTo>
                      <a:lnTo>
                        <a:pt x="22347" y="19543"/>
                      </a:lnTo>
                      <a:lnTo>
                        <a:pt x="22389" y="19627"/>
                      </a:lnTo>
                      <a:lnTo>
                        <a:pt x="22473" y="19585"/>
                      </a:lnTo>
                      <a:lnTo>
                        <a:pt x="22452" y="19543"/>
                      </a:lnTo>
                      <a:lnTo>
                        <a:pt x="22473" y="19481"/>
                      </a:lnTo>
                      <a:lnTo>
                        <a:pt x="22515" y="19543"/>
                      </a:lnTo>
                      <a:lnTo>
                        <a:pt x="22598" y="19564"/>
                      </a:lnTo>
                      <a:lnTo>
                        <a:pt x="22661" y="19481"/>
                      </a:lnTo>
                      <a:lnTo>
                        <a:pt x="22577" y="19334"/>
                      </a:lnTo>
                      <a:lnTo>
                        <a:pt x="22515" y="19334"/>
                      </a:lnTo>
                      <a:lnTo>
                        <a:pt x="22473" y="19355"/>
                      </a:lnTo>
                      <a:lnTo>
                        <a:pt x="22452" y="19334"/>
                      </a:lnTo>
                      <a:lnTo>
                        <a:pt x="22515" y="19229"/>
                      </a:lnTo>
                      <a:lnTo>
                        <a:pt x="22515" y="19146"/>
                      </a:lnTo>
                      <a:lnTo>
                        <a:pt x="22494" y="19062"/>
                      </a:lnTo>
                      <a:lnTo>
                        <a:pt x="22410" y="19041"/>
                      </a:lnTo>
                      <a:lnTo>
                        <a:pt x="22410" y="18999"/>
                      </a:lnTo>
                      <a:lnTo>
                        <a:pt x="22473" y="18937"/>
                      </a:lnTo>
                      <a:lnTo>
                        <a:pt x="22494" y="18811"/>
                      </a:lnTo>
                      <a:lnTo>
                        <a:pt x="22577" y="18811"/>
                      </a:lnTo>
                      <a:lnTo>
                        <a:pt x="22577" y="18916"/>
                      </a:lnTo>
                      <a:lnTo>
                        <a:pt x="22598" y="18999"/>
                      </a:lnTo>
                      <a:lnTo>
                        <a:pt x="22682" y="18895"/>
                      </a:lnTo>
                      <a:lnTo>
                        <a:pt x="22703" y="18957"/>
                      </a:lnTo>
                      <a:lnTo>
                        <a:pt x="22766" y="19041"/>
                      </a:lnTo>
                      <a:lnTo>
                        <a:pt x="22703" y="19146"/>
                      </a:lnTo>
                      <a:lnTo>
                        <a:pt x="22724" y="19229"/>
                      </a:lnTo>
                      <a:lnTo>
                        <a:pt x="22787" y="19250"/>
                      </a:lnTo>
                      <a:lnTo>
                        <a:pt x="22891" y="19146"/>
                      </a:lnTo>
                      <a:lnTo>
                        <a:pt x="22933" y="19146"/>
                      </a:lnTo>
                      <a:lnTo>
                        <a:pt x="22912" y="19229"/>
                      </a:lnTo>
                      <a:lnTo>
                        <a:pt x="22828" y="19313"/>
                      </a:lnTo>
                      <a:lnTo>
                        <a:pt x="22828" y="19376"/>
                      </a:lnTo>
                      <a:lnTo>
                        <a:pt x="22870" y="19481"/>
                      </a:lnTo>
                      <a:lnTo>
                        <a:pt x="22808" y="19627"/>
                      </a:lnTo>
                      <a:lnTo>
                        <a:pt x="22828" y="19669"/>
                      </a:lnTo>
                      <a:lnTo>
                        <a:pt x="22891" y="19669"/>
                      </a:lnTo>
                      <a:lnTo>
                        <a:pt x="22891" y="19857"/>
                      </a:lnTo>
                      <a:cubicBezTo>
                        <a:pt x="22891" y="19899"/>
                        <a:pt x="22870" y="19983"/>
                        <a:pt x="22870" y="20045"/>
                      </a:cubicBezTo>
                      <a:lnTo>
                        <a:pt x="22828" y="20087"/>
                      </a:lnTo>
                      <a:lnTo>
                        <a:pt x="22808" y="20004"/>
                      </a:lnTo>
                      <a:lnTo>
                        <a:pt x="22870" y="19941"/>
                      </a:lnTo>
                      <a:lnTo>
                        <a:pt x="22870" y="19857"/>
                      </a:lnTo>
                      <a:lnTo>
                        <a:pt x="22766" y="19794"/>
                      </a:lnTo>
                      <a:lnTo>
                        <a:pt x="22598" y="19836"/>
                      </a:lnTo>
                      <a:lnTo>
                        <a:pt x="22577" y="19878"/>
                      </a:lnTo>
                      <a:lnTo>
                        <a:pt x="22515" y="19899"/>
                      </a:lnTo>
                      <a:lnTo>
                        <a:pt x="22473" y="19794"/>
                      </a:lnTo>
                      <a:lnTo>
                        <a:pt x="22410" y="19941"/>
                      </a:lnTo>
                      <a:lnTo>
                        <a:pt x="22452" y="20066"/>
                      </a:lnTo>
                      <a:lnTo>
                        <a:pt x="22515" y="20108"/>
                      </a:lnTo>
                      <a:lnTo>
                        <a:pt x="22473" y="20192"/>
                      </a:lnTo>
                      <a:lnTo>
                        <a:pt x="22410" y="20150"/>
                      </a:lnTo>
                      <a:lnTo>
                        <a:pt x="22368" y="20255"/>
                      </a:lnTo>
                      <a:lnTo>
                        <a:pt x="22452" y="20401"/>
                      </a:lnTo>
                      <a:lnTo>
                        <a:pt x="22410" y="20506"/>
                      </a:lnTo>
                      <a:lnTo>
                        <a:pt x="22494" y="20569"/>
                      </a:lnTo>
                      <a:lnTo>
                        <a:pt x="22410" y="20631"/>
                      </a:lnTo>
                      <a:lnTo>
                        <a:pt x="22515" y="20778"/>
                      </a:lnTo>
                      <a:lnTo>
                        <a:pt x="22619" y="20778"/>
                      </a:lnTo>
                      <a:lnTo>
                        <a:pt x="22703" y="20694"/>
                      </a:lnTo>
                      <a:lnTo>
                        <a:pt x="22703" y="20569"/>
                      </a:lnTo>
                      <a:lnTo>
                        <a:pt x="22619" y="20401"/>
                      </a:lnTo>
                      <a:lnTo>
                        <a:pt x="22661" y="20297"/>
                      </a:lnTo>
                      <a:lnTo>
                        <a:pt x="22787" y="20527"/>
                      </a:lnTo>
                      <a:lnTo>
                        <a:pt x="22787" y="20631"/>
                      </a:lnTo>
                      <a:lnTo>
                        <a:pt x="22787" y="20694"/>
                      </a:lnTo>
                      <a:cubicBezTo>
                        <a:pt x="22766" y="20694"/>
                        <a:pt x="22724" y="20694"/>
                        <a:pt x="22724" y="20715"/>
                      </a:cubicBezTo>
                      <a:lnTo>
                        <a:pt x="22724" y="20736"/>
                      </a:lnTo>
                      <a:lnTo>
                        <a:pt x="22682" y="20799"/>
                      </a:lnTo>
                      <a:lnTo>
                        <a:pt x="22577" y="20841"/>
                      </a:lnTo>
                      <a:lnTo>
                        <a:pt x="22598" y="20924"/>
                      </a:lnTo>
                      <a:lnTo>
                        <a:pt x="22682" y="21008"/>
                      </a:lnTo>
                      <a:lnTo>
                        <a:pt x="22598" y="21092"/>
                      </a:lnTo>
                      <a:lnTo>
                        <a:pt x="22598" y="21196"/>
                      </a:lnTo>
                      <a:lnTo>
                        <a:pt x="22536" y="21259"/>
                      </a:lnTo>
                      <a:lnTo>
                        <a:pt x="22431" y="21301"/>
                      </a:lnTo>
                      <a:lnTo>
                        <a:pt x="22431" y="21343"/>
                      </a:lnTo>
                      <a:lnTo>
                        <a:pt x="22577" y="21364"/>
                      </a:lnTo>
                      <a:lnTo>
                        <a:pt x="22536" y="21426"/>
                      </a:lnTo>
                      <a:lnTo>
                        <a:pt x="22494" y="21447"/>
                      </a:lnTo>
                      <a:lnTo>
                        <a:pt x="22494" y="21531"/>
                      </a:lnTo>
                      <a:lnTo>
                        <a:pt x="22536" y="21531"/>
                      </a:lnTo>
                      <a:lnTo>
                        <a:pt x="22619" y="21510"/>
                      </a:lnTo>
                      <a:lnTo>
                        <a:pt x="22640" y="21552"/>
                      </a:lnTo>
                      <a:lnTo>
                        <a:pt x="22598" y="21615"/>
                      </a:lnTo>
                      <a:lnTo>
                        <a:pt x="22515" y="21636"/>
                      </a:lnTo>
                      <a:lnTo>
                        <a:pt x="22473" y="21719"/>
                      </a:lnTo>
                      <a:lnTo>
                        <a:pt x="22494" y="21866"/>
                      </a:lnTo>
                      <a:lnTo>
                        <a:pt x="22536" y="21929"/>
                      </a:lnTo>
                      <a:lnTo>
                        <a:pt x="22515" y="21991"/>
                      </a:lnTo>
                      <a:lnTo>
                        <a:pt x="22536" y="22075"/>
                      </a:lnTo>
                      <a:lnTo>
                        <a:pt x="22598" y="22054"/>
                      </a:lnTo>
                      <a:lnTo>
                        <a:pt x="22619" y="21970"/>
                      </a:lnTo>
                      <a:lnTo>
                        <a:pt x="22640" y="21845"/>
                      </a:lnTo>
                      <a:lnTo>
                        <a:pt x="22703" y="21678"/>
                      </a:lnTo>
                      <a:lnTo>
                        <a:pt x="22745" y="21615"/>
                      </a:lnTo>
                      <a:lnTo>
                        <a:pt x="22787" y="21406"/>
                      </a:lnTo>
                      <a:lnTo>
                        <a:pt x="22828" y="21343"/>
                      </a:lnTo>
                      <a:lnTo>
                        <a:pt x="22844" y="21204"/>
                      </a:lnTo>
                      <a:lnTo>
                        <a:pt x="22870" y="21217"/>
                      </a:lnTo>
                      <a:cubicBezTo>
                        <a:pt x="22870" y="21301"/>
                        <a:pt x="22870" y="21364"/>
                        <a:pt x="22891" y="21447"/>
                      </a:cubicBezTo>
                      <a:lnTo>
                        <a:pt x="22870" y="21426"/>
                      </a:lnTo>
                      <a:lnTo>
                        <a:pt x="22808" y="21510"/>
                      </a:lnTo>
                      <a:lnTo>
                        <a:pt x="22808" y="21636"/>
                      </a:lnTo>
                      <a:lnTo>
                        <a:pt x="22870" y="21678"/>
                      </a:lnTo>
                      <a:lnTo>
                        <a:pt x="22787" y="21782"/>
                      </a:lnTo>
                      <a:lnTo>
                        <a:pt x="22891" y="21845"/>
                      </a:lnTo>
                      <a:lnTo>
                        <a:pt x="22891" y="21929"/>
                      </a:lnTo>
                      <a:lnTo>
                        <a:pt x="22828" y="21970"/>
                      </a:lnTo>
                      <a:lnTo>
                        <a:pt x="22766" y="21929"/>
                      </a:lnTo>
                      <a:lnTo>
                        <a:pt x="22703" y="21991"/>
                      </a:lnTo>
                      <a:lnTo>
                        <a:pt x="22703" y="22054"/>
                      </a:lnTo>
                      <a:lnTo>
                        <a:pt x="22661" y="22138"/>
                      </a:lnTo>
                      <a:lnTo>
                        <a:pt x="22619" y="22201"/>
                      </a:lnTo>
                      <a:lnTo>
                        <a:pt x="22682" y="22263"/>
                      </a:lnTo>
                      <a:lnTo>
                        <a:pt x="22766" y="22054"/>
                      </a:lnTo>
                      <a:lnTo>
                        <a:pt x="22787" y="22096"/>
                      </a:lnTo>
                      <a:lnTo>
                        <a:pt x="22724" y="22201"/>
                      </a:lnTo>
                      <a:lnTo>
                        <a:pt x="22828" y="22180"/>
                      </a:lnTo>
                      <a:lnTo>
                        <a:pt x="22891" y="22096"/>
                      </a:lnTo>
                      <a:lnTo>
                        <a:pt x="22891" y="21991"/>
                      </a:lnTo>
                      <a:lnTo>
                        <a:pt x="23017" y="21845"/>
                      </a:lnTo>
                      <a:cubicBezTo>
                        <a:pt x="23017" y="21929"/>
                        <a:pt x="23017" y="21991"/>
                        <a:pt x="23038" y="22075"/>
                      </a:cubicBezTo>
                      <a:lnTo>
                        <a:pt x="23017" y="22096"/>
                      </a:lnTo>
                      <a:lnTo>
                        <a:pt x="23080" y="22159"/>
                      </a:lnTo>
                      <a:cubicBezTo>
                        <a:pt x="23101" y="22201"/>
                        <a:pt x="23101" y="22284"/>
                        <a:pt x="23121" y="22326"/>
                      </a:cubicBezTo>
                      <a:lnTo>
                        <a:pt x="23080" y="22473"/>
                      </a:lnTo>
                      <a:lnTo>
                        <a:pt x="23080" y="22556"/>
                      </a:lnTo>
                      <a:lnTo>
                        <a:pt x="23038" y="22640"/>
                      </a:lnTo>
                      <a:lnTo>
                        <a:pt x="22933" y="22682"/>
                      </a:lnTo>
                      <a:lnTo>
                        <a:pt x="22912" y="22724"/>
                      </a:lnTo>
                      <a:lnTo>
                        <a:pt x="22933" y="22786"/>
                      </a:lnTo>
                      <a:lnTo>
                        <a:pt x="23017" y="22745"/>
                      </a:lnTo>
                      <a:lnTo>
                        <a:pt x="23101" y="22786"/>
                      </a:lnTo>
                      <a:lnTo>
                        <a:pt x="23101" y="22828"/>
                      </a:lnTo>
                      <a:lnTo>
                        <a:pt x="22996" y="22912"/>
                      </a:lnTo>
                      <a:lnTo>
                        <a:pt x="22996" y="22954"/>
                      </a:lnTo>
                      <a:lnTo>
                        <a:pt x="22975" y="23038"/>
                      </a:lnTo>
                      <a:lnTo>
                        <a:pt x="22912" y="23038"/>
                      </a:lnTo>
                      <a:lnTo>
                        <a:pt x="22870" y="23100"/>
                      </a:lnTo>
                      <a:lnTo>
                        <a:pt x="22891" y="23142"/>
                      </a:lnTo>
                      <a:lnTo>
                        <a:pt x="22975" y="23142"/>
                      </a:lnTo>
                      <a:lnTo>
                        <a:pt x="23017" y="23205"/>
                      </a:lnTo>
                      <a:lnTo>
                        <a:pt x="23038" y="23142"/>
                      </a:lnTo>
                      <a:lnTo>
                        <a:pt x="23121" y="23121"/>
                      </a:lnTo>
                      <a:lnTo>
                        <a:pt x="23184" y="23163"/>
                      </a:lnTo>
                      <a:lnTo>
                        <a:pt x="23101" y="23226"/>
                      </a:lnTo>
                      <a:lnTo>
                        <a:pt x="23080" y="23268"/>
                      </a:lnTo>
                      <a:lnTo>
                        <a:pt x="23121" y="23351"/>
                      </a:lnTo>
                      <a:lnTo>
                        <a:pt x="23038" y="23435"/>
                      </a:lnTo>
                      <a:lnTo>
                        <a:pt x="23017" y="23519"/>
                      </a:lnTo>
                      <a:lnTo>
                        <a:pt x="23121" y="23582"/>
                      </a:lnTo>
                      <a:lnTo>
                        <a:pt x="23101" y="23686"/>
                      </a:lnTo>
                      <a:lnTo>
                        <a:pt x="23142" y="23749"/>
                      </a:lnTo>
                      <a:lnTo>
                        <a:pt x="23247" y="23749"/>
                      </a:lnTo>
                      <a:lnTo>
                        <a:pt x="23310" y="23686"/>
                      </a:lnTo>
                      <a:lnTo>
                        <a:pt x="23247" y="23623"/>
                      </a:lnTo>
                      <a:lnTo>
                        <a:pt x="23310" y="23561"/>
                      </a:lnTo>
                      <a:lnTo>
                        <a:pt x="23247" y="23519"/>
                      </a:lnTo>
                      <a:lnTo>
                        <a:pt x="23205" y="23519"/>
                      </a:lnTo>
                      <a:lnTo>
                        <a:pt x="23247" y="23435"/>
                      </a:lnTo>
                      <a:lnTo>
                        <a:pt x="23331" y="23414"/>
                      </a:lnTo>
                      <a:lnTo>
                        <a:pt x="23435" y="23331"/>
                      </a:lnTo>
                      <a:lnTo>
                        <a:pt x="23435" y="23247"/>
                      </a:lnTo>
                      <a:lnTo>
                        <a:pt x="23393" y="23226"/>
                      </a:lnTo>
                      <a:lnTo>
                        <a:pt x="23310" y="23226"/>
                      </a:lnTo>
                      <a:lnTo>
                        <a:pt x="23310" y="23205"/>
                      </a:lnTo>
                      <a:lnTo>
                        <a:pt x="23414" y="23121"/>
                      </a:lnTo>
                      <a:lnTo>
                        <a:pt x="23393" y="23017"/>
                      </a:lnTo>
                      <a:lnTo>
                        <a:pt x="23247" y="22912"/>
                      </a:lnTo>
                      <a:lnTo>
                        <a:pt x="23310" y="22807"/>
                      </a:lnTo>
                      <a:lnTo>
                        <a:pt x="23331" y="22828"/>
                      </a:lnTo>
                      <a:lnTo>
                        <a:pt x="23414" y="22828"/>
                      </a:lnTo>
                      <a:lnTo>
                        <a:pt x="23414" y="22766"/>
                      </a:lnTo>
                      <a:lnTo>
                        <a:pt x="23310" y="22661"/>
                      </a:lnTo>
                      <a:lnTo>
                        <a:pt x="23373" y="22661"/>
                      </a:lnTo>
                      <a:lnTo>
                        <a:pt x="23373" y="22473"/>
                      </a:lnTo>
                      <a:lnTo>
                        <a:pt x="23247" y="22389"/>
                      </a:lnTo>
                      <a:lnTo>
                        <a:pt x="23226" y="22410"/>
                      </a:lnTo>
                      <a:lnTo>
                        <a:pt x="23142" y="22347"/>
                      </a:lnTo>
                      <a:lnTo>
                        <a:pt x="23163" y="22305"/>
                      </a:lnTo>
                      <a:lnTo>
                        <a:pt x="23163" y="22284"/>
                      </a:lnTo>
                      <a:lnTo>
                        <a:pt x="23247" y="22180"/>
                      </a:lnTo>
                      <a:lnTo>
                        <a:pt x="23205" y="22096"/>
                      </a:lnTo>
                      <a:cubicBezTo>
                        <a:pt x="23205" y="22054"/>
                        <a:pt x="23226" y="21991"/>
                        <a:pt x="23226" y="21950"/>
                      </a:cubicBezTo>
                      <a:lnTo>
                        <a:pt x="23226" y="21887"/>
                      </a:lnTo>
                      <a:lnTo>
                        <a:pt x="23268" y="21929"/>
                      </a:lnTo>
                      <a:lnTo>
                        <a:pt x="23352" y="21866"/>
                      </a:lnTo>
                      <a:lnTo>
                        <a:pt x="23310" y="21761"/>
                      </a:lnTo>
                      <a:lnTo>
                        <a:pt x="23352" y="21719"/>
                      </a:lnTo>
                      <a:lnTo>
                        <a:pt x="23352" y="21573"/>
                      </a:lnTo>
                      <a:lnTo>
                        <a:pt x="23414" y="21552"/>
                      </a:lnTo>
                      <a:lnTo>
                        <a:pt x="23435" y="21719"/>
                      </a:lnTo>
                      <a:lnTo>
                        <a:pt x="23477" y="21678"/>
                      </a:lnTo>
                      <a:lnTo>
                        <a:pt x="23519" y="21657"/>
                      </a:lnTo>
                      <a:lnTo>
                        <a:pt x="23519" y="21678"/>
                      </a:lnTo>
                      <a:lnTo>
                        <a:pt x="23519" y="21719"/>
                      </a:lnTo>
                      <a:lnTo>
                        <a:pt x="23477" y="21761"/>
                      </a:lnTo>
                      <a:lnTo>
                        <a:pt x="23477" y="21845"/>
                      </a:lnTo>
                      <a:lnTo>
                        <a:pt x="23540" y="21887"/>
                      </a:lnTo>
                      <a:lnTo>
                        <a:pt x="23665" y="21866"/>
                      </a:lnTo>
                      <a:lnTo>
                        <a:pt x="23749" y="21761"/>
                      </a:lnTo>
                      <a:lnTo>
                        <a:pt x="23728" y="21719"/>
                      </a:lnTo>
                      <a:cubicBezTo>
                        <a:pt x="23749" y="21657"/>
                        <a:pt x="23770" y="21573"/>
                        <a:pt x="23791" y="21510"/>
                      </a:cubicBezTo>
                      <a:lnTo>
                        <a:pt x="23833" y="21531"/>
                      </a:lnTo>
                      <a:lnTo>
                        <a:pt x="23854" y="21636"/>
                      </a:lnTo>
                      <a:lnTo>
                        <a:pt x="23958" y="21719"/>
                      </a:lnTo>
                      <a:lnTo>
                        <a:pt x="24000" y="21719"/>
                      </a:lnTo>
                      <a:lnTo>
                        <a:pt x="23937" y="21740"/>
                      </a:lnTo>
                      <a:lnTo>
                        <a:pt x="23854" y="21740"/>
                      </a:lnTo>
                      <a:lnTo>
                        <a:pt x="23833" y="21782"/>
                      </a:lnTo>
                      <a:cubicBezTo>
                        <a:pt x="23749" y="21824"/>
                        <a:pt x="23665" y="21866"/>
                        <a:pt x="23665" y="21970"/>
                      </a:cubicBezTo>
                      <a:cubicBezTo>
                        <a:pt x="23665" y="22054"/>
                        <a:pt x="23665" y="22096"/>
                        <a:pt x="23686" y="22180"/>
                      </a:cubicBezTo>
                      <a:lnTo>
                        <a:pt x="23665" y="22159"/>
                      </a:lnTo>
                      <a:lnTo>
                        <a:pt x="23665" y="22138"/>
                      </a:lnTo>
                      <a:lnTo>
                        <a:pt x="23645" y="22159"/>
                      </a:lnTo>
                      <a:cubicBezTo>
                        <a:pt x="23624" y="22159"/>
                        <a:pt x="23603" y="22138"/>
                        <a:pt x="23561" y="22138"/>
                      </a:cubicBezTo>
                      <a:lnTo>
                        <a:pt x="23624" y="22075"/>
                      </a:lnTo>
                      <a:lnTo>
                        <a:pt x="23645" y="21991"/>
                      </a:lnTo>
                      <a:lnTo>
                        <a:pt x="23456" y="21970"/>
                      </a:lnTo>
                      <a:lnTo>
                        <a:pt x="23352" y="22075"/>
                      </a:lnTo>
                      <a:lnTo>
                        <a:pt x="23414" y="22180"/>
                      </a:lnTo>
                      <a:lnTo>
                        <a:pt x="23435" y="22180"/>
                      </a:lnTo>
                      <a:cubicBezTo>
                        <a:pt x="23414" y="22201"/>
                        <a:pt x="23414" y="22222"/>
                        <a:pt x="23414" y="22263"/>
                      </a:cubicBezTo>
                      <a:cubicBezTo>
                        <a:pt x="23435" y="22284"/>
                        <a:pt x="23435" y="22326"/>
                        <a:pt x="23456" y="22368"/>
                      </a:cubicBezTo>
                      <a:cubicBezTo>
                        <a:pt x="23498" y="22389"/>
                        <a:pt x="23519" y="22431"/>
                        <a:pt x="23540" y="22494"/>
                      </a:cubicBezTo>
                      <a:lnTo>
                        <a:pt x="23561" y="22494"/>
                      </a:lnTo>
                      <a:cubicBezTo>
                        <a:pt x="23561" y="22494"/>
                        <a:pt x="23561" y="22514"/>
                        <a:pt x="23582" y="22514"/>
                      </a:cubicBezTo>
                      <a:cubicBezTo>
                        <a:pt x="23624" y="22577"/>
                        <a:pt x="23665" y="22577"/>
                        <a:pt x="23686" y="22598"/>
                      </a:cubicBezTo>
                      <a:lnTo>
                        <a:pt x="23665" y="22619"/>
                      </a:lnTo>
                      <a:lnTo>
                        <a:pt x="23540" y="22724"/>
                      </a:lnTo>
                      <a:lnTo>
                        <a:pt x="23540" y="22828"/>
                      </a:lnTo>
                      <a:lnTo>
                        <a:pt x="23603" y="22933"/>
                      </a:lnTo>
                      <a:lnTo>
                        <a:pt x="23728" y="22828"/>
                      </a:lnTo>
                      <a:lnTo>
                        <a:pt x="23812" y="22682"/>
                      </a:lnTo>
                      <a:lnTo>
                        <a:pt x="23812" y="22619"/>
                      </a:lnTo>
                      <a:lnTo>
                        <a:pt x="23875" y="22598"/>
                      </a:lnTo>
                      <a:lnTo>
                        <a:pt x="24021" y="22473"/>
                      </a:lnTo>
                      <a:lnTo>
                        <a:pt x="24042" y="22514"/>
                      </a:lnTo>
                      <a:lnTo>
                        <a:pt x="24251" y="22514"/>
                      </a:lnTo>
                      <a:lnTo>
                        <a:pt x="24168" y="22619"/>
                      </a:lnTo>
                      <a:lnTo>
                        <a:pt x="24189" y="22640"/>
                      </a:lnTo>
                      <a:lnTo>
                        <a:pt x="24314" y="22640"/>
                      </a:lnTo>
                      <a:lnTo>
                        <a:pt x="24314" y="22703"/>
                      </a:lnTo>
                      <a:lnTo>
                        <a:pt x="24209" y="22807"/>
                      </a:lnTo>
                      <a:cubicBezTo>
                        <a:pt x="24189" y="22807"/>
                        <a:pt x="24168" y="22828"/>
                        <a:pt x="24147" y="22828"/>
                      </a:cubicBezTo>
                      <a:lnTo>
                        <a:pt x="24168" y="22724"/>
                      </a:lnTo>
                      <a:lnTo>
                        <a:pt x="24105" y="22598"/>
                      </a:lnTo>
                      <a:lnTo>
                        <a:pt x="23979" y="22598"/>
                      </a:lnTo>
                      <a:lnTo>
                        <a:pt x="23979" y="22640"/>
                      </a:lnTo>
                      <a:lnTo>
                        <a:pt x="23875" y="22703"/>
                      </a:lnTo>
                      <a:lnTo>
                        <a:pt x="23833" y="22849"/>
                      </a:lnTo>
                      <a:lnTo>
                        <a:pt x="23833" y="22912"/>
                      </a:lnTo>
                      <a:lnTo>
                        <a:pt x="23728" y="23017"/>
                      </a:lnTo>
                      <a:lnTo>
                        <a:pt x="23749" y="23100"/>
                      </a:lnTo>
                      <a:lnTo>
                        <a:pt x="23937" y="23017"/>
                      </a:lnTo>
                      <a:cubicBezTo>
                        <a:pt x="23937" y="23038"/>
                        <a:pt x="23958" y="23038"/>
                        <a:pt x="23958" y="23038"/>
                      </a:cubicBezTo>
                      <a:lnTo>
                        <a:pt x="23854" y="23121"/>
                      </a:lnTo>
                      <a:lnTo>
                        <a:pt x="23770" y="23247"/>
                      </a:lnTo>
                      <a:lnTo>
                        <a:pt x="23833" y="23310"/>
                      </a:lnTo>
                      <a:lnTo>
                        <a:pt x="24000" y="23163"/>
                      </a:lnTo>
                      <a:lnTo>
                        <a:pt x="24063" y="23100"/>
                      </a:lnTo>
                      <a:cubicBezTo>
                        <a:pt x="24084" y="23121"/>
                        <a:pt x="24105" y="23121"/>
                        <a:pt x="24147" y="23142"/>
                      </a:cubicBezTo>
                      <a:lnTo>
                        <a:pt x="24147" y="23163"/>
                      </a:lnTo>
                      <a:lnTo>
                        <a:pt x="24168" y="23226"/>
                      </a:lnTo>
                      <a:lnTo>
                        <a:pt x="24189" y="23268"/>
                      </a:lnTo>
                      <a:lnTo>
                        <a:pt x="24000" y="23268"/>
                      </a:lnTo>
                      <a:lnTo>
                        <a:pt x="23937" y="23351"/>
                      </a:lnTo>
                      <a:lnTo>
                        <a:pt x="23937" y="23414"/>
                      </a:lnTo>
                      <a:lnTo>
                        <a:pt x="24000" y="23414"/>
                      </a:lnTo>
                      <a:lnTo>
                        <a:pt x="24063" y="23372"/>
                      </a:lnTo>
                      <a:lnTo>
                        <a:pt x="24168" y="23372"/>
                      </a:lnTo>
                      <a:lnTo>
                        <a:pt x="24168" y="23414"/>
                      </a:lnTo>
                      <a:lnTo>
                        <a:pt x="24063" y="23477"/>
                      </a:lnTo>
                      <a:lnTo>
                        <a:pt x="23937" y="23477"/>
                      </a:lnTo>
                      <a:lnTo>
                        <a:pt x="23875" y="23540"/>
                      </a:lnTo>
                      <a:lnTo>
                        <a:pt x="23854" y="23665"/>
                      </a:lnTo>
                      <a:lnTo>
                        <a:pt x="23896" y="23770"/>
                      </a:lnTo>
                      <a:lnTo>
                        <a:pt x="23979" y="23728"/>
                      </a:lnTo>
                      <a:lnTo>
                        <a:pt x="24000" y="23644"/>
                      </a:lnTo>
                      <a:lnTo>
                        <a:pt x="24084" y="23644"/>
                      </a:lnTo>
                      <a:lnTo>
                        <a:pt x="24189" y="23582"/>
                      </a:lnTo>
                      <a:lnTo>
                        <a:pt x="24314" y="23435"/>
                      </a:lnTo>
                      <a:lnTo>
                        <a:pt x="24461" y="23247"/>
                      </a:lnTo>
                      <a:lnTo>
                        <a:pt x="24502" y="23017"/>
                      </a:lnTo>
                      <a:lnTo>
                        <a:pt x="24628" y="22745"/>
                      </a:lnTo>
                      <a:lnTo>
                        <a:pt x="24691" y="22724"/>
                      </a:lnTo>
                      <a:lnTo>
                        <a:pt x="24691" y="22703"/>
                      </a:lnTo>
                      <a:lnTo>
                        <a:pt x="24691" y="22661"/>
                      </a:lnTo>
                      <a:lnTo>
                        <a:pt x="24670" y="22661"/>
                      </a:lnTo>
                      <a:lnTo>
                        <a:pt x="24712" y="22619"/>
                      </a:lnTo>
                      <a:lnTo>
                        <a:pt x="24712" y="22577"/>
                      </a:lnTo>
                      <a:lnTo>
                        <a:pt x="24753" y="22514"/>
                      </a:lnTo>
                      <a:lnTo>
                        <a:pt x="24712" y="22473"/>
                      </a:lnTo>
                      <a:lnTo>
                        <a:pt x="24670" y="22452"/>
                      </a:lnTo>
                      <a:lnTo>
                        <a:pt x="24670" y="22347"/>
                      </a:lnTo>
                      <a:lnTo>
                        <a:pt x="24607" y="22242"/>
                      </a:lnTo>
                      <a:lnTo>
                        <a:pt x="24481" y="22159"/>
                      </a:lnTo>
                      <a:lnTo>
                        <a:pt x="24398" y="22096"/>
                      </a:lnTo>
                      <a:lnTo>
                        <a:pt x="24377" y="22033"/>
                      </a:lnTo>
                      <a:lnTo>
                        <a:pt x="24272" y="21866"/>
                      </a:lnTo>
                      <a:lnTo>
                        <a:pt x="24189" y="21845"/>
                      </a:lnTo>
                      <a:lnTo>
                        <a:pt x="24084" y="21845"/>
                      </a:lnTo>
                      <a:lnTo>
                        <a:pt x="24084" y="21782"/>
                      </a:lnTo>
                      <a:lnTo>
                        <a:pt x="24126" y="21740"/>
                      </a:lnTo>
                      <a:lnTo>
                        <a:pt x="24084" y="21657"/>
                      </a:lnTo>
                      <a:lnTo>
                        <a:pt x="24042" y="21615"/>
                      </a:lnTo>
                      <a:lnTo>
                        <a:pt x="24021" y="21531"/>
                      </a:lnTo>
                      <a:lnTo>
                        <a:pt x="24063" y="21468"/>
                      </a:lnTo>
                      <a:lnTo>
                        <a:pt x="24126" y="21447"/>
                      </a:lnTo>
                      <a:lnTo>
                        <a:pt x="24084" y="21406"/>
                      </a:lnTo>
                      <a:lnTo>
                        <a:pt x="24021" y="21343"/>
                      </a:lnTo>
                      <a:lnTo>
                        <a:pt x="23958" y="21343"/>
                      </a:lnTo>
                      <a:lnTo>
                        <a:pt x="23958" y="21259"/>
                      </a:lnTo>
                      <a:lnTo>
                        <a:pt x="24063" y="21217"/>
                      </a:lnTo>
                      <a:lnTo>
                        <a:pt x="24042" y="20799"/>
                      </a:lnTo>
                      <a:lnTo>
                        <a:pt x="24042" y="20380"/>
                      </a:lnTo>
                      <a:lnTo>
                        <a:pt x="24084" y="20025"/>
                      </a:lnTo>
                      <a:lnTo>
                        <a:pt x="24063" y="19941"/>
                      </a:lnTo>
                      <a:lnTo>
                        <a:pt x="24063" y="19836"/>
                      </a:lnTo>
                      <a:lnTo>
                        <a:pt x="24126" y="19732"/>
                      </a:lnTo>
                      <a:lnTo>
                        <a:pt x="24084" y="19627"/>
                      </a:lnTo>
                      <a:lnTo>
                        <a:pt x="24042" y="19543"/>
                      </a:lnTo>
                      <a:lnTo>
                        <a:pt x="24021" y="19334"/>
                      </a:lnTo>
                      <a:lnTo>
                        <a:pt x="23875" y="19167"/>
                      </a:lnTo>
                      <a:lnTo>
                        <a:pt x="23833" y="18957"/>
                      </a:lnTo>
                      <a:lnTo>
                        <a:pt x="23854" y="18853"/>
                      </a:lnTo>
                      <a:lnTo>
                        <a:pt x="23728" y="18518"/>
                      </a:lnTo>
                      <a:lnTo>
                        <a:pt x="23749" y="18434"/>
                      </a:lnTo>
                      <a:lnTo>
                        <a:pt x="23833" y="18288"/>
                      </a:lnTo>
                      <a:lnTo>
                        <a:pt x="23812" y="18204"/>
                      </a:lnTo>
                      <a:lnTo>
                        <a:pt x="23812" y="18100"/>
                      </a:lnTo>
                      <a:lnTo>
                        <a:pt x="23665" y="17995"/>
                      </a:lnTo>
                      <a:lnTo>
                        <a:pt x="23498" y="17995"/>
                      </a:lnTo>
                      <a:lnTo>
                        <a:pt x="23289" y="18058"/>
                      </a:lnTo>
                      <a:lnTo>
                        <a:pt x="23226" y="18079"/>
                      </a:lnTo>
                      <a:lnTo>
                        <a:pt x="23017" y="18162"/>
                      </a:lnTo>
                      <a:lnTo>
                        <a:pt x="22891" y="18288"/>
                      </a:lnTo>
                      <a:lnTo>
                        <a:pt x="22724" y="18518"/>
                      </a:lnTo>
                      <a:lnTo>
                        <a:pt x="22598" y="18602"/>
                      </a:lnTo>
                      <a:lnTo>
                        <a:pt x="22410" y="18623"/>
                      </a:lnTo>
                      <a:lnTo>
                        <a:pt x="22201" y="18644"/>
                      </a:lnTo>
                      <a:lnTo>
                        <a:pt x="22159" y="18644"/>
                      </a:lnTo>
                      <a:lnTo>
                        <a:pt x="22159" y="18581"/>
                      </a:lnTo>
                      <a:lnTo>
                        <a:pt x="22264" y="18413"/>
                      </a:lnTo>
                      <a:lnTo>
                        <a:pt x="22201" y="18267"/>
                      </a:lnTo>
                      <a:lnTo>
                        <a:pt x="22054" y="17597"/>
                      </a:lnTo>
                      <a:lnTo>
                        <a:pt x="21950" y="17325"/>
                      </a:lnTo>
                      <a:lnTo>
                        <a:pt x="21887" y="17179"/>
                      </a:lnTo>
                      <a:lnTo>
                        <a:pt x="22033" y="16928"/>
                      </a:lnTo>
                      <a:lnTo>
                        <a:pt x="21740" y="16886"/>
                      </a:lnTo>
                      <a:lnTo>
                        <a:pt x="21531" y="17032"/>
                      </a:lnTo>
                      <a:lnTo>
                        <a:pt x="21406" y="16970"/>
                      </a:lnTo>
                      <a:lnTo>
                        <a:pt x="21029" y="16970"/>
                      </a:lnTo>
                      <a:lnTo>
                        <a:pt x="27704" y="4792"/>
                      </a:lnTo>
                      <a:lnTo>
                        <a:pt x="27683" y="4729"/>
                      </a:lnTo>
                      <a:lnTo>
                        <a:pt x="27536" y="4708"/>
                      </a:lnTo>
                      <a:lnTo>
                        <a:pt x="27474" y="4729"/>
                      </a:lnTo>
                      <a:lnTo>
                        <a:pt x="27411" y="4667"/>
                      </a:lnTo>
                      <a:lnTo>
                        <a:pt x="27369" y="4416"/>
                      </a:lnTo>
                      <a:lnTo>
                        <a:pt x="27306" y="4290"/>
                      </a:lnTo>
                      <a:lnTo>
                        <a:pt x="27222" y="4248"/>
                      </a:lnTo>
                      <a:lnTo>
                        <a:pt x="27202" y="4102"/>
                      </a:lnTo>
                      <a:lnTo>
                        <a:pt x="27118" y="3955"/>
                      </a:lnTo>
                      <a:lnTo>
                        <a:pt x="27076" y="3892"/>
                      </a:lnTo>
                      <a:lnTo>
                        <a:pt x="26867" y="3892"/>
                      </a:lnTo>
                      <a:lnTo>
                        <a:pt x="26846" y="3934"/>
                      </a:lnTo>
                      <a:lnTo>
                        <a:pt x="26678" y="3892"/>
                      </a:lnTo>
                      <a:lnTo>
                        <a:pt x="26532" y="3934"/>
                      </a:lnTo>
                      <a:lnTo>
                        <a:pt x="26448" y="3872"/>
                      </a:lnTo>
                      <a:lnTo>
                        <a:pt x="26386" y="3892"/>
                      </a:lnTo>
                      <a:lnTo>
                        <a:pt x="26344" y="3872"/>
                      </a:lnTo>
                      <a:lnTo>
                        <a:pt x="26323" y="3892"/>
                      </a:lnTo>
                      <a:lnTo>
                        <a:pt x="26239" y="3892"/>
                      </a:lnTo>
                      <a:lnTo>
                        <a:pt x="26239" y="3872"/>
                      </a:lnTo>
                      <a:lnTo>
                        <a:pt x="26281" y="3872"/>
                      </a:lnTo>
                      <a:lnTo>
                        <a:pt x="26281" y="3830"/>
                      </a:lnTo>
                      <a:lnTo>
                        <a:pt x="26176" y="3746"/>
                      </a:lnTo>
                      <a:lnTo>
                        <a:pt x="26114" y="3767"/>
                      </a:lnTo>
                      <a:lnTo>
                        <a:pt x="26030" y="3746"/>
                      </a:lnTo>
                      <a:lnTo>
                        <a:pt x="26051" y="3725"/>
                      </a:lnTo>
                      <a:lnTo>
                        <a:pt x="26114" y="3683"/>
                      </a:lnTo>
                      <a:lnTo>
                        <a:pt x="26051" y="3641"/>
                      </a:lnTo>
                      <a:lnTo>
                        <a:pt x="25967" y="3641"/>
                      </a:lnTo>
                      <a:lnTo>
                        <a:pt x="25904" y="3620"/>
                      </a:lnTo>
                      <a:lnTo>
                        <a:pt x="25904" y="3558"/>
                      </a:lnTo>
                      <a:lnTo>
                        <a:pt x="25821" y="3474"/>
                      </a:lnTo>
                      <a:lnTo>
                        <a:pt x="25737" y="3411"/>
                      </a:lnTo>
                      <a:lnTo>
                        <a:pt x="25716" y="3411"/>
                      </a:lnTo>
                      <a:lnTo>
                        <a:pt x="25653" y="3369"/>
                      </a:lnTo>
                      <a:lnTo>
                        <a:pt x="25611" y="3369"/>
                      </a:lnTo>
                      <a:lnTo>
                        <a:pt x="25549" y="3432"/>
                      </a:lnTo>
                      <a:lnTo>
                        <a:pt x="25549" y="3369"/>
                      </a:lnTo>
                      <a:lnTo>
                        <a:pt x="25528" y="3328"/>
                      </a:lnTo>
                      <a:lnTo>
                        <a:pt x="25444" y="3265"/>
                      </a:lnTo>
                      <a:lnTo>
                        <a:pt x="25381" y="3369"/>
                      </a:lnTo>
                      <a:lnTo>
                        <a:pt x="25318" y="3328"/>
                      </a:lnTo>
                      <a:lnTo>
                        <a:pt x="25318" y="3244"/>
                      </a:lnTo>
                      <a:lnTo>
                        <a:pt x="25381" y="3223"/>
                      </a:lnTo>
                      <a:lnTo>
                        <a:pt x="25339" y="3160"/>
                      </a:lnTo>
                      <a:lnTo>
                        <a:pt x="25277" y="3139"/>
                      </a:lnTo>
                      <a:lnTo>
                        <a:pt x="25193" y="3160"/>
                      </a:lnTo>
                      <a:lnTo>
                        <a:pt x="25193" y="3160"/>
                      </a:lnTo>
                      <a:lnTo>
                        <a:pt x="25214" y="3118"/>
                      </a:lnTo>
                      <a:lnTo>
                        <a:pt x="25214" y="3056"/>
                      </a:lnTo>
                      <a:lnTo>
                        <a:pt x="25109" y="3014"/>
                      </a:lnTo>
                      <a:lnTo>
                        <a:pt x="25025" y="2909"/>
                      </a:lnTo>
                      <a:lnTo>
                        <a:pt x="25067" y="2888"/>
                      </a:lnTo>
                      <a:lnTo>
                        <a:pt x="25025" y="2825"/>
                      </a:lnTo>
                      <a:lnTo>
                        <a:pt x="24963" y="2804"/>
                      </a:lnTo>
                      <a:lnTo>
                        <a:pt x="24900" y="2846"/>
                      </a:lnTo>
                      <a:lnTo>
                        <a:pt x="24691" y="3056"/>
                      </a:lnTo>
                      <a:lnTo>
                        <a:pt x="24461" y="3202"/>
                      </a:lnTo>
                      <a:lnTo>
                        <a:pt x="24670" y="3035"/>
                      </a:lnTo>
                      <a:lnTo>
                        <a:pt x="24795" y="2846"/>
                      </a:lnTo>
                      <a:lnTo>
                        <a:pt x="24921" y="2721"/>
                      </a:lnTo>
                      <a:lnTo>
                        <a:pt x="24963" y="2595"/>
                      </a:lnTo>
                      <a:lnTo>
                        <a:pt x="24879" y="2532"/>
                      </a:lnTo>
                      <a:lnTo>
                        <a:pt x="24712" y="2428"/>
                      </a:lnTo>
                      <a:lnTo>
                        <a:pt x="24586" y="2428"/>
                      </a:lnTo>
                      <a:lnTo>
                        <a:pt x="24440" y="2491"/>
                      </a:lnTo>
                      <a:lnTo>
                        <a:pt x="24356" y="2491"/>
                      </a:lnTo>
                      <a:lnTo>
                        <a:pt x="24293" y="2512"/>
                      </a:lnTo>
                      <a:lnTo>
                        <a:pt x="24147" y="2532"/>
                      </a:lnTo>
                      <a:lnTo>
                        <a:pt x="23979" y="2721"/>
                      </a:lnTo>
                      <a:lnTo>
                        <a:pt x="23854" y="2825"/>
                      </a:lnTo>
                      <a:lnTo>
                        <a:pt x="23854" y="2825"/>
                      </a:lnTo>
                      <a:lnTo>
                        <a:pt x="23958" y="2700"/>
                      </a:lnTo>
                      <a:lnTo>
                        <a:pt x="23937" y="2532"/>
                      </a:lnTo>
                      <a:lnTo>
                        <a:pt x="23958" y="2407"/>
                      </a:lnTo>
                      <a:lnTo>
                        <a:pt x="23958" y="2302"/>
                      </a:lnTo>
                      <a:lnTo>
                        <a:pt x="23770" y="2198"/>
                      </a:lnTo>
                      <a:lnTo>
                        <a:pt x="23770" y="2156"/>
                      </a:lnTo>
                      <a:lnTo>
                        <a:pt x="23875" y="2093"/>
                      </a:lnTo>
                      <a:lnTo>
                        <a:pt x="23979" y="2093"/>
                      </a:lnTo>
                      <a:lnTo>
                        <a:pt x="23979" y="2051"/>
                      </a:lnTo>
                      <a:lnTo>
                        <a:pt x="23707" y="1884"/>
                      </a:lnTo>
                      <a:lnTo>
                        <a:pt x="23665" y="1800"/>
                      </a:lnTo>
                      <a:lnTo>
                        <a:pt x="23728" y="1737"/>
                      </a:lnTo>
                      <a:lnTo>
                        <a:pt x="23875" y="1654"/>
                      </a:lnTo>
                      <a:lnTo>
                        <a:pt x="23958" y="1570"/>
                      </a:lnTo>
                      <a:lnTo>
                        <a:pt x="23917" y="1486"/>
                      </a:lnTo>
                      <a:lnTo>
                        <a:pt x="23854" y="1361"/>
                      </a:lnTo>
                      <a:lnTo>
                        <a:pt x="23812" y="1361"/>
                      </a:lnTo>
                      <a:lnTo>
                        <a:pt x="23749" y="1382"/>
                      </a:lnTo>
                      <a:lnTo>
                        <a:pt x="23707" y="1319"/>
                      </a:lnTo>
                      <a:lnTo>
                        <a:pt x="23624" y="1256"/>
                      </a:lnTo>
                      <a:lnTo>
                        <a:pt x="23519" y="1256"/>
                      </a:lnTo>
                      <a:lnTo>
                        <a:pt x="23393" y="1214"/>
                      </a:lnTo>
                      <a:lnTo>
                        <a:pt x="23331" y="1172"/>
                      </a:lnTo>
                      <a:lnTo>
                        <a:pt x="23247" y="1214"/>
                      </a:lnTo>
                      <a:lnTo>
                        <a:pt x="23121" y="1214"/>
                      </a:lnTo>
                      <a:lnTo>
                        <a:pt x="23080" y="1319"/>
                      </a:lnTo>
                      <a:lnTo>
                        <a:pt x="23080" y="1361"/>
                      </a:lnTo>
                      <a:lnTo>
                        <a:pt x="22996" y="1256"/>
                      </a:lnTo>
                      <a:lnTo>
                        <a:pt x="23038" y="1151"/>
                      </a:lnTo>
                      <a:lnTo>
                        <a:pt x="23101" y="1131"/>
                      </a:lnTo>
                      <a:lnTo>
                        <a:pt x="23101" y="1026"/>
                      </a:lnTo>
                      <a:lnTo>
                        <a:pt x="23142" y="942"/>
                      </a:lnTo>
                      <a:lnTo>
                        <a:pt x="23205" y="921"/>
                      </a:lnTo>
                      <a:lnTo>
                        <a:pt x="23205" y="817"/>
                      </a:lnTo>
                      <a:lnTo>
                        <a:pt x="23226" y="712"/>
                      </a:lnTo>
                      <a:lnTo>
                        <a:pt x="23205" y="649"/>
                      </a:lnTo>
                      <a:lnTo>
                        <a:pt x="23184" y="649"/>
                      </a:lnTo>
                      <a:lnTo>
                        <a:pt x="23038" y="796"/>
                      </a:lnTo>
                      <a:lnTo>
                        <a:pt x="23017" y="900"/>
                      </a:lnTo>
                      <a:lnTo>
                        <a:pt x="22996" y="900"/>
                      </a:lnTo>
                      <a:lnTo>
                        <a:pt x="22912" y="838"/>
                      </a:lnTo>
                      <a:lnTo>
                        <a:pt x="22808" y="900"/>
                      </a:lnTo>
                      <a:lnTo>
                        <a:pt x="22787" y="942"/>
                      </a:lnTo>
                      <a:lnTo>
                        <a:pt x="22808" y="1047"/>
                      </a:lnTo>
                      <a:lnTo>
                        <a:pt x="22724" y="1131"/>
                      </a:lnTo>
                      <a:lnTo>
                        <a:pt x="22682" y="1131"/>
                      </a:lnTo>
                      <a:lnTo>
                        <a:pt x="22661" y="1068"/>
                      </a:lnTo>
                      <a:lnTo>
                        <a:pt x="22598" y="1214"/>
                      </a:lnTo>
                      <a:lnTo>
                        <a:pt x="22598" y="1319"/>
                      </a:lnTo>
                      <a:lnTo>
                        <a:pt x="22556" y="1172"/>
                      </a:lnTo>
                      <a:lnTo>
                        <a:pt x="22556" y="1047"/>
                      </a:lnTo>
                      <a:lnTo>
                        <a:pt x="22598" y="942"/>
                      </a:lnTo>
                      <a:lnTo>
                        <a:pt x="22556" y="921"/>
                      </a:lnTo>
                      <a:lnTo>
                        <a:pt x="22473" y="1005"/>
                      </a:lnTo>
                      <a:lnTo>
                        <a:pt x="22452" y="1068"/>
                      </a:lnTo>
                      <a:lnTo>
                        <a:pt x="22368" y="1110"/>
                      </a:lnTo>
                      <a:lnTo>
                        <a:pt x="22410" y="921"/>
                      </a:lnTo>
                      <a:lnTo>
                        <a:pt x="22368" y="817"/>
                      </a:lnTo>
                      <a:lnTo>
                        <a:pt x="22264" y="817"/>
                      </a:lnTo>
                      <a:lnTo>
                        <a:pt x="22284" y="733"/>
                      </a:lnTo>
                      <a:lnTo>
                        <a:pt x="22410" y="628"/>
                      </a:lnTo>
                      <a:lnTo>
                        <a:pt x="22515" y="607"/>
                      </a:lnTo>
                      <a:lnTo>
                        <a:pt x="22661" y="712"/>
                      </a:lnTo>
                      <a:lnTo>
                        <a:pt x="22808" y="628"/>
                      </a:lnTo>
                      <a:lnTo>
                        <a:pt x="22912" y="607"/>
                      </a:lnTo>
                      <a:lnTo>
                        <a:pt x="23017" y="503"/>
                      </a:lnTo>
                      <a:lnTo>
                        <a:pt x="23017" y="440"/>
                      </a:lnTo>
                      <a:lnTo>
                        <a:pt x="23038" y="398"/>
                      </a:lnTo>
                      <a:lnTo>
                        <a:pt x="23017" y="335"/>
                      </a:lnTo>
                      <a:lnTo>
                        <a:pt x="22891" y="294"/>
                      </a:lnTo>
                      <a:lnTo>
                        <a:pt x="22828" y="294"/>
                      </a:lnTo>
                      <a:lnTo>
                        <a:pt x="22828" y="189"/>
                      </a:lnTo>
                      <a:lnTo>
                        <a:pt x="22787" y="126"/>
                      </a:lnTo>
                      <a:lnTo>
                        <a:pt x="22766" y="105"/>
                      </a:lnTo>
                      <a:lnTo>
                        <a:pt x="22787" y="84"/>
                      </a:lnTo>
                      <a:lnTo>
                        <a:pt x="22828" y="63"/>
                      </a:lnTo>
                      <a:lnTo>
                        <a:pt x="22870"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9" name="Google Shape;829;p33"/>
                <p:cNvSpPr/>
                <p:nvPr/>
              </p:nvSpPr>
              <p:spPr>
                <a:xfrm>
                  <a:off x="1979950" y="2384350"/>
                  <a:ext cx="816050" cy="481275"/>
                </a:xfrm>
                <a:custGeom>
                  <a:rect b="b" l="l" r="r" t="t"/>
                  <a:pathLst>
                    <a:path extrusionOk="0" h="19251" w="32642">
                      <a:moveTo>
                        <a:pt x="2846" y="1"/>
                      </a:moveTo>
                      <a:lnTo>
                        <a:pt x="2909" y="210"/>
                      </a:lnTo>
                      <a:lnTo>
                        <a:pt x="3035" y="273"/>
                      </a:lnTo>
                      <a:lnTo>
                        <a:pt x="2993" y="356"/>
                      </a:lnTo>
                      <a:lnTo>
                        <a:pt x="2909" y="440"/>
                      </a:lnTo>
                      <a:lnTo>
                        <a:pt x="2930" y="545"/>
                      </a:lnTo>
                      <a:lnTo>
                        <a:pt x="2993" y="586"/>
                      </a:lnTo>
                      <a:lnTo>
                        <a:pt x="2972" y="649"/>
                      </a:lnTo>
                      <a:lnTo>
                        <a:pt x="2909" y="733"/>
                      </a:lnTo>
                      <a:lnTo>
                        <a:pt x="2951" y="775"/>
                      </a:lnTo>
                      <a:lnTo>
                        <a:pt x="2951" y="858"/>
                      </a:lnTo>
                      <a:lnTo>
                        <a:pt x="2993" y="900"/>
                      </a:lnTo>
                      <a:lnTo>
                        <a:pt x="2909" y="1047"/>
                      </a:lnTo>
                      <a:lnTo>
                        <a:pt x="2825" y="1089"/>
                      </a:lnTo>
                      <a:lnTo>
                        <a:pt x="2763" y="1256"/>
                      </a:lnTo>
                      <a:lnTo>
                        <a:pt x="2721" y="1298"/>
                      </a:lnTo>
                      <a:lnTo>
                        <a:pt x="2721" y="1423"/>
                      </a:lnTo>
                      <a:lnTo>
                        <a:pt x="2637" y="1486"/>
                      </a:lnTo>
                      <a:lnTo>
                        <a:pt x="2616" y="1591"/>
                      </a:lnTo>
                      <a:lnTo>
                        <a:pt x="2470" y="1674"/>
                      </a:lnTo>
                      <a:lnTo>
                        <a:pt x="2386" y="1633"/>
                      </a:lnTo>
                      <a:lnTo>
                        <a:pt x="2344" y="1570"/>
                      </a:lnTo>
                      <a:lnTo>
                        <a:pt x="2428" y="1465"/>
                      </a:lnTo>
                      <a:lnTo>
                        <a:pt x="2449" y="1507"/>
                      </a:lnTo>
                      <a:lnTo>
                        <a:pt x="2532" y="1465"/>
                      </a:lnTo>
                      <a:lnTo>
                        <a:pt x="2553" y="1528"/>
                      </a:lnTo>
                      <a:lnTo>
                        <a:pt x="2595" y="1486"/>
                      </a:lnTo>
                      <a:lnTo>
                        <a:pt x="2595" y="1361"/>
                      </a:lnTo>
                      <a:lnTo>
                        <a:pt x="2658" y="1214"/>
                      </a:lnTo>
                      <a:lnTo>
                        <a:pt x="2742" y="1151"/>
                      </a:lnTo>
                      <a:lnTo>
                        <a:pt x="2742" y="1047"/>
                      </a:lnTo>
                      <a:lnTo>
                        <a:pt x="2700" y="1068"/>
                      </a:lnTo>
                      <a:lnTo>
                        <a:pt x="2553" y="1172"/>
                      </a:lnTo>
                      <a:lnTo>
                        <a:pt x="2512" y="1214"/>
                      </a:lnTo>
                      <a:lnTo>
                        <a:pt x="2428" y="1214"/>
                      </a:lnTo>
                      <a:lnTo>
                        <a:pt x="2428" y="1172"/>
                      </a:lnTo>
                      <a:lnTo>
                        <a:pt x="2532" y="1068"/>
                      </a:lnTo>
                      <a:lnTo>
                        <a:pt x="2658" y="1005"/>
                      </a:lnTo>
                      <a:lnTo>
                        <a:pt x="2700" y="963"/>
                      </a:lnTo>
                      <a:lnTo>
                        <a:pt x="2658" y="879"/>
                      </a:lnTo>
                      <a:lnTo>
                        <a:pt x="2616" y="879"/>
                      </a:lnTo>
                      <a:lnTo>
                        <a:pt x="2532" y="900"/>
                      </a:lnTo>
                      <a:lnTo>
                        <a:pt x="2470" y="796"/>
                      </a:lnTo>
                      <a:lnTo>
                        <a:pt x="2407" y="754"/>
                      </a:lnTo>
                      <a:lnTo>
                        <a:pt x="2135" y="754"/>
                      </a:lnTo>
                      <a:lnTo>
                        <a:pt x="2009" y="649"/>
                      </a:lnTo>
                      <a:lnTo>
                        <a:pt x="1716" y="419"/>
                      </a:lnTo>
                      <a:lnTo>
                        <a:pt x="1696" y="440"/>
                      </a:lnTo>
                      <a:lnTo>
                        <a:pt x="1675" y="545"/>
                      </a:lnTo>
                      <a:lnTo>
                        <a:pt x="1591" y="754"/>
                      </a:lnTo>
                      <a:lnTo>
                        <a:pt x="1591" y="858"/>
                      </a:lnTo>
                      <a:lnTo>
                        <a:pt x="1654" y="1068"/>
                      </a:lnTo>
                      <a:lnTo>
                        <a:pt x="1591" y="1382"/>
                      </a:lnTo>
                      <a:lnTo>
                        <a:pt x="1612" y="1507"/>
                      </a:lnTo>
                      <a:lnTo>
                        <a:pt x="1591" y="1674"/>
                      </a:lnTo>
                      <a:lnTo>
                        <a:pt x="1612" y="1737"/>
                      </a:lnTo>
                      <a:lnTo>
                        <a:pt x="1675" y="1737"/>
                      </a:lnTo>
                      <a:lnTo>
                        <a:pt x="1696" y="1800"/>
                      </a:lnTo>
                      <a:lnTo>
                        <a:pt x="1654" y="1884"/>
                      </a:lnTo>
                      <a:lnTo>
                        <a:pt x="1591" y="1884"/>
                      </a:lnTo>
                      <a:lnTo>
                        <a:pt x="1570" y="1946"/>
                      </a:lnTo>
                      <a:lnTo>
                        <a:pt x="1591" y="2009"/>
                      </a:lnTo>
                      <a:lnTo>
                        <a:pt x="1696" y="2030"/>
                      </a:lnTo>
                      <a:lnTo>
                        <a:pt x="1654" y="2135"/>
                      </a:lnTo>
                      <a:lnTo>
                        <a:pt x="1654" y="2239"/>
                      </a:lnTo>
                      <a:lnTo>
                        <a:pt x="1591" y="2323"/>
                      </a:lnTo>
                      <a:lnTo>
                        <a:pt x="1549" y="2302"/>
                      </a:lnTo>
                      <a:lnTo>
                        <a:pt x="1507" y="2344"/>
                      </a:lnTo>
                      <a:lnTo>
                        <a:pt x="1507" y="2428"/>
                      </a:lnTo>
                      <a:lnTo>
                        <a:pt x="1675" y="2449"/>
                      </a:lnTo>
                      <a:lnTo>
                        <a:pt x="1821" y="2470"/>
                      </a:lnTo>
                      <a:lnTo>
                        <a:pt x="1926" y="2553"/>
                      </a:lnTo>
                      <a:lnTo>
                        <a:pt x="2072" y="2553"/>
                      </a:lnTo>
                      <a:lnTo>
                        <a:pt x="2114" y="2637"/>
                      </a:lnTo>
                      <a:lnTo>
                        <a:pt x="2135" y="2783"/>
                      </a:lnTo>
                      <a:lnTo>
                        <a:pt x="2093" y="2658"/>
                      </a:lnTo>
                      <a:lnTo>
                        <a:pt x="1988" y="2574"/>
                      </a:lnTo>
                      <a:lnTo>
                        <a:pt x="1905" y="2616"/>
                      </a:lnTo>
                      <a:lnTo>
                        <a:pt x="1821" y="2553"/>
                      </a:lnTo>
                      <a:lnTo>
                        <a:pt x="1612" y="2532"/>
                      </a:lnTo>
                      <a:lnTo>
                        <a:pt x="1570" y="2470"/>
                      </a:lnTo>
                      <a:lnTo>
                        <a:pt x="1507" y="2511"/>
                      </a:lnTo>
                      <a:lnTo>
                        <a:pt x="1507" y="2616"/>
                      </a:lnTo>
                      <a:lnTo>
                        <a:pt x="1403" y="2763"/>
                      </a:lnTo>
                      <a:lnTo>
                        <a:pt x="1403" y="2846"/>
                      </a:lnTo>
                      <a:lnTo>
                        <a:pt x="1403" y="2930"/>
                      </a:lnTo>
                      <a:lnTo>
                        <a:pt x="1340" y="3076"/>
                      </a:lnTo>
                      <a:lnTo>
                        <a:pt x="1277" y="3202"/>
                      </a:lnTo>
                      <a:lnTo>
                        <a:pt x="1131" y="3558"/>
                      </a:lnTo>
                      <a:lnTo>
                        <a:pt x="1089" y="3809"/>
                      </a:lnTo>
                      <a:lnTo>
                        <a:pt x="942" y="4102"/>
                      </a:lnTo>
                      <a:lnTo>
                        <a:pt x="921" y="4415"/>
                      </a:lnTo>
                      <a:lnTo>
                        <a:pt x="838" y="4541"/>
                      </a:lnTo>
                      <a:lnTo>
                        <a:pt x="733" y="4667"/>
                      </a:lnTo>
                      <a:lnTo>
                        <a:pt x="649" y="4855"/>
                      </a:lnTo>
                      <a:lnTo>
                        <a:pt x="608" y="4939"/>
                      </a:lnTo>
                      <a:lnTo>
                        <a:pt x="566" y="5043"/>
                      </a:lnTo>
                      <a:lnTo>
                        <a:pt x="419" y="5231"/>
                      </a:lnTo>
                      <a:lnTo>
                        <a:pt x="356" y="5336"/>
                      </a:lnTo>
                      <a:lnTo>
                        <a:pt x="398" y="5566"/>
                      </a:lnTo>
                      <a:lnTo>
                        <a:pt x="336" y="5776"/>
                      </a:lnTo>
                      <a:lnTo>
                        <a:pt x="336" y="5922"/>
                      </a:lnTo>
                      <a:lnTo>
                        <a:pt x="419" y="6027"/>
                      </a:lnTo>
                      <a:lnTo>
                        <a:pt x="356" y="6110"/>
                      </a:lnTo>
                      <a:lnTo>
                        <a:pt x="336" y="6194"/>
                      </a:lnTo>
                      <a:lnTo>
                        <a:pt x="398" y="6340"/>
                      </a:lnTo>
                      <a:lnTo>
                        <a:pt x="356" y="6592"/>
                      </a:lnTo>
                      <a:lnTo>
                        <a:pt x="315" y="6717"/>
                      </a:lnTo>
                      <a:lnTo>
                        <a:pt x="231" y="6759"/>
                      </a:lnTo>
                      <a:lnTo>
                        <a:pt x="252" y="6843"/>
                      </a:lnTo>
                      <a:lnTo>
                        <a:pt x="294" y="6864"/>
                      </a:lnTo>
                      <a:lnTo>
                        <a:pt x="231" y="7031"/>
                      </a:lnTo>
                      <a:lnTo>
                        <a:pt x="84" y="7136"/>
                      </a:lnTo>
                      <a:lnTo>
                        <a:pt x="1" y="7261"/>
                      </a:lnTo>
                      <a:lnTo>
                        <a:pt x="1" y="7387"/>
                      </a:lnTo>
                      <a:lnTo>
                        <a:pt x="105" y="7554"/>
                      </a:lnTo>
                      <a:lnTo>
                        <a:pt x="210" y="7763"/>
                      </a:lnTo>
                      <a:lnTo>
                        <a:pt x="210" y="7993"/>
                      </a:lnTo>
                      <a:lnTo>
                        <a:pt x="189" y="8119"/>
                      </a:lnTo>
                      <a:lnTo>
                        <a:pt x="126" y="8203"/>
                      </a:lnTo>
                      <a:lnTo>
                        <a:pt x="126" y="8286"/>
                      </a:lnTo>
                      <a:lnTo>
                        <a:pt x="147" y="8370"/>
                      </a:lnTo>
                      <a:lnTo>
                        <a:pt x="189" y="8496"/>
                      </a:lnTo>
                      <a:lnTo>
                        <a:pt x="126" y="8579"/>
                      </a:lnTo>
                      <a:lnTo>
                        <a:pt x="105" y="8642"/>
                      </a:lnTo>
                      <a:lnTo>
                        <a:pt x="126" y="8726"/>
                      </a:lnTo>
                      <a:lnTo>
                        <a:pt x="356" y="9102"/>
                      </a:lnTo>
                      <a:lnTo>
                        <a:pt x="398" y="9207"/>
                      </a:lnTo>
                      <a:lnTo>
                        <a:pt x="356" y="9270"/>
                      </a:lnTo>
                      <a:lnTo>
                        <a:pt x="398" y="9353"/>
                      </a:lnTo>
                      <a:lnTo>
                        <a:pt x="524" y="9479"/>
                      </a:lnTo>
                      <a:lnTo>
                        <a:pt x="545" y="9542"/>
                      </a:lnTo>
                      <a:lnTo>
                        <a:pt x="628" y="9542"/>
                      </a:lnTo>
                      <a:lnTo>
                        <a:pt x="628" y="9437"/>
                      </a:lnTo>
                      <a:lnTo>
                        <a:pt x="628" y="9312"/>
                      </a:lnTo>
                      <a:lnTo>
                        <a:pt x="712" y="9333"/>
                      </a:lnTo>
                      <a:lnTo>
                        <a:pt x="733" y="9312"/>
                      </a:lnTo>
                      <a:lnTo>
                        <a:pt x="733" y="9353"/>
                      </a:lnTo>
                      <a:lnTo>
                        <a:pt x="838" y="9353"/>
                      </a:lnTo>
                      <a:lnTo>
                        <a:pt x="859" y="9416"/>
                      </a:lnTo>
                      <a:lnTo>
                        <a:pt x="984" y="9437"/>
                      </a:lnTo>
                      <a:lnTo>
                        <a:pt x="880" y="9437"/>
                      </a:lnTo>
                      <a:lnTo>
                        <a:pt x="817" y="9479"/>
                      </a:lnTo>
                      <a:lnTo>
                        <a:pt x="754" y="9437"/>
                      </a:lnTo>
                      <a:lnTo>
                        <a:pt x="712" y="9437"/>
                      </a:lnTo>
                      <a:lnTo>
                        <a:pt x="712" y="9521"/>
                      </a:lnTo>
                      <a:lnTo>
                        <a:pt x="754" y="9542"/>
                      </a:lnTo>
                      <a:lnTo>
                        <a:pt x="754" y="9688"/>
                      </a:lnTo>
                      <a:lnTo>
                        <a:pt x="817" y="9793"/>
                      </a:lnTo>
                      <a:lnTo>
                        <a:pt x="838" y="9835"/>
                      </a:lnTo>
                      <a:lnTo>
                        <a:pt x="733" y="9793"/>
                      </a:lnTo>
                      <a:lnTo>
                        <a:pt x="670" y="9688"/>
                      </a:lnTo>
                      <a:lnTo>
                        <a:pt x="649" y="9646"/>
                      </a:lnTo>
                      <a:lnTo>
                        <a:pt x="608" y="9688"/>
                      </a:lnTo>
                      <a:lnTo>
                        <a:pt x="608" y="9772"/>
                      </a:lnTo>
                      <a:lnTo>
                        <a:pt x="545" y="9835"/>
                      </a:lnTo>
                      <a:lnTo>
                        <a:pt x="566" y="9877"/>
                      </a:lnTo>
                      <a:lnTo>
                        <a:pt x="545" y="9981"/>
                      </a:lnTo>
                      <a:lnTo>
                        <a:pt x="545" y="10086"/>
                      </a:lnTo>
                      <a:lnTo>
                        <a:pt x="608" y="10107"/>
                      </a:lnTo>
                      <a:lnTo>
                        <a:pt x="628" y="10211"/>
                      </a:lnTo>
                      <a:lnTo>
                        <a:pt x="733" y="10274"/>
                      </a:lnTo>
                      <a:lnTo>
                        <a:pt x="775" y="10358"/>
                      </a:lnTo>
                      <a:lnTo>
                        <a:pt x="775" y="10421"/>
                      </a:lnTo>
                      <a:lnTo>
                        <a:pt x="712" y="10504"/>
                      </a:lnTo>
                      <a:lnTo>
                        <a:pt x="649" y="10504"/>
                      </a:lnTo>
                      <a:lnTo>
                        <a:pt x="649" y="10567"/>
                      </a:lnTo>
                      <a:lnTo>
                        <a:pt x="670" y="10672"/>
                      </a:lnTo>
                      <a:lnTo>
                        <a:pt x="670" y="10797"/>
                      </a:lnTo>
                      <a:lnTo>
                        <a:pt x="712" y="10839"/>
                      </a:lnTo>
                      <a:lnTo>
                        <a:pt x="775" y="10923"/>
                      </a:lnTo>
                      <a:lnTo>
                        <a:pt x="817" y="11111"/>
                      </a:lnTo>
                      <a:lnTo>
                        <a:pt x="942" y="11362"/>
                      </a:lnTo>
                      <a:lnTo>
                        <a:pt x="1026" y="11509"/>
                      </a:lnTo>
                      <a:lnTo>
                        <a:pt x="1068" y="11530"/>
                      </a:lnTo>
                      <a:lnTo>
                        <a:pt x="1047" y="11571"/>
                      </a:lnTo>
                      <a:lnTo>
                        <a:pt x="1047" y="11613"/>
                      </a:lnTo>
                      <a:lnTo>
                        <a:pt x="1152" y="11718"/>
                      </a:lnTo>
                      <a:lnTo>
                        <a:pt x="1172" y="11843"/>
                      </a:lnTo>
                      <a:lnTo>
                        <a:pt x="1152" y="11990"/>
                      </a:lnTo>
                      <a:lnTo>
                        <a:pt x="1131" y="12094"/>
                      </a:lnTo>
                      <a:lnTo>
                        <a:pt x="1089" y="12136"/>
                      </a:lnTo>
                      <a:lnTo>
                        <a:pt x="1131" y="12199"/>
                      </a:lnTo>
                      <a:lnTo>
                        <a:pt x="1172" y="12262"/>
                      </a:lnTo>
                      <a:lnTo>
                        <a:pt x="1382" y="12262"/>
                      </a:lnTo>
                      <a:lnTo>
                        <a:pt x="1486" y="12283"/>
                      </a:lnTo>
                      <a:lnTo>
                        <a:pt x="1591" y="12346"/>
                      </a:lnTo>
                      <a:lnTo>
                        <a:pt x="1675" y="12366"/>
                      </a:lnTo>
                      <a:lnTo>
                        <a:pt x="1821" y="12366"/>
                      </a:lnTo>
                      <a:lnTo>
                        <a:pt x="1884" y="12450"/>
                      </a:lnTo>
                      <a:lnTo>
                        <a:pt x="1884" y="12555"/>
                      </a:lnTo>
                      <a:lnTo>
                        <a:pt x="2030" y="12618"/>
                      </a:lnTo>
                      <a:lnTo>
                        <a:pt x="2135" y="12618"/>
                      </a:lnTo>
                      <a:lnTo>
                        <a:pt x="2281" y="12680"/>
                      </a:lnTo>
                      <a:lnTo>
                        <a:pt x="2302" y="12722"/>
                      </a:lnTo>
                      <a:lnTo>
                        <a:pt x="2302" y="12827"/>
                      </a:lnTo>
                      <a:lnTo>
                        <a:pt x="2344" y="12869"/>
                      </a:lnTo>
                      <a:lnTo>
                        <a:pt x="2407" y="12827"/>
                      </a:lnTo>
                      <a:lnTo>
                        <a:pt x="2470" y="12827"/>
                      </a:lnTo>
                      <a:lnTo>
                        <a:pt x="2616" y="12973"/>
                      </a:lnTo>
                      <a:lnTo>
                        <a:pt x="2805" y="13245"/>
                      </a:lnTo>
                      <a:lnTo>
                        <a:pt x="2825" y="13434"/>
                      </a:lnTo>
                      <a:lnTo>
                        <a:pt x="2805" y="13559"/>
                      </a:lnTo>
                      <a:lnTo>
                        <a:pt x="2805" y="13664"/>
                      </a:lnTo>
                      <a:lnTo>
                        <a:pt x="4185" y="13643"/>
                      </a:lnTo>
                      <a:lnTo>
                        <a:pt x="4206" y="13706"/>
                      </a:lnTo>
                      <a:lnTo>
                        <a:pt x="4206" y="13747"/>
                      </a:lnTo>
                      <a:lnTo>
                        <a:pt x="6131" y="14647"/>
                      </a:lnTo>
                      <a:lnTo>
                        <a:pt x="7784" y="14689"/>
                      </a:lnTo>
                      <a:lnTo>
                        <a:pt x="7826" y="14480"/>
                      </a:lnTo>
                      <a:lnTo>
                        <a:pt x="8747" y="14501"/>
                      </a:lnTo>
                      <a:lnTo>
                        <a:pt x="8872" y="14584"/>
                      </a:lnTo>
                      <a:lnTo>
                        <a:pt x="8935" y="14710"/>
                      </a:lnTo>
                      <a:lnTo>
                        <a:pt x="8998" y="14773"/>
                      </a:lnTo>
                      <a:lnTo>
                        <a:pt x="9019" y="14815"/>
                      </a:lnTo>
                      <a:lnTo>
                        <a:pt x="9082" y="14815"/>
                      </a:lnTo>
                      <a:lnTo>
                        <a:pt x="9123" y="14898"/>
                      </a:lnTo>
                      <a:lnTo>
                        <a:pt x="9103" y="14961"/>
                      </a:lnTo>
                      <a:lnTo>
                        <a:pt x="9207" y="14982"/>
                      </a:lnTo>
                      <a:lnTo>
                        <a:pt x="9270" y="15066"/>
                      </a:lnTo>
                      <a:lnTo>
                        <a:pt x="9270" y="15107"/>
                      </a:lnTo>
                      <a:lnTo>
                        <a:pt x="9228" y="15170"/>
                      </a:lnTo>
                      <a:lnTo>
                        <a:pt x="9312" y="15191"/>
                      </a:lnTo>
                      <a:lnTo>
                        <a:pt x="9395" y="15233"/>
                      </a:lnTo>
                      <a:lnTo>
                        <a:pt x="9437" y="15317"/>
                      </a:lnTo>
                      <a:lnTo>
                        <a:pt x="9458" y="15442"/>
                      </a:lnTo>
                      <a:lnTo>
                        <a:pt x="9500" y="15484"/>
                      </a:lnTo>
                      <a:lnTo>
                        <a:pt x="9521" y="15505"/>
                      </a:lnTo>
                      <a:lnTo>
                        <a:pt x="9542" y="15526"/>
                      </a:lnTo>
                      <a:lnTo>
                        <a:pt x="9626" y="15610"/>
                      </a:lnTo>
                      <a:lnTo>
                        <a:pt x="9626" y="15693"/>
                      </a:lnTo>
                      <a:lnTo>
                        <a:pt x="9605" y="15714"/>
                      </a:lnTo>
                      <a:lnTo>
                        <a:pt x="9521" y="15735"/>
                      </a:lnTo>
                      <a:lnTo>
                        <a:pt x="9521" y="15756"/>
                      </a:lnTo>
                      <a:lnTo>
                        <a:pt x="9626" y="15903"/>
                      </a:lnTo>
                      <a:lnTo>
                        <a:pt x="9709" y="15965"/>
                      </a:lnTo>
                      <a:lnTo>
                        <a:pt x="9730" y="16070"/>
                      </a:lnTo>
                      <a:lnTo>
                        <a:pt x="9730" y="16112"/>
                      </a:lnTo>
                      <a:lnTo>
                        <a:pt x="9751" y="16112"/>
                      </a:lnTo>
                      <a:lnTo>
                        <a:pt x="9793" y="16133"/>
                      </a:lnTo>
                      <a:lnTo>
                        <a:pt x="9835" y="16133"/>
                      </a:lnTo>
                      <a:lnTo>
                        <a:pt x="9877" y="16154"/>
                      </a:lnTo>
                      <a:lnTo>
                        <a:pt x="9919" y="16216"/>
                      </a:lnTo>
                      <a:lnTo>
                        <a:pt x="9919" y="16237"/>
                      </a:lnTo>
                      <a:lnTo>
                        <a:pt x="9960" y="16279"/>
                      </a:lnTo>
                      <a:lnTo>
                        <a:pt x="10023" y="16279"/>
                      </a:lnTo>
                      <a:lnTo>
                        <a:pt x="10149" y="16342"/>
                      </a:lnTo>
                      <a:lnTo>
                        <a:pt x="10170" y="16384"/>
                      </a:lnTo>
                      <a:lnTo>
                        <a:pt x="10253" y="16426"/>
                      </a:lnTo>
                      <a:lnTo>
                        <a:pt x="10379" y="16467"/>
                      </a:lnTo>
                      <a:lnTo>
                        <a:pt x="10400" y="16530"/>
                      </a:lnTo>
                      <a:lnTo>
                        <a:pt x="10463" y="16530"/>
                      </a:lnTo>
                      <a:lnTo>
                        <a:pt x="10504" y="16488"/>
                      </a:lnTo>
                      <a:lnTo>
                        <a:pt x="10504" y="16467"/>
                      </a:lnTo>
                      <a:lnTo>
                        <a:pt x="10609" y="16384"/>
                      </a:lnTo>
                      <a:lnTo>
                        <a:pt x="10672" y="16384"/>
                      </a:lnTo>
                      <a:lnTo>
                        <a:pt x="10672" y="16342"/>
                      </a:lnTo>
                      <a:lnTo>
                        <a:pt x="10672" y="16321"/>
                      </a:lnTo>
                      <a:lnTo>
                        <a:pt x="10714" y="16237"/>
                      </a:lnTo>
                      <a:lnTo>
                        <a:pt x="10797" y="16070"/>
                      </a:lnTo>
                      <a:lnTo>
                        <a:pt x="10839" y="16028"/>
                      </a:lnTo>
                      <a:lnTo>
                        <a:pt x="10923" y="16007"/>
                      </a:lnTo>
                      <a:lnTo>
                        <a:pt x="10965" y="16007"/>
                      </a:lnTo>
                      <a:lnTo>
                        <a:pt x="10986" y="16028"/>
                      </a:lnTo>
                      <a:lnTo>
                        <a:pt x="11027" y="16028"/>
                      </a:lnTo>
                      <a:lnTo>
                        <a:pt x="11069" y="15944"/>
                      </a:lnTo>
                      <a:lnTo>
                        <a:pt x="11174" y="15944"/>
                      </a:lnTo>
                      <a:lnTo>
                        <a:pt x="11279" y="15965"/>
                      </a:lnTo>
                      <a:lnTo>
                        <a:pt x="11383" y="15944"/>
                      </a:lnTo>
                      <a:lnTo>
                        <a:pt x="11404" y="15965"/>
                      </a:lnTo>
                      <a:lnTo>
                        <a:pt x="11425" y="16007"/>
                      </a:lnTo>
                      <a:lnTo>
                        <a:pt x="11509" y="16007"/>
                      </a:lnTo>
                      <a:lnTo>
                        <a:pt x="11592" y="16028"/>
                      </a:lnTo>
                      <a:lnTo>
                        <a:pt x="11634" y="16133"/>
                      </a:lnTo>
                      <a:lnTo>
                        <a:pt x="11739" y="16216"/>
                      </a:lnTo>
                      <a:lnTo>
                        <a:pt x="11844" y="16363"/>
                      </a:lnTo>
                      <a:lnTo>
                        <a:pt x="11864" y="16467"/>
                      </a:lnTo>
                      <a:lnTo>
                        <a:pt x="11927" y="16530"/>
                      </a:lnTo>
                      <a:lnTo>
                        <a:pt x="11927" y="16593"/>
                      </a:lnTo>
                      <a:lnTo>
                        <a:pt x="11927" y="16760"/>
                      </a:lnTo>
                      <a:lnTo>
                        <a:pt x="12011" y="16781"/>
                      </a:lnTo>
                      <a:lnTo>
                        <a:pt x="12032" y="16865"/>
                      </a:lnTo>
                      <a:lnTo>
                        <a:pt x="12116" y="17074"/>
                      </a:lnTo>
                      <a:lnTo>
                        <a:pt x="12157" y="17095"/>
                      </a:lnTo>
                      <a:lnTo>
                        <a:pt x="12178" y="17179"/>
                      </a:lnTo>
                      <a:lnTo>
                        <a:pt x="12262" y="17221"/>
                      </a:lnTo>
                      <a:lnTo>
                        <a:pt x="12283" y="17325"/>
                      </a:lnTo>
                      <a:lnTo>
                        <a:pt x="12346" y="17430"/>
                      </a:lnTo>
                      <a:lnTo>
                        <a:pt x="12450" y="17514"/>
                      </a:lnTo>
                      <a:lnTo>
                        <a:pt x="12429" y="17618"/>
                      </a:lnTo>
                      <a:lnTo>
                        <a:pt x="12429" y="17723"/>
                      </a:lnTo>
                      <a:lnTo>
                        <a:pt x="12429" y="17786"/>
                      </a:lnTo>
                      <a:lnTo>
                        <a:pt x="12429" y="17807"/>
                      </a:lnTo>
                      <a:lnTo>
                        <a:pt x="12555" y="18141"/>
                      </a:lnTo>
                      <a:lnTo>
                        <a:pt x="12534" y="18309"/>
                      </a:lnTo>
                      <a:lnTo>
                        <a:pt x="12576" y="18351"/>
                      </a:lnTo>
                      <a:lnTo>
                        <a:pt x="12597" y="18351"/>
                      </a:lnTo>
                      <a:lnTo>
                        <a:pt x="12660" y="18372"/>
                      </a:lnTo>
                      <a:lnTo>
                        <a:pt x="12743" y="18372"/>
                      </a:lnTo>
                      <a:lnTo>
                        <a:pt x="12806" y="18413"/>
                      </a:lnTo>
                      <a:lnTo>
                        <a:pt x="12911" y="18518"/>
                      </a:lnTo>
                      <a:lnTo>
                        <a:pt x="13099" y="18560"/>
                      </a:lnTo>
                      <a:lnTo>
                        <a:pt x="13204" y="18644"/>
                      </a:lnTo>
                      <a:lnTo>
                        <a:pt x="13308" y="18644"/>
                      </a:lnTo>
                      <a:lnTo>
                        <a:pt x="13329" y="18727"/>
                      </a:lnTo>
                      <a:lnTo>
                        <a:pt x="13392" y="18748"/>
                      </a:lnTo>
                      <a:lnTo>
                        <a:pt x="13476" y="18581"/>
                      </a:lnTo>
                      <a:lnTo>
                        <a:pt x="13496" y="18455"/>
                      </a:lnTo>
                      <a:lnTo>
                        <a:pt x="13476" y="18372"/>
                      </a:lnTo>
                      <a:lnTo>
                        <a:pt x="13476" y="18120"/>
                      </a:lnTo>
                      <a:lnTo>
                        <a:pt x="13413" y="18037"/>
                      </a:lnTo>
                      <a:lnTo>
                        <a:pt x="13496" y="17911"/>
                      </a:lnTo>
                      <a:lnTo>
                        <a:pt x="13538" y="17723"/>
                      </a:lnTo>
                      <a:lnTo>
                        <a:pt x="13622" y="17618"/>
                      </a:lnTo>
                      <a:lnTo>
                        <a:pt x="13580" y="17409"/>
                      </a:lnTo>
                      <a:lnTo>
                        <a:pt x="13685" y="17367"/>
                      </a:lnTo>
                      <a:lnTo>
                        <a:pt x="13789" y="17284"/>
                      </a:lnTo>
                      <a:lnTo>
                        <a:pt x="13727" y="17200"/>
                      </a:lnTo>
                      <a:lnTo>
                        <a:pt x="13831" y="17074"/>
                      </a:lnTo>
                      <a:lnTo>
                        <a:pt x="13894" y="17095"/>
                      </a:lnTo>
                      <a:lnTo>
                        <a:pt x="13999" y="17053"/>
                      </a:lnTo>
                      <a:lnTo>
                        <a:pt x="13957" y="16907"/>
                      </a:lnTo>
                      <a:lnTo>
                        <a:pt x="13957" y="16907"/>
                      </a:lnTo>
                      <a:lnTo>
                        <a:pt x="14040" y="16970"/>
                      </a:lnTo>
                      <a:lnTo>
                        <a:pt x="14145" y="16907"/>
                      </a:lnTo>
                      <a:lnTo>
                        <a:pt x="14103" y="16865"/>
                      </a:lnTo>
                      <a:lnTo>
                        <a:pt x="14208" y="16781"/>
                      </a:lnTo>
                      <a:lnTo>
                        <a:pt x="14250" y="16802"/>
                      </a:lnTo>
                      <a:lnTo>
                        <a:pt x="14312" y="16781"/>
                      </a:lnTo>
                      <a:lnTo>
                        <a:pt x="14375" y="16865"/>
                      </a:lnTo>
                      <a:lnTo>
                        <a:pt x="14271" y="16949"/>
                      </a:lnTo>
                      <a:lnTo>
                        <a:pt x="14354" y="16949"/>
                      </a:lnTo>
                      <a:lnTo>
                        <a:pt x="14459" y="16844"/>
                      </a:lnTo>
                      <a:lnTo>
                        <a:pt x="14543" y="16844"/>
                      </a:lnTo>
                      <a:lnTo>
                        <a:pt x="14794" y="16739"/>
                      </a:lnTo>
                      <a:lnTo>
                        <a:pt x="14982" y="16551"/>
                      </a:lnTo>
                      <a:lnTo>
                        <a:pt x="15066" y="16551"/>
                      </a:lnTo>
                      <a:lnTo>
                        <a:pt x="15108" y="16488"/>
                      </a:lnTo>
                      <a:lnTo>
                        <a:pt x="15087" y="16384"/>
                      </a:lnTo>
                      <a:lnTo>
                        <a:pt x="15108" y="16258"/>
                      </a:lnTo>
                      <a:lnTo>
                        <a:pt x="15045" y="16112"/>
                      </a:lnTo>
                      <a:lnTo>
                        <a:pt x="15087" y="16175"/>
                      </a:lnTo>
                      <a:lnTo>
                        <a:pt x="15170" y="16175"/>
                      </a:lnTo>
                      <a:lnTo>
                        <a:pt x="15275" y="16070"/>
                      </a:lnTo>
                      <a:lnTo>
                        <a:pt x="15275" y="16028"/>
                      </a:lnTo>
                      <a:lnTo>
                        <a:pt x="15317" y="16133"/>
                      </a:lnTo>
                      <a:lnTo>
                        <a:pt x="15254" y="16237"/>
                      </a:lnTo>
                      <a:lnTo>
                        <a:pt x="15275" y="16321"/>
                      </a:lnTo>
                      <a:lnTo>
                        <a:pt x="15275" y="16426"/>
                      </a:lnTo>
                      <a:lnTo>
                        <a:pt x="15401" y="16384"/>
                      </a:lnTo>
                      <a:lnTo>
                        <a:pt x="15484" y="16258"/>
                      </a:lnTo>
                      <a:lnTo>
                        <a:pt x="15568" y="16258"/>
                      </a:lnTo>
                      <a:lnTo>
                        <a:pt x="15631" y="16216"/>
                      </a:lnTo>
                      <a:lnTo>
                        <a:pt x="15840" y="16154"/>
                      </a:lnTo>
                      <a:lnTo>
                        <a:pt x="16007" y="16154"/>
                      </a:lnTo>
                      <a:lnTo>
                        <a:pt x="16258" y="16237"/>
                      </a:lnTo>
                      <a:lnTo>
                        <a:pt x="16321" y="16279"/>
                      </a:lnTo>
                      <a:lnTo>
                        <a:pt x="16635" y="16321"/>
                      </a:lnTo>
                      <a:lnTo>
                        <a:pt x="16740" y="16279"/>
                      </a:lnTo>
                      <a:lnTo>
                        <a:pt x="16740" y="16237"/>
                      </a:lnTo>
                      <a:lnTo>
                        <a:pt x="16740" y="16154"/>
                      </a:lnTo>
                      <a:lnTo>
                        <a:pt x="16844" y="16133"/>
                      </a:lnTo>
                      <a:lnTo>
                        <a:pt x="16928" y="16154"/>
                      </a:lnTo>
                      <a:lnTo>
                        <a:pt x="16865" y="16216"/>
                      </a:lnTo>
                      <a:lnTo>
                        <a:pt x="16928" y="16237"/>
                      </a:lnTo>
                      <a:lnTo>
                        <a:pt x="16991" y="16216"/>
                      </a:lnTo>
                      <a:lnTo>
                        <a:pt x="17053" y="16258"/>
                      </a:lnTo>
                      <a:lnTo>
                        <a:pt x="17053" y="16342"/>
                      </a:lnTo>
                      <a:lnTo>
                        <a:pt x="17074" y="16384"/>
                      </a:lnTo>
                      <a:lnTo>
                        <a:pt x="17200" y="16363"/>
                      </a:lnTo>
                      <a:lnTo>
                        <a:pt x="17242" y="16426"/>
                      </a:lnTo>
                      <a:lnTo>
                        <a:pt x="17158" y="16488"/>
                      </a:lnTo>
                      <a:lnTo>
                        <a:pt x="17095" y="16551"/>
                      </a:lnTo>
                      <a:lnTo>
                        <a:pt x="17179" y="16572"/>
                      </a:lnTo>
                      <a:lnTo>
                        <a:pt x="17263" y="16551"/>
                      </a:lnTo>
                      <a:lnTo>
                        <a:pt x="17346" y="16593"/>
                      </a:lnTo>
                      <a:lnTo>
                        <a:pt x="17493" y="16656"/>
                      </a:lnTo>
                      <a:lnTo>
                        <a:pt x="17556" y="16572"/>
                      </a:lnTo>
                      <a:lnTo>
                        <a:pt x="17618" y="16530"/>
                      </a:lnTo>
                      <a:lnTo>
                        <a:pt x="17723" y="16593"/>
                      </a:lnTo>
                      <a:lnTo>
                        <a:pt x="17786" y="16656"/>
                      </a:lnTo>
                      <a:lnTo>
                        <a:pt x="17870" y="16635"/>
                      </a:lnTo>
                      <a:lnTo>
                        <a:pt x="17870" y="16467"/>
                      </a:lnTo>
                      <a:lnTo>
                        <a:pt x="17807" y="16363"/>
                      </a:lnTo>
                      <a:lnTo>
                        <a:pt x="17911" y="16363"/>
                      </a:lnTo>
                      <a:lnTo>
                        <a:pt x="18016" y="16488"/>
                      </a:lnTo>
                      <a:lnTo>
                        <a:pt x="18100" y="16530"/>
                      </a:lnTo>
                      <a:lnTo>
                        <a:pt x="18142" y="16593"/>
                      </a:lnTo>
                      <a:lnTo>
                        <a:pt x="18204" y="16593"/>
                      </a:lnTo>
                      <a:lnTo>
                        <a:pt x="18288" y="16635"/>
                      </a:lnTo>
                      <a:lnTo>
                        <a:pt x="18288" y="16760"/>
                      </a:lnTo>
                      <a:lnTo>
                        <a:pt x="18309" y="16677"/>
                      </a:lnTo>
                      <a:lnTo>
                        <a:pt x="18414" y="16656"/>
                      </a:lnTo>
                      <a:lnTo>
                        <a:pt x="18414" y="16635"/>
                      </a:lnTo>
                      <a:lnTo>
                        <a:pt x="18288" y="16530"/>
                      </a:lnTo>
                      <a:lnTo>
                        <a:pt x="18100" y="16447"/>
                      </a:lnTo>
                      <a:lnTo>
                        <a:pt x="18037" y="16363"/>
                      </a:lnTo>
                      <a:lnTo>
                        <a:pt x="18037" y="16258"/>
                      </a:lnTo>
                      <a:lnTo>
                        <a:pt x="18225" y="16175"/>
                      </a:lnTo>
                      <a:lnTo>
                        <a:pt x="18288" y="16154"/>
                      </a:lnTo>
                      <a:lnTo>
                        <a:pt x="18183" y="16112"/>
                      </a:lnTo>
                      <a:lnTo>
                        <a:pt x="18121" y="16049"/>
                      </a:lnTo>
                      <a:lnTo>
                        <a:pt x="18100" y="16049"/>
                      </a:lnTo>
                      <a:lnTo>
                        <a:pt x="18016" y="16112"/>
                      </a:lnTo>
                      <a:lnTo>
                        <a:pt x="17932" y="16154"/>
                      </a:lnTo>
                      <a:lnTo>
                        <a:pt x="17932" y="16070"/>
                      </a:lnTo>
                      <a:lnTo>
                        <a:pt x="18037" y="15944"/>
                      </a:lnTo>
                      <a:lnTo>
                        <a:pt x="18246" y="15861"/>
                      </a:lnTo>
                      <a:lnTo>
                        <a:pt x="18330" y="15798"/>
                      </a:lnTo>
                      <a:lnTo>
                        <a:pt x="18665" y="15735"/>
                      </a:lnTo>
                      <a:lnTo>
                        <a:pt x="18811" y="15756"/>
                      </a:lnTo>
                      <a:lnTo>
                        <a:pt x="18874" y="15735"/>
                      </a:lnTo>
                      <a:lnTo>
                        <a:pt x="18958" y="15735"/>
                      </a:lnTo>
                      <a:lnTo>
                        <a:pt x="19020" y="15651"/>
                      </a:lnTo>
                      <a:lnTo>
                        <a:pt x="19062" y="15547"/>
                      </a:lnTo>
                      <a:lnTo>
                        <a:pt x="19146" y="15547"/>
                      </a:lnTo>
                      <a:lnTo>
                        <a:pt x="19125" y="15631"/>
                      </a:lnTo>
                      <a:lnTo>
                        <a:pt x="19125" y="15714"/>
                      </a:lnTo>
                      <a:lnTo>
                        <a:pt x="19250" y="15819"/>
                      </a:lnTo>
                      <a:lnTo>
                        <a:pt x="19334" y="15756"/>
                      </a:lnTo>
                      <a:lnTo>
                        <a:pt x="19481" y="15756"/>
                      </a:lnTo>
                      <a:lnTo>
                        <a:pt x="19585" y="15735"/>
                      </a:lnTo>
                      <a:lnTo>
                        <a:pt x="19648" y="15798"/>
                      </a:lnTo>
                      <a:lnTo>
                        <a:pt x="19815" y="15756"/>
                      </a:lnTo>
                      <a:lnTo>
                        <a:pt x="19878" y="15798"/>
                      </a:lnTo>
                      <a:lnTo>
                        <a:pt x="20004" y="15714"/>
                      </a:lnTo>
                      <a:lnTo>
                        <a:pt x="20108" y="15714"/>
                      </a:lnTo>
                      <a:lnTo>
                        <a:pt x="20129" y="15735"/>
                      </a:lnTo>
                      <a:lnTo>
                        <a:pt x="20087" y="15756"/>
                      </a:lnTo>
                      <a:lnTo>
                        <a:pt x="19962" y="15756"/>
                      </a:lnTo>
                      <a:lnTo>
                        <a:pt x="19920" y="15798"/>
                      </a:lnTo>
                      <a:lnTo>
                        <a:pt x="20087" y="15819"/>
                      </a:lnTo>
                      <a:lnTo>
                        <a:pt x="20213" y="15819"/>
                      </a:lnTo>
                      <a:lnTo>
                        <a:pt x="20318" y="15903"/>
                      </a:lnTo>
                      <a:lnTo>
                        <a:pt x="20401" y="15944"/>
                      </a:lnTo>
                      <a:lnTo>
                        <a:pt x="20338" y="15861"/>
                      </a:lnTo>
                      <a:lnTo>
                        <a:pt x="20338" y="15819"/>
                      </a:lnTo>
                      <a:lnTo>
                        <a:pt x="20401" y="15819"/>
                      </a:lnTo>
                      <a:lnTo>
                        <a:pt x="20422" y="15861"/>
                      </a:lnTo>
                      <a:lnTo>
                        <a:pt x="20527" y="15944"/>
                      </a:lnTo>
                      <a:lnTo>
                        <a:pt x="20506" y="16007"/>
                      </a:lnTo>
                      <a:lnTo>
                        <a:pt x="20443" y="15944"/>
                      </a:lnTo>
                      <a:lnTo>
                        <a:pt x="20422" y="15965"/>
                      </a:lnTo>
                      <a:lnTo>
                        <a:pt x="20548" y="16049"/>
                      </a:lnTo>
                      <a:lnTo>
                        <a:pt x="20610" y="16133"/>
                      </a:lnTo>
                      <a:lnTo>
                        <a:pt x="20652" y="16175"/>
                      </a:lnTo>
                      <a:lnTo>
                        <a:pt x="20631" y="16216"/>
                      </a:lnTo>
                      <a:lnTo>
                        <a:pt x="20610" y="16154"/>
                      </a:lnTo>
                      <a:lnTo>
                        <a:pt x="20590" y="16216"/>
                      </a:lnTo>
                      <a:lnTo>
                        <a:pt x="20610" y="16258"/>
                      </a:lnTo>
                      <a:lnTo>
                        <a:pt x="20799" y="16237"/>
                      </a:lnTo>
                      <a:lnTo>
                        <a:pt x="20903" y="16216"/>
                      </a:lnTo>
                      <a:lnTo>
                        <a:pt x="21029" y="16070"/>
                      </a:lnTo>
                      <a:lnTo>
                        <a:pt x="21113" y="16070"/>
                      </a:lnTo>
                      <a:lnTo>
                        <a:pt x="21113" y="16049"/>
                      </a:lnTo>
                      <a:lnTo>
                        <a:pt x="21175" y="15965"/>
                      </a:lnTo>
                      <a:lnTo>
                        <a:pt x="21280" y="15965"/>
                      </a:lnTo>
                      <a:lnTo>
                        <a:pt x="21364" y="16007"/>
                      </a:lnTo>
                      <a:lnTo>
                        <a:pt x="21489" y="16049"/>
                      </a:lnTo>
                      <a:lnTo>
                        <a:pt x="21552" y="16258"/>
                      </a:lnTo>
                      <a:lnTo>
                        <a:pt x="21636" y="16321"/>
                      </a:lnTo>
                      <a:lnTo>
                        <a:pt x="21657" y="16321"/>
                      </a:lnTo>
                      <a:lnTo>
                        <a:pt x="21678" y="16447"/>
                      </a:lnTo>
                      <a:lnTo>
                        <a:pt x="21761" y="16488"/>
                      </a:lnTo>
                      <a:lnTo>
                        <a:pt x="21803" y="16488"/>
                      </a:lnTo>
                      <a:lnTo>
                        <a:pt x="21803" y="16551"/>
                      </a:lnTo>
                      <a:lnTo>
                        <a:pt x="21866" y="16635"/>
                      </a:lnTo>
                      <a:lnTo>
                        <a:pt x="21950" y="16656"/>
                      </a:lnTo>
                      <a:lnTo>
                        <a:pt x="22012" y="16781"/>
                      </a:lnTo>
                      <a:lnTo>
                        <a:pt x="21991" y="16907"/>
                      </a:lnTo>
                      <a:lnTo>
                        <a:pt x="21908" y="17179"/>
                      </a:lnTo>
                      <a:lnTo>
                        <a:pt x="21803" y="17409"/>
                      </a:lnTo>
                      <a:lnTo>
                        <a:pt x="21803" y="17493"/>
                      </a:lnTo>
                      <a:lnTo>
                        <a:pt x="21887" y="17597"/>
                      </a:lnTo>
                      <a:lnTo>
                        <a:pt x="21908" y="17576"/>
                      </a:lnTo>
                      <a:lnTo>
                        <a:pt x="21971" y="17493"/>
                      </a:lnTo>
                      <a:lnTo>
                        <a:pt x="21971" y="17430"/>
                      </a:lnTo>
                      <a:lnTo>
                        <a:pt x="21991" y="17388"/>
                      </a:lnTo>
                      <a:lnTo>
                        <a:pt x="22075" y="17430"/>
                      </a:lnTo>
                      <a:lnTo>
                        <a:pt x="22096" y="17535"/>
                      </a:lnTo>
                      <a:lnTo>
                        <a:pt x="21950" y="17744"/>
                      </a:lnTo>
                      <a:lnTo>
                        <a:pt x="21971" y="17807"/>
                      </a:lnTo>
                      <a:lnTo>
                        <a:pt x="21991" y="17911"/>
                      </a:lnTo>
                      <a:lnTo>
                        <a:pt x="22054" y="18016"/>
                      </a:lnTo>
                      <a:lnTo>
                        <a:pt x="22075" y="18058"/>
                      </a:lnTo>
                      <a:lnTo>
                        <a:pt x="22117" y="18037"/>
                      </a:lnTo>
                      <a:lnTo>
                        <a:pt x="22159" y="18141"/>
                      </a:lnTo>
                      <a:lnTo>
                        <a:pt x="22201" y="18100"/>
                      </a:lnTo>
                      <a:lnTo>
                        <a:pt x="22201" y="18058"/>
                      </a:lnTo>
                      <a:lnTo>
                        <a:pt x="22222" y="18100"/>
                      </a:lnTo>
                      <a:lnTo>
                        <a:pt x="22368" y="18058"/>
                      </a:lnTo>
                      <a:lnTo>
                        <a:pt x="22368" y="18058"/>
                      </a:lnTo>
                      <a:lnTo>
                        <a:pt x="22263" y="18141"/>
                      </a:lnTo>
                      <a:lnTo>
                        <a:pt x="22222" y="18246"/>
                      </a:lnTo>
                      <a:lnTo>
                        <a:pt x="22201" y="18309"/>
                      </a:lnTo>
                      <a:lnTo>
                        <a:pt x="22201" y="18351"/>
                      </a:lnTo>
                      <a:lnTo>
                        <a:pt x="22368" y="18455"/>
                      </a:lnTo>
                      <a:lnTo>
                        <a:pt x="22368" y="18581"/>
                      </a:lnTo>
                      <a:lnTo>
                        <a:pt x="22368" y="18748"/>
                      </a:lnTo>
                      <a:lnTo>
                        <a:pt x="22410" y="18769"/>
                      </a:lnTo>
                      <a:lnTo>
                        <a:pt x="22494" y="18769"/>
                      </a:lnTo>
                      <a:lnTo>
                        <a:pt x="22535" y="18853"/>
                      </a:lnTo>
                      <a:lnTo>
                        <a:pt x="22515" y="18957"/>
                      </a:lnTo>
                      <a:lnTo>
                        <a:pt x="22682" y="19062"/>
                      </a:lnTo>
                      <a:lnTo>
                        <a:pt x="22598" y="19083"/>
                      </a:lnTo>
                      <a:lnTo>
                        <a:pt x="22724" y="19146"/>
                      </a:lnTo>
                      <a:lnTo>
                        <a:pt x="22787" y="19188"/>
                      </a:lnTo>
                      <a:lnTo>
                        <a:pt x="22891" y="19250"/>
                      </a:lnTo>
                      <a:lnTo>
                        <a:pt x="22996" y="19188"/>
                      </a:lnTo>
                      <a:lnTo>
                        <a:pt x="23100" y="19167"/>
                      </a:lnTo>
                      <a:lnTo>
                        <a:pt x="23100" y="18999"/>
                      </a:lnTo>
                      <a:lnTo>
                        <a:pt x="23163" y="18895"/>
                      </a:lnTo>
                      <a:lnTo>
                        <a:pt x="23226" y="18769"/>
                      </a:lnTo>
                      <a:lnTo>
                        <a:pt x="23331" y="18560"/>
                      </a:lnTo>
                      <a:lnTo>
                        <a:pt x="23310" y="18455"/>
                      </a:lnTo>
                      <a:lnTo>
                        <a:pt x="23351" y="18413"/>
                      </a:lnTo>
                      <a:lnTo>
                        <a:pt x="23351" y="18225"/>
                      </a:lnTo>
                      <a:lnTo>
                        <a:pt x="23331" y="18162"/>
                      </a:lnTo>
                      <a:lnTo>
                        <a:pt x="23414" y="18120"/>
                      </a:lnTo>
                      <a:lnTo>
                        <a:pt x="23351" y="17932"/>
                      </a:lnTo>
                      <a:lnTo>
                        <a:pt x="23247" y="17848"/>
                      </a:lnTo>
                      <a:lnTo>
                        <a:pt x="23205" y="17493"/>
                      </a:lnTo>
                      <a:lnTo>
                        <a:pt x="23142" y="17430"/>
                      </a:lnTo>
                      <a:lnTo>
                        <a:pt x="23163" y="17263"/>
                      </a:lnTo>
                      <a:lnTo>
                        <a:pt x="23205" y="17116"/>
                      </a:lnTo>
                      <a:lnTo>
                        <a:pt x="23163" y="17011"/>
                      </a:lnTo>
                      <a:lnTo>
                        <a:pt x="23100" y="16907"/>
                      </a:lnTo>
                      <a:lnTo>
                        <a:pt x="23038" y="16656"/>
                      </a:lnTo>
                      <a:lnTo>
                        <a:pt x="22996" y="16551"/>
                      </a:lnTo>
                      <a:lnTo>
                        <a:pt x="22954" y="16279"/>
                      </a:lnTo>
                      <a:lnTo>
                        <a:pt x="22912" y="16133"/>
                      </a:lnTo>
                      <a:lnTo>
                        <a:pt x="22933" y="15903"/>
                      </a:lnTo>
                      <a:lnTo>
                        <a:pt x="22912" y="15714"/>
                      </a:lnTo>
                      <a:lnTo>
                        <a:pt x="22933" y="15379"/>
                      </a:lnTo>
                      <a:lnTo>
                        <a:pt x="22933" y="15170"/>
                      </a:lnTo>
                      <a:lnTo>
                        <a:pt x="23038" y="15003"/>
                      </a:lnTo>
                      <a:lnTo>
                        <a:pt x="23121" y="14856"/>
                      </a:lnTo>
                      <a:lnTo>
                        <a:pt x="23226" y="14815"/>
                      </a:lnTo>
                      <a:lnTo>
                        <a:pt x="23268" y="14752"/>
                      </a:lnTo>
                      <a:lnTo>
                        <a:pt x="23331" y="14752"/>
                      </a:lnTo>
                      <a:lnTo>
                        <a:pt x="23414" y="14605"/>
                      </a:lnTo>
                      <a:lnTo>
                        <a:pt x="23414" y="14543"/>
                      </a:lnTo>
                      <a:lnTo>
                        <a:pt x="23372" y="14501"/>
                      </a:lnTo>
                      <a:lnTo>
                        <a:pt x="23414" y="14480"/>
                      </a:lnTo>
                      <a:lnTo>
                        <a:pt x="23540" y="14480"/>
                      </a:lnTo>
                      <a:lnTo>
                        <a:pt x="23561" y="14396"/>
                      </a:lnTo>
                      <a:lnTo>
                        <a:pt x="23665" y="14396"/>
                      </a:lnTo>
                      <a:lnTo>
                        <a:pt x="23686" y="14354"/>
                      </a:lnTo>
                      <a:lnTo>
                        <a:pt x="23875" y="14333"/>
                      </a:lnTo>
                      <a:lnTo>
                        <a:pt x="23937" y="14250"/>
                      </a:lnTo>
                      <a:lnTo>
                        <a:pt x="24063" y="14250"/>
                      </a:lnTo>
                      <a:lnTo>
                        <a:pt x="24084" y="14187"/>
                      </a:lnTo>
                      <a:lnTo>
                        <a:pt x="24168" y="14187"/>
                      </a:lnTo>
                      <a:lnTo>
                        <a:pt x="24209" y="14229"/>
                      </a:lnTo>
                      <a:lnTo>
                        <a:pt x="24314" y="14082"/>
                      </a:lnTo>
                      <a:lnTo>
                        <a:pt x="24314" y="14040"/>
                      </a:lnTo>
                      <a:lnTo>
                        <a:pt x="24377" y="14040"/>
                      </a:lnTo>
                      <a:lnTo>
                        <a:pt x="24481" y="13957"/>
                      </a:lnTo>
                      <a:lnTo>
                        <a:pt x="24481" y="13873"/>
                      </a:lnTo>
                      <a:lnTo>
                        <a:pt x="24691" y="13601"/>
                      </a:lnTo>
                      <a:lnTo>
                        <a:pt x="24795" y="13496"/>
                      </a:lnTo>
                      <a:lnTo>
                        <a:pt x="24984" y="13496"/>
                      </a:lnTo>
                      <a:lnTo>
                        <a:pt x="25025" y="13517"/>
                      </a:lnTo>
                      <a:lnTo>
                        <a:pt x="25088" y="13517"/>
                      </a:lnTo>
                      <a:lnTo>
                        <a:pt x="25193" y="13329"/>
                      </a:lnTo>
                      <a:lnTo>
                        <a:pt x="25465" y="13099"/>
                      </a:lnTo>
                      <a:lnTo>
                        <a:pt x="25737" y="12931"/>
                      </a:lnTo>
                      <a:lnTo>
                        <a:pt x="25862" y="12910"/>
                      </a:lnTo>
                      <a:lnTo>
                        <a:pt x="25925" y="12890"/>
                      </a:lnTo>
                      <a:lnTo>
                        <a:pt x="25988" y="12890"/>
                      </a:lnTo>
                      <a:lnTo>
                        <a:pt x="25988" y="12910"/>
                      </a:lnTo>
                      <a:lnTo>
                        <a:pt x="26092" y="12910"/>
                      </a:lnTo>
                      <a:lnTo>
                        <a:pt x="26197" y="12785"/>
                      </a:lnTo>
                      <a:lnTo>
                        <a:pt x="26155" y="12785"/>
                      </a:lnTo>
                      <a:lnTo>
                        <a:pt x="26134" y="12722"/>
                      </a:lnTo>
                      <a:lnTo>
                        <a:pt x="26030" y="12827"/>
                      </a:lnTo>
                      <a:lnTo>
                        <a:pt x="25883" y="12806"/>
                      </a:lnTo>
                      <a:lnTo>
                        <a:pt x="25820" y="12722"/>
                      </a:lnTo>
                      <a:lnTo>
                        <a:pt x="25925" y="12785"/>
                      </a:lnTo>
                      <a:lnTo>
                        <a:pt x="26051" y="12701"/>
                      </a:lnTo>
                      <a:lnTo>
                        <a:pt x="26030" y="12680"/>
                      </a:lnTo>
                      <a:lnTo>
                        <a:pt x="26092" y="12618"/>
                      </a:lnTo>
                      <a:lnTo>
                        <a:pt x="26051" y="12555"/>
                      </a:lnTo>
                      <a:lnTo>
                        <a:pt x="25925" y="12513"/>
                      </a:lnTo>
                      <a:lnTo>
                        <a:pt x="25862" y="12471"/>
                      </a:lnTo>
                      <a:lnTo>
                        <a:pt x="25946" y="12471"/>
                      </a:lnTo>
                      <a:lnTo>
                        <a:pt x="26030" y="12492"/>
                      </a:lnTo>
                      <a:lnTo>
                        <a:pt x="26092" y="12471"/>
                      </a:lnTo>
                      <a:lnTo>
                        <a:pt x="26092" y="12387"/>
                      </a:lnTo>
                      <a:lnTo>
                        <a:pt x="26155" y="12513"/>
                      </a:lnTo>
                      <a:lnTo>
                        <a:pt x="26239" y="12492"/>
                      </a:lnTo>
                      <a:lnTo>
                        <a:pt x="26302" y="12555"/>
                      </a:lnTo>
                      <a:lnTo>
                        <a:pt x="26364" y="12513"/>
                      </a:lnTo>
                      <a:lnTo>
                        <a:pt x="26385" y="12408"/>
                      </a:lnTo>
                      <a:lnTo>
                        <a:pt x="26511" y="12304"/>
                      </a:lnTo>
                      <a:lnTo>
                        <a:pt x="26553" y="12304"/>
                      </a:lnTo>
                      <a:lnTo>
                        <a:pt x="26574" y="12199"/>
                      </a:lnTo>
                      <a:lnTo>
                        <a:pt x="26553" y="12094"/>
                      </a:lnTo>
                      <a:lnTo>
                        <a:pt x="26511" y="12094"/>
                      </a:lnTo>
                      <a:lnTo>
                        <a:pt x="26448" y="12241"/>
                      </a:lnTo>
                      <a:lnTo>
                        <a:pt x="26448" y="12283"/>
                      </a:lnTo>
                      <a:lnTo>
                        <a:pt x="26385" y="12262"/>
                      </a:lnTo>
                      <a:lnTo>
                        <a:pt x="26364" y="12094"/>
                      </a:lnTo>
                      <a:lnTo>
                        <a:pt x="26344" y="12074"/>
                      </a:lnTo>
                      <a:lnTo>
                        <a:pt x="26092" y="12094"/>
                      </a:lnTo>
                      <a:lnTo>
                        <a:pt x="25967" y="12157"/>
                      </a:lnTo>
                      <a:lnTo>
                        <a:pt x="25988" y="12074"/>
                      </a:lnTo>
                      <a:lnTo>
                        <a:pt x="25988" y="11927"/>
                      </a:lnTo>
                      <a:lnTo>
                        <a:pt x="26051" y="11885"/>
                      </a:lnTo>
                      <a:lnTo>
                        <a:pt x="26092" y="11990"/>
                      </a:lnTo>
                      <a:lnTo>
                        <a:pt x="26176" y="12032"/>
                      </a:lnTo>
                      <a:lnTo>
                        <a:pt x="26239" y="11969"/>
                      </a:lnTo>
                      <a:lnTo>
                        <a:pt x="26385" y="11948"/>
                      </a:lnTo>
                      <a:lnTo>
                        <a:pt x="26406" y="11885"/>
                      </a:lnTo>
                      <a:lnTo>
                        <a:pt x="26490" y="11885"/>
                      </a:lnTo>
                      <a:lnTo>
                        <a:pt x="26511" y="11843"/>
                      </a:lnTo>
                      <a:lnTo>
                        <a:pt x="26490" y="11718"/>
                      </a:lnTo>
                      <a:lnTo>
                        <a:pt x="26448" y="11655"/>
                      </a:lnTo>
                      <a:lnTo>
                        <a:pt x="26469" y="11613"/>
                      </a:lnTo>
                      <a:lnTo>
                        <a:pt x="26511" y="11634"/>
                      </a:lnTo>
                      <a:lnTo>
                        <a:pt x="26574" y="11530"/>
                      </a:lnTo>
                      <a:lnTo>
                        <a:pt x="26511" y="11425"/>
                      </a:lnTo>
                      <a:lnTo>
                        <a:pt x="26469" y="11362"/>
                      </a:lnTo>
                      <a:lnTo>
                        <a:pt x="26385" y="11404"/>
                      </a:lnTo>
                      <a:lnTo>
                        <a:pt x="26302" y="11362"/>
                      </a:lnTo>
                      <a:lnTo>
                        <a:pt x="26260" y="11237"/>
                      </a:lnTo>
                      <a:lnTo>
                        <a:pt x="26176" y="11237"/>
                      </a:lnTo>
                      <a:lnTo>
                        <a:pt x="26092" y="11195"/>
                      </a:lnTo>
                      <a:lnTo>
                        <a:pt x="26030" y="11111"/>
                      </a:lnTo>
                      <a:lnTo>
                        <a:pt x="26030" y="11111"/>
                      </a:lnTo>
                      <a:lnTo>
                        <a:pt x="26092" y="11153"/>
                      </a:lnTo>
                      <a:lnTo>
                        <a:pt x="26260" y="11153"/>
                      </a:lnTo>
                      <a:lnTo>
                        <a:pt x="26302" y="11257"/>
                      </a:lnTo>
                      <a:lnTo>
                        <a:pt x="26385" y="11299"/>
                      </a:lnTo>
                      <a:lnTo>
                        <a:pt x="26406" y="11216"/>
                      </a:lnTo>
                      <a:lnTo>
                        <a:pt x="26281" y="11090"/>
                      </a:lnTo>
                      <a:lnTo>
                        <a:pt x="26385" y="11111"/>
                      </a:lnTo>
                      <a:lnTo>
                        <a:pt x="26406" y="11048"/>
                      </a:lnTo>
                      <a:lnTo>
                        <a:pt x="26448" y="11027"/>
                      </a:lnTo>
                      <a:lnTo>
                        <a:pt x="26406" y="10944"/>
                      </a:lnTo>
                      <a:lnTo>
                        <a:pt x="26281" y="10881"/>
                      </a:lnTo>
                      <a:lnTo>
                        <a:pt x="26239" y="10713"/>
                      </a:lnTo>
                      <a:lnTo>
                        <a:pt x="26281" y="10734"/>
                      </a:lnTo>
                      <a:lnTo>
                        <a:pt x="26344" y="10839"/>
                      </a:lnTo>
                      <a:lnTo>
                        <a:pt x="26406" y="10839"/>
                      </a:lnTo>
                      <a:lnTo>
                        <a:pt x="26448" y="10734"/>
                      </a:lnTo>
                      <a:lnTo>
                        <a:pt x="26448" y="10630"/>
                      </a:lnTo>
                      <a:lnTo>
                        <a:pt x="26344" y="10588"/>
                      </a:lnTo>
                      <a:lnTo>
                        <a:pt x="26197" y="10421"/>
                      </a:lnTo>
                      <a:lnTo>
                        <a:pt x="26092" y="10379"/>
                      </a:lnTo>
                      <a:lnTo>
                        <a:pt x="26030" y="10274"/>
                      </a:lnTo>
                      <a:lnTo>
                        <a:pt x="25946" y="10253"/>
                      </a:lnTo>
                      <a:lnTo>
                        <a:pt x="25946" y="10149"/>
                      </a:lnTo>
                      <a:lnTo>
                        <a:pt x="26030" y="10044"/>
                      </a:lnTo>
                      <a:lnTo>
                        <a:pt x="25967" y="10149"/>
                      </a:lnTo>
                      <a:lnTo>
                        <a:pt x="25988" y="10190"/>
                      </a:lnTo>
                      <a:lnTo>
                        <a:pt x="26051" y="10211"/>
                      </a:lnTo>
                      <a:lnTo>
                        <a:pt x="26134" y="10316"/>
                      </a:lnTo>
                      <a:lnTo>
                        <a:pt x="26239" y="10358"/>
                      </a:lnTo>
                      <a:lnTo>
                        <a:pt x="26364" y="10504"/>
                      </a:lnTo>
                      <a:lnTo>
                        <a:pt x="26385" y="10504"/>
                      </a:lnTo>
                      <a:lnTo>
                        <a:pt x="26406" y="10274"/>
                      </a:lnTo>
                      <a:lnTo>
                        <a:pt x="26406" y="10169"/>
                      </a:lnTo>
                      <a:lnTo>
                        <a:pt x="26406" y="10086"/>
                      </a:lnTo>
                      <a:lnTo>
                        <a:pt x="26385" y="10044"/>
                      </a:lnTo>
                      <a:lnTo>
                        <a:pt x="26406" y="9856"/>
                      </a:lnTo>
                      <a:lnTo>
                        <a:pt x="26448" y="9793"/>
                      </a:lnTo>
                      <a:lnTo>
                        <a:pt x="26409" y="9728"/>
                      </a:lnTo>
                      <a:lnTo>
                        <a:pt x="26409" y="9728"/>
                      </a:lnTo>
                      <a:lnTo>
                        <a:pt x="26490" y="9667"/>
                      </a:lnTo>
                      <a:lnTo>
                        <a:pt x="26616" y="9563"/>
                      </a:lnTo>
                      <a:lnTo>
                        <a:pt x="26657" y="9458"/>
                      </a:lnTo>
                      <a:lnTo>
                        <a:pt x="26657" y="9437"/>
                      </a:lnTo>
                      <a:lnTo>
                        <a:pt x="26678" y="9458"/>
                      </a:lnTo>
                      <a:lnTo>
                        <a:pt x="26657" y="9584"/>
                      </a:lnTo>
                      <a:lnTo>
                        <a:pt x="26678" y="9625"/>
                      </a:lnTo>
                      <a:lnTo>
                        <a:pt x="26574" y="9667"/>
                      </a:lnTo>
                      <a:lnTo>
                        <a:pt x="26511" y="9793"/>
                      </a:lnTo>
                      <a:lnTo>
                        <a:pt x="26595" y="9960"/>
                      </a:lnTo>
                      <a:lnTo>
                        <a:pt x="26574" y="10107"/>
                      </a:lnTo>
                      <a:lnTo>
                        <a:pt x="26490" y="10253"/>
                      </a:lnTo>
                      <a:lnTo>
                        <a:pt x="26490" y="10358"/>
                      </a:lnTo>
                      <a:lnTo>
                        <a:pt x="26595" y="10462"/>
                      </a:lnTo>
                      <a:lnTo>
                        <a:pt x="26616" y="10400"/>
                      </a:lnTo>
                      <a:lnTo>
                        <a:pt x="26657" y="10462"/>
                      </a:lnTo>
                      <a:lnTo>
                        <a:pt x="26699" y="10462"/>
                      </a:lnTo>
                      <a:lnTo>
                        <a:pt x="26699" y="10483"/>
                      </a:lnTo>
                      <a:lnTo>
                        <a:pt x="26678" y="10525"/>
                      </a:lnTo>
                      <a:lnTo>
                        <a:pt x="26699" y="10609"/>
                      </a:lnTo>
                      <a:lnTo>
                        <a:pt x="26825" y="10609"/>
                      </a:lnTo>
                      <a:lnTo>
                        <a:pt x="26762" y="10672"/>
                      </a:lnTo>
                      <a:lnTo>
                        <a:pt x="26762" y="10693"/>
                      </a:lnTo>
                      <a:lnTo>
                        <a:pt x="26699" y="10797"/>
                      </a:lnTo>
                      <a:lnTo>
                        <a:pt x="26699" y="10881"/>
                      </a:lnTo>
                      <a:lnTo>
                        <a:pt x="26657" y="10985"/>
                      </a:lnTo>
                      <a:lnTo>
                        <a:pt x="26616" y="11111"/>
                      </a:lnTo>
                      <a:lnTo>
                        <a:pt x="26616" y="11216"/>
                      </a:lnTo>
                      <a:lnTo>
                        <a:pt x="26657" y="11153"/>
                      </a:lnTo>
                      <a:lnTo>
                        <a:pt x="26678" y="11111"/>
                      </a:lnTo>
                      <a:lnTo>
                        <a:pt x="26783" y="10902"/>
                      </a:lnTo>
                      <a:lnTo>
                        <a:pt x="26804" y="10944"/>
                      </a:lnTo>
                      <a:lnTo>
                        <a:pt x="26804" y="11006"/>
                      </a:lnTo>
                      <a:lnTo>
                        <a:pt x="26825" y="10944"/>
                      </a:lnTo>
                      <a:lnTo>
                        <a:pt x="26825" y="10881"/>
                      </a:lnTo>
                      <a:lnTo>
                        <a:pt x="26909" y="10776"/>
                      </a:lnTo>
                      <a:lnTo>
                        <a:pt x="26992" y="10525"/>
                      </a:lnTo>
                      <a:lnTo>
                        <a:pt x="27118" y="10462"/>
                      </a:lnTo>
                      <a:lnTo>
                        <a:pt x="27222" y="10253"/>
                      </a:lnTo>
                      <a:lnTo>
                        <a:pt x="27222" y="10086"/>
                      </a:lnTo>
                      <a:lnTo>
                        <a:pt x="27139" y="9897"/>
                      </a:lnTo>
                      <a:lnTo>
                        <a:pt x="27097" y="9856"/>
                      </a:lnTo>
                      <a:lnTo>
                        <a:pt x="27076" y="9688"/>
                      </a:lnTo>
                      <a:lnTo>
                        <a:pt x="27013" y="9625"/>
                      </a:lnTo>
                      <a:lnTo>
                        <a:pt x="27013" y="9521"/>
                      </a:lnTo>
                      <a:lnTo>
                        <a:pt x="27076" y="9416"/>
                      </a:lnTo>
                      <a:lnTo>
                        <a:pt x="27181" y="9312"/>
                      </a:lnTo>
                      <a:lnTo>
                        <a:pt x="27306" y="9249"/>
                      </a:lnTo>
                      <a:lnTo>
                        <a:pt x="27118" y="9458"/>
                      </a:lnTo>
                      <a:lnTo>
                        <a:pt x="27076" y="9542"/>
                      </a:lnTo>
                      <a:lnTo>
                        <a:pt x="27118" y="9625"/>
                      </a:lnTo>
                      <a:lnTo>
                        <a:pt x="27243" y="9751"/>
                      </a:lnTo>
                      <a:lnTo>
                        <a:pt x="27327" y="9730"/>
                      </a:lnTo>
                      <a:lnTo>
                        <a:pt x="27390" y="9772"/>
                      </a:lnTo>
                      <a:lnTo>
                        <a:pt x="27327" y="9939"/>
                      </a:lnTo>
                      <a:lnTo>
                        <a:pt x="27327" y="9939"/>
                      </a:lnTo>
                      <a:lnTo>
                        <a:pt x="27411" y="9877"/>
                      </a:lnTo>
                      <a:lnTo>
                        <a:pt x="27432" y="9897"/>
                      </a:lnTo>
                      <a:lnTo>
                        <a:pt x="27515" y="9793"/>
                      </a:lnTo>
                      <a:lnTo>
                        <a:pt x="27515" y="9730"/>
                      </a:lnTo>
                      <a:lnTo>
                        <a:pt x="27557" y="9730"/>
                      </a:lnTo>
                      <a:lnTo>
                        <a:pt x="27620" y="9646"/>
                      </a:lnTo>
                      <a:lnTo>
                        <a:pt x="27704" y="9625"/>
                      </a:lnTo>
                      <a:lnTo>
                        <a:pt x="27745" y="9458"/>
                      </a:lnTo>
                      <a:lnTo>
                        <a:pt x="27808" y="9374"/>
                      </a:lnTo>
                      <a:lnTo>
                        <a:pt x="27850" y="9374"/>
                      </a:lnTo>
                      <a:lnTo>
                        <a:pt x="27913" y="9270"/>
                      </a:lnTo>
                      <a:lnTo>
                        <a:pt x="27934" y="9207"/>
                      </a:lnTo>
                      <a:lnTo>
                        <a:pt x="27934" y="9144"/>
                      </a:lnTo>
                      <a:lnTo>
                        <a:pt x="27976" y="9040"/>
                      </a:lnTo>
                      <a:lnTo>
                        <a:pt x="27976" y="8998"/>
                      </a:lnTo>
                      <a:lnTo>
                        <a:pt x="28038" y="8914"/>
                      </a:lnTo>
                      <a:lnTo>
                        <a:pt x="28017" y="8830"/>
                      </a:lnTo>
                      <a:lnTo>
                        <a:pt x="27955" y="8789"/>
                      </a:lnTo>
                      <a:lnTo>
                        <a:pt x="27913" y="8705"/>
                      </a:lnTo>
                      <a:lnTo>
                        <a:pt x="28059" y="8621"/>
                      </a:lnTo>
                      <a:lnTo>
                        <a:pt x="28059" y="8537"/>
                      </a:lnTo>
                      <a:lnTo>
                        <a:pt x="28164" y="8475"/>
                      </a:lnTo>
                      <a:lnTo>
                        <a:pt x="28248" y="8433"/>
                      </a:lnTo>
                      <a:lnTo>
                        <a:pt x="28436" y="8328"/>
                      </a:lnTo>
                      <a:lnTo>
                        <a:pt x="28561" y="8328"/>
                      </a:lnTo>
                      <a:lnTo>
                        <a:pt x="28750" y="8203"/>
                      </a:lnTo>
                      <a:lnTo>
                        <a:pt x="28813" y="8203"/>
                      </a:lnTo>
                      <a:lnTo>
                        <a:pt x="28854" y="8224"/>
                      </a:lnTo>
                      <a:lnTo>
                        <a:pt x="29085" y="8203"/>
                      </a:lnTo>
                      <a:lnTo>
                        <a:pt x="29189" y="8265"/>
                      </a:lnTo>
                      <a:lnTo>
                        <a:pt x="29336" y="8203"/>
                      </a:lnTo>
                      <a:lnTo>
                        <a:pt x="29587" y="8203"/>
                      </a:lnTo>
                      <a:lnTo>
                        <a:pt x="29629" y="8182"/>
                      </a:lnTo>
                      <a:lnTo>
                        <a:pt x="29608" y="8119"/>
                      </a:lnTo>
                      <a:lnTo>
                        <a:pt x="29608" y="7972"/>
                      </a:lnTo>
                      <a:lnTo>
                        <a:pt x="29608" y="7847"/>
                      </a:lnTo>
                      <a:lnTo>
                        <a:pt x="29733" y="7952"/>
                      </a:lnTo>
                      <a:lnTo>
                        <a:pt x="29733" y="8077"/>
                      </a:lnTo>
                      <a:lnTo>
                        <a:pt x="29712" y="8161"/>
                      </a:lnTo>
                      <a:lnTo>
                        <a:pt x="29796" y="8161"/>
                      </a:lnTo>
                      <a:lnTo>
                        <a:pt x="29901" y="8056"/>
                      </a:lnTo>
                      <a:lnTo>
                        <a:pt x="30005" y="7868"/>
                      </a:lnTo>
                      <a:lnTo>
                        <a:pt x="30047" y="7972"/>
                      </a:lnTo>
                      <a:lnTo>
                        <a:pt x="30047" y="8056"/>
                      </a:lnTo>
                      <a:lnTo>
                        <a:pt x="30131" y="8077"/>
                      </a:lnTo>
                      <a:lnTo>
                        <a:pt x="30382" y="7952"/>
                      </a:lnTo>
                      <a:lnTo>
                        <a:pt x="30466" y="7805"/>
                      </a:lnTo>
                      <a:lnTo>
                        <a:pt x="30424" y="7596"/>
                      </a:lnTo>
                      <a:lnTo>
                        <a:pt x="30361" y="7638"/>
                      </a:lnTo>
                      <a:lnTo>
                        <a:pt x="30361" y="7742"/>
                      </a:lnTo>
                      <a:lnTo>
                        <a:pt x="30319" y="7868"/>
                      </a:lnTo>
                      <a:lnTo>
                        <a:pt x="30152" y="7868"/>
                      </a:lnTo>
                      <a:lnTo>
                        <a:pt x="30131" y="7763"/>
                      </a:lnTo>
                      <a:lnTo>
                        <a:pt x="30068" y="7575"/>
                      </a:lnTo>
                      <a:lnTo>
                        <a:pt x="29922" y="7491"/>
                      </a:lnTo>
                      <a:lnTo>
                        <a:pt x="29922" y="7449"/>
                      </a:lnTo>
                      <a:lnTo>
                        <a:pt x="30131" y="7261"/>
                      </a:lnTo>
                      <a:lnTo>
                        <a:pt x="30131" y="7177"/>
                      </a:lnTo>
                      <a:lnTo>
                        <a:pt x="30047" y="7177"/>
                      </a:lnTo>
                      <a:lnTo>
                        <a:pt x="30047" y="7115"/>
                      </a:lnTo>
                      <a:lnTo>
                        <a:pt x="30131" y="7052"/>
                      </a:lnTo>
                      <a:lnTo>
                        <a:pt x="30152" y="6968"/>
                      </a:lnTo>
                      <a:lnTo>
                        <a:pt x="30214" y="6905"/>
                      </a:lnTo>
                      <a:lnTo>
                        <a:pt x="30277" y="6696"/>
                      </a:lnTo>
                      <a:lnTo>
                        <a:pt x="30486" y="6529"/>
                      </a:lnTo>
                      <a:lnTo>
                        <a:pt x="30570" y="6382"/>
                      </a:lnTo>
                      <a:lnTo>
                        <a:pt x="30633" y="6382"/>
                      </a:lnTo>
                      <a:lnTo>
                        <a:pt x="30696" y="6278"/>
                      </a:lnTo>
                      <a:lnTo>
                        <a:pt x="30696" y="6340"/>
                      </a:lnTo>
                      <a:lnTo>
                        <a:pt x="30779" y="6382"/>
                      </a:lnTo>
                      <a:lnTo>
                        <a:pt x="30842" y="6299"/>
                      </a:lnTo>
                      <a:lnTo>
                        <a:pt x="30905" y="6173"/>
                      </a:lnTo>
                      <a:lnTo>
                        <a:pt x="30905" y="6299"/>
                      </a:lnTo>
                      <a:lnTo>
                        <a:pt x="30989" y="6299"/>
                      </a:lnTo>
                      <a:lnTo>
                        <a:pt x="31051" y="6173"/>
                      </a:lnTo>
                      <a:lnTo>
                        <a:pt x="31093" y="6215"/>
                      </a:lnTo>
                      <a:lnTo>
                        <a:pt x="31156" y="6173"/>
                      </a:lnTo>
                      <a:lnTo>
                        <a:pt x="31261" y="6006"/>
                      </a:lnTo>
                      <a:lnTo>
                        <a:pt x="31407" y="5796"/>
                      </a:lnTo>
                      <a:lnTo>
                        <a:pt x="31386" y="5922"/>
                      </a:lnTo>
                      <a:lnTo>
                        <a:pt x="31407" y="6006"/>
                      </a:lnTo>
                      <a:lnTo>
                        <a:pt x="31512" y="6006"/>
                      </a:lnTo>
                      <a:lnTo>
                        <a:pt x="31616" y="5880"/>
                      </a:lnTo>
                      <a:lnTo>
                        <a:pt x="31742" y="5880"/>
                      </a:lnTo>
                      <a:lnTo>
                        <a:pt x="31784" y="6006"/>
                      </a:lnTo>
                      <a:lnTo>
                        <a:pt x="31846" y="6006"/>
                      </a:lnTo>
                      <a:lnTo>
                        <a:pt x="31951" y="5880"/>
                      </a:lnTo>
                      <a:lnTo>
                        <a:pt x="32035" y="5922"/>
                      </a:lnTo>
                      <a:lnTo>
                        <a:pt x="32098" y="5901"/>
                      </a:lnTo>
                      <a:lnTo>
                        <a:pt x="32202" y="5817"/>
                      </a:lnTo>
                      <a:lnTo>
                        <a:pt x="32307" y="5817"/>
                      </a:lnTo>
                      <a:lnTo>
                        <a:pt x="32432" y="5755"/>
                      </a:lnTo>
                      <a:lnTo>
                        <a:pt x="32474" y="5817"/>
                      </a:lnTo>
                      <a:lnTo>
                        <a:pt x="32558" y="5796"/>
                      </a:lnTo>
                      <a:lnTo>
                        <a:pt x="32642" y="5713"/>
                      </a:lnTo>
                      <a:lnTo>
                        <a:pt x="32537" y="5650"/>
                      </a:lnTo>
                      <a:lnTo>
                        <a:pt x="32474" y="5713"/>
                      </a:lnTo>
                      <a:lnTo>
                        <a:pt x="32411" y="5650"/>
                      </a:lnTo>
                      <a:lnTo>
                        <a:pt x="32453" y="5504"/>
                      </a:lnTo>
                      <a:lnTo>
                        <a:pt x="32223" y="5378"/>
                      </a:lnTo>
                      <a:lnTo>
                        <a:pt x="32202" y="5357"/>
                      </a:lnTo>
                      <a:lnTo>
                        <a:pt x="32223" y="5294"/>
                      </a:lnTo>
                      <a:lnTo>
                        <a:pt x="32223" y="5252"/>
                      </a:lnTo>
                      <a:lnTo>
                        <a:pt x="32223" y="5169"/>
                      </a:lnTo>
                      <a:lnTo>
                        <a:pt x="32244" y="5085"/>
                      </a:lnTo>
                      <a:lnTo>
                        <a:pt x="32202" y="5022"/>
                      </a:lnTo>
                      <a:lnTo>
                        <a:pt x="32139" y="4959"/>
                      </a:lnTo>
                      <a:lnTo>
                        <a:pt x="32098" y="4939"/>
                      </a:lnTo>
                      <a:lnTo>
                        <a:pt x="32118" y="4855"/>
                      </a:lnTo>
                      <a:lnTo>
                        <a:pt x="32244" y="4123"/>
                      </a:lnTo>
                      <a:lnTo>
                        <a:pt x="32244" y="3934"/>
                      </a:lnTo>
                      <a:lnTo>
                        <a:pt x="32014" y="3725"/>
                      </a:lnTo>
                      <a:lnTo>
                        <a:pt x="31951" y="3788"/>
                      </a:lnTo>
                      <a:lnTo>
                        <a:pt x="31805" y="3725"/>
                      </a:lnTo>
                      <a:lnTo>
                        <a:pt x="31700" y="3767"/>
                      </a:lnTo>
                      <a:lnTo>
                        <a:pt x="31616" y="3683"/>
                      </a:lnTo>
                      <a:lnTo>
                        <a:pt x="31533" y="3662"/>
                      </a:lnTo>
                      <a:lnTo>
                        <a:pt x="31512" y="3662"/>
                      </a:lnTo>
                      <a:lnTo>
                        <a:pt x="31407" y="3767"/>
                      </a:lnTo>
                      <a:lnTo>
                        <a:pt x="31365" y="3830"/>
                      </a:lnTo>
                      <a:lnTo>
                        <a:pt x="31156" y="4081"/>
                      </a:lnTo>
                      <a:lnTo>
                        <a:pt x="31072" y="4206"/>
                      </a:lnTo>
                      <a:lnTo>
                        <a:pt x="31072" y="4311"/>
                      </a:lnTo>
                      <a:lnTo>
                        <a:pt x="30905" y="4395"/>
                      </a:lnTo>
                      <a:lnTo>
                        <a:pt x="30905" y="4520"/>
                      </a:lnTo>
                      <a:lnTo>
                        <a:pt x="30863" y="4625"/>
                      </a:lnTo>
                      <a:lnTo>
                        <a:pt x="30696" y="4813"/>
                      </a:lnTo>
                      <a:lnTo>
                        <a:pt x="30633" y="4834"/>
                      </a:lnTo>
                      <a:lnTo>
                        <a:pt x="30445" y="5043"/>
                      </a:lnTo>
                      <a:lnTo>
                        <a:pt x="30424" y="5127"/>
                      </a:lnTo>
                      <a:lnTo>
                        <a:pt x="30340" y="5169"/>
                      </a:lnTo>
                      <a:lnTo>
                        <a:pt x="30235" y="5148"/>
                      </a:lnTo>
                      <a:lnTo>
                        <a:pt x="30173" y="5148"/>
                      </a:lnTo>
                      <a:lnTo>
                        <a:pt x="30131" y="5190"/>
                      </a:lnTo>
                      <a:lnTo>
                        <a:pt x="30068" y="5190"/>
                      </a:lnTo>
                      <a:lnTo>
                        <a:pt x="29942" y="5336"/>
                      </a:lnTo>
                      <a:lnTo>
                        <a:pt x="28269" y="5294"/>
                      </a:lnTo>
                      <a:lnTo>
                        <a:pt x="28059" y="5336"/>
                      </a:lnTo>
                      <a:lnTo>
                        <a:pt x="27955" y="5441"/>
                      </a:lnTo>
                      <a:lnTo>
                        <a:pt x="27829" y="5483"/>
                      </a:lnTo>
                      <a:lnTo>
                        <a:pt x="27704" y="5566"/>
                      </a:lnTo>
                      <a:lnTo>
                        <a:pt x="27453" y="5817"/>
                      </a:lnTo>
                      <a:lnTo>
                        <a:pt x="27285" y="5859"/>
                      </a:lnTo>
                      <a:lnTo>
                        <a:pt x="27181" y="5922"/>
                      </a:lnTo>
                      <a:lnTo>
                        <a:pt x="26699" y="6299"/>
                      </a:lnTo>
                      <a:lnTo>
                        <a:pt x="25611" y="6612"/>
                      </a:lnTo>
                      <a:lnTo>
                        <a:pt x="25569" y="6864"/>
                      </a:lnTo>
                      <a:lnTo>
                        <a:pt x="25318" y="6968"/>
                      </a:lnTo>
                      <a:lnTo>
                        <a:pt x="23331" y="7491"/>
                      </a:lnTo>
                      <a:lnTo>
                        <a:pt x="23247" y="7324"/>
                      </a:lnTo>
                      <a:lnTo>
                        <a:pt x="23351" y="7177"/>
                      </a:lnTo>
                      <a:lnTo>
                        <a:pt x="23561" y="7073"/>
                      </a:lnTo>
                      <a:lnTo>
                        <a:pt x="23665" y="6947"/>
                      </a:lnTo>
                      <a:lnTo>
                        <a:pt x="23728" y="6822"/>
                      </a:lnTo>
                      <a:lnTo>
                        <a:pt x="23770" y="6696"/>
                      </a:lnTo>
                      <a:lnTo>
                        <a:pt x="23833" y="5922"/>
                      </a:lnTo>
                      <a:lnTo>
                        <a:pt x="23456" y="4143"/>
                      </a:lnTo>
                      <a:lnTo>
                        <a:pt x="23100" y="3871"/>
                      </a:lnTo>
                      <a:lnTo>
                        <a:pt x="22954" y="3683"/>
                      </a:lnTo>
                      <a:lnTo>
                        <a:pt x="20652" y="2616"/>
                      </a:lnTo>
                      <a:lnTo>
                        <a:pt x="20548" y="2553"/>
                      </a:lnTo>
                      <a:lnTo>
                        <a:pt x="20422" y="2511"/>
                      </a:lnTo>
                      <a:lnTo>
                        <a:pt x="20380" y="2449"/>
                      </a:lnTo>
                      <a:lnTo>
                        <a:pt x="20087" y="2449"/>
                      </a:lnTo>
                      <a:lnTo>
                        <a:pt x="20066" y="2344"/>
                      </a:lnTo>
                      <a:lnTo>
                        <a:pt x="19983" y="2302"/>
                      </a:lnTo>
                      <a:lnTo>
                        <a:pt x="19899" y="2344"/>
                      </a:lnTo>
                      <a:lnTo>
                        <a:pt x="19711" y="2344"/>
                      </a:lnTo>
                      <a:lnTo>
                        <a:pt x="19606" y="2323"/>
                      </a:lnTo>
                      <a:lnTo>
                        <a:pt x="19543" y="2239"/>
                      </a:lnTo>
                      <a:lnTo>
                        <a:pt x="19439" y="2198"/>
                      </a:lnTo>
                      <a:lnTo>
                        <a:pt x="19230" y="2135"/>
                      </a:lnTo>
                      <a:lnTo>
                        <a:pt x="19167" y="2009"/>
                      </a:lnTo>
                      <a:lnTo>
                        <a:pt x="19083" y="2009"/>
                      </a:lnTo>
                      <a:lnTo>
                        <a:pt x="18958" y="1905"/>
                      </a:lnTo>
                      <a:lnTo>
                        <a:pt x="18853" y="1905"/>
                      </a:lnTo>
                      <a:lnTo>
                        <a:pt x="18769" y="1884"/>
                      </a:lnTo>
                      <a:lnTo>
                        <a:pt x="18644" y="1905"/>
                      </a:lnTo>
                      <a:lnTo>
                        <a:pt x="18623" y="1926"/>
                      </a:lnTo>
                      <a:lnTo>
                        <a:pt x="18560" y="1842"/>
                      </a:lnTo>
                      <a:lnTo>
                        <a:pt x="18434" y="1821"/>
                      </a:lnTo>
                      <a:lnTo>
                        <a:pt x="18414" y="1800"/>
                      </a:lnTo>
                      <a:lnTo>
                        <a:pt x="18309" y="1737"/>
                      </a:lnTo>
                      <a:lnTo>
                        <a:pt x="18288" y="1716"/>
                      </a:lnTo>
                      <a:lnTo>
                        <a:pt x="18204" y="1633"/>
                      </a:lnTo>
                      <a:lnTo>
                        <a:pt x="18204" y="1612"/>
                      </a:lnTo>
                      <a:lnTo>
                        <a:pt x="18079" y="1507"/>
                      </a:lnTo>
                      <a:lnTo>
                        <a:pt x="17932" y="1507"/>
                      </a:lnTo>
                      <a:lnTo>
                        <a:pt x="17807" y="1486"/>
                      </a:lnTo>
                      <a:lnTo>
                        <a:pt x="2846"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830" name="Google Shape;830;p33"/>
            <p:cNvGrpSpPr/>
            <p:nvPr/>
          </p:nvGrpSpPr>
          <p:grpSpPr>
            <a:xfrm>
              <a:off x="2605700" y="3152850"/>
              <a:ext cx="594125" cy="616250"/>
              <a:chOff x="2605700" y="3152850"/>
              <a:chExt cx="594125" cy="616250"/>
            </a:xfrm>
          </p:grpSpPr>
          <p:sp>
            <p:nvSpPr>
              <p:cNvPr id="831" name="Google Shape;831;p33"/>
              <p:cNvSpPr/>
              <p:nvPr/>
            </p:nvSpPr>
            <p:spPr>
              <a:xfrm>
                <a:off x="2605700" y="3152850"/>
                <a:ext cx="379825" cy="616250"/>
              </a:xfrm>
              <a:custGeom>
                <a:rect b="b" l="l" r="r" t="t"/>
                <a:pathLst>
                  <a:path extrusionOk="0" h="24650" w="15193">
                    <a:moveTo>
                      <a:pt x="14024" y="2338"/>
                    </a:moveTo>
                    <a:lnTo>
                      <a:pt x="8818" y="0"/>
                    </a:lnTo>
                    <a:lnTo>
                      <a:pt x="4037" y="1594"/>
                    </a:lnTo>
                    <a:lnTo>
                      <a:pt x="0" y="7225"/>
                    </a:lnTo>
                    <a:lnTo>
                      <a:pt x="2018" y="11156"/>
                    </a:lnTo>
                    <a:lnTo>
                      <a:pt x="7331" y="12325"/>
                    </a:lnTo>
                    <a:lnTo>
                      <a:pt x="10518" y="17531"/>
                    </a:lnTo>
                    <a:lnTo>
                      <a:pt x="11049" y="22843"/>
                    </a:lnTo>
                    <a:lnTo>
                      <a:pt x="13705" y="24650"/>
                    </a:lnTo>
                    <a:lnTo>
                      <a:pt x="15193" y="18700"/>
                    </a:lnTo>
                    <a:lnTo>
                      <a:pt x="12218" y="5844"/>
                    </a:lnTo>
                    <a:close/>
                  </a:path>
                </a:pathLst>
              </a:custGeom>
              <a:solidFill>
                <a:schemeClr val="accent2"/>
              </a:solidFill>
              <a:ln cap="flat" cmpd="sng" w="9525">
                <a:solidFill>
                  <a:schemeClr val="accent2"/>
                </a:solidFill>
                <a:prstDash val="solid"/>
                <a:round/>
                <a:headEnd len="med" w="med" type="none"/>
                <a:tailEnd len="med" w="med" type="none"/>
              </a:ln>
            </p:spPr>
          </p:sp>
          <p:sp>
            <p:nvSpPr>
              <p:cNvPr id="832" name="Google Shape;832;p33"/>
              <p:cNvSpPr/>
              <p:nvPr/>
            </p:nvSpPr>
            <p:spPr>
              <a:xfrm>
                <a:off x="2632775" y="3168475"/>
                <a:ext cx="567050" cy="590050"/>
              </a:xfrm>
              <a:custGeom>
                <a:rect b="b" l="l" r="r" t="t"/>
                <a:pathLst>
                  <a:path extrusionOk="0" h="23602" w="22682">
                    <a:moveTo>
                      <a:pt x="13852" y="21070"/>
                    </a:moveTo>
                    <a:lnTo>
                      <a:pt x="13894" y="21091"/>
                    </a:lnTo>
                    <a:lnTo>
                      <a:pt x="13977" y="21217"/>
                    </a:lnTo>
                    <a:lnTo>
                      <a:pt x="14103" y="21384"/>
                    </a:lnTo>
                    <a:lnTo>
                      <a:pt x="14166" y="21384"/>
                    </a:lnTo>
                    <a:lnTo>
                      <a:pt x="14208" y="21342"/>
                    </a:lnTo>
                    <a:lnTo>
                      <a:pt x="14228" y="21384"/>
                    </a:lnTo>
                    <a:lnTo>
                      <a:pt x="14228" y="21489"/>
                    </a:lnTo>
                    <a:lnTo>
                      <a:pt x="14187" y="21489"/>
                    </a:lnTo>
                    <a:lnTo>
                      <a:pt x="14124" y="21698"/>
                    </a:lnTo>
                    <a:lnTo>
                      <a:pt x="13998" y="21928"/>
                    </a:lnTo>
                    <a:lnTo>
                      <a:pt x="13873" y="21928"/>
                    </a:lnTo>
                    <a:lnTo>
                      <a:pt x="13852" y="22075"/>
                    </a:lnTo>
                    <a:lnTo>
                      <a:pt x="13789" y="22158"/>
                    </a:lnTo>
                    <a:lnTo>
                      <a:pt x="13768" y="22158"/>
                    </a:lnTo>
                    <a:lnTo>
                      <a:pt x="13643" y="22242"/>
                    </a:lnTo>
                    <a:lnTo>
                      <a:pt x="13559" y="22326"/>
                    </a:lnTo>
                    <a:lnTo>
                      <a:pt x="13559" y="22367"/>
                    </a:lnTo>
                    <a:lnTo>
                      <a:pt x="13454" y="22388"/>
                    </a:lnTo>
                    <a:lnTo>
                      <a:pt x="13392" y="22451"/>
                    </a:lnTo>
                    <a:lnTo>
                      <a:pt x="13392" y="22472"/>
                    </a:lnTo>
                    <a:lnTo>
                      <a:pt x="13329" y="22347"/>
                    </a:lnTo>
                    <a:lnTo>
                      <a:pt x="13371" y="22242"/>
                    </a:lnTo>
                    <a:lnTo>
                      <a:pt x="13454" y="22179"/>
                    </a:lnTo>
                    <a:lnTo>
                      <a:pt x="13454" y="22116"/>
                    </a:lnTo>
                    <a:lnTo>
                      <a:pt x="13559" y="22012"/>
                    </a:lnTo>
                    <a:lnTo>
                      <a:pt x="13559" y="21928"/>
                    </a:lnTo>
                    <a:lnTo>
                      <a:pt x="13601" y="21970"/>
                    </a:lnTo>
                    <a:lnTo>
                      <a:pt x="13684" y="21970"/>
                    </a:lnTo>
                    <a:lnTo>
                      <a:pt x="13789" y="21865"/>
                    </a:lnTo>
                    <a:lnTo>
                      <a:pt x="13789" y="21761"/>
                    </a:lnTo>
                    <a:lnTo>
                      <a:pt x="13810" y="21740"/>
                    </a:lnTo>
                    <a:lnTo>
                      <a:pt x="13810" y="21614"/>
                    </a:lnTo>
                    <a:lnTo>
                      <a:pt x="13873" y="21551"/>
                    </a:lnTo>
                    <a:lnTo>
                      <a:pt x="13915" y="21551"/>
                    </a:lnTo>
                    <a:lnTo>
                      <a:pt x="13977" y="21447"/>
                    </a:lnTo>
                    <a:lnTo>
                      <a:pt x="13956" y="21384"/>
                    </a:lnTo>
                    <a:lnTo>
                      <a:pt x="13894" y="21300"/>
                    </a:lnTo>
                    <a:lnTo>
                      <a:pt x="13894" y="21112"/>
                    </a:lnTo>
                    <a:lnTo>
                      <a:pt x="13852" y="21070"/>
                    </a:lnTo>
                    <a:close/>
                    <a:moveTo>
                      <a:pt x="7617" y="0"/>
                    </a:moveTo>
                    <a:lnTo>
                      <a:pt x="7617" y="147"/>
                    </a:lnTo>
                    <a:lnTo>
                      <a:pt x="7575" y="272"/>
                    </a:lnTo>
                    <a:lnTo>
                      <a:pt x="7282" y="481"/>
                    </a:lnTo>
                    <a:lnTo>
                      <a:pt x="7094" y="502"/>
                    </a:lnTo>
                    <a:lnTo>
                      <a:pt x="6842" y="607"/>
                    </a:lnTo>
                    <a:lnTo>
                      <a:pt x="6738" y="565"/>
                    </a:lnTo>
                    <a:lnTo>
                      <a:pt x="6570" y="586"/>
                    </a:lnTo>
                    <a:lnTo>
                      <a:pt x="6382" y="732"/>
                    </a:lnTo>
                    <a:lnTo>
                      <a:pt x="6215" y="795"/>
                    </a:lnTo>
                    <a:lnTo>
                      <a:pt x="6152" y="732"/>
                    </a:lnTo>
                    <a:lnTo>
                      <a:pt x="5901" y="774"/>
                    </a:lnTo>
                    <a:lnTo>
                      <a:pt x="5692" y="774"/>
                    </a:lnTo>
                    <a:lnTo>
                      <a:pt x="5503" y="670"/>
                    </a:lnTo>
                    <a:lnTo>
                      <a:pt x="5315" y="628"/>
                    </a:lnTo>
                    <a:lnTo>
                      <a:pt x="5169" y="586"/>
                    </a:lnTo>
                    <a:lnTo>
                      <a:pt x="5169" y="586"/>
                    </a:lnTo>
                    <a:lnTo>
                      <a:pt x="5231" y="711"/>
                    </a:lnTo>
                    <a:lnTo>
                      <a:pt x="5378" y="774"/>
                    </a:lnTo>
                    <a:lnTo>
                      <a:pt x="5503" y="879"/>
                    </a:lnTo>
                    <a:lnTo>
                      <a:pt x="5545" y="984"/>
                    </a:lnTo>
                    <a:lnTo>
                      <a:pt x="5399" y="1235"/>
                    </a:lnTo>
                    <a:lnTo>
                      <a:pt x="5420" y="1297"/>
                    </a:lnTo>
                    <a:lnTo>
                      <a:pt x="5441" y="1339"/>
                    </a:lnTo>
                    <a:lnTo>
                      <a:pt x="5420" y="1528"/>
                    </a:lnTo>
                    <a:lnTo>
                      <a:pt x="5692" y="1611"/>
                    </a:lnTo>
                    <a:lnTo>
                      <a:pt x="5859" y="1569"/>
                    </a:lnTo>
                    <a:lnTo>
                      <a:pt x="6047" y="1611"/>
                    </a:lnTo>
                    <a:lnTo>
                      <a:pt x="6047" y="1716"/>
                    </a:lnTo>
                    <a:lnTo>
                      <a:pt x="5922" y="1758"/>
                    </a:lnTo>
                    <a:lnTo>
                      <a:pt x="5650" y="1820"/>
                    </a:lnTo>
                    <a:lnTo>
                      <a:pt x="5608" y="1862"/>
                    </a:lnTo>
                    <a:lnTo>
                      <a:pt x="5545" y="1925"/>
                    </a:lnTo>
                    <a:lnTo>
                      <a:pt x="5503" y="2072"/>
                    </a:lnTo>
                    <a:lnTo>
                      <a:pt x="5210" y="2239"/>
                    </a:lnTo>
                    <a:lnTo>
                      <a:pt x="5106" y="2344"/>
                    </a:lnTo>
                    <a:lnTo>
                      <a:pt x="4897" y="2469"/>
                    </a:lnTo>
                    <a:lnTo>
                      <a:pt x="4771" y="2616"/>
                    </a:lnTo>
                    <a:lnTo>
                      <a:pt x="4541" y="2616"/>
                    </a:lnTo>
                    <a:lnTo>
                      <a:pt x="4394" y="2595"/>
                    </a:lnTo>
                    <a:lnTo>
                      <a:pt x="4164" y="2406"/>
                    </a:lnTo>
                    <a:lnTo>
                      <a:pt x="3955" y="2260"/>
                    </a:lnTo>
                    <a:lnTo>
                      <a:pt x="3809" y="2281"/>
                    </a:lnTo>
                    <a:lnTo>
                      <a:pt x="3809" y="2134"/>
                    </a:lnTo>
                    <a:lnTo>
                      <a:pt x="3767" y="1988"/>
                    </a:lnTo>
                    <a:lnTo>
                      <a:pt x="3662" y="1883"/>
                    </a:lnTo>
                    <a:lnTo>
                      <a:pt x="3641" y="1820"/>
                    </a:lnTo>
                    <a:lnTo>
                      <a:pt x="3495" y="1862"/>
                    </a:lnTo>
                    <a:lnTo>
                      <a:pt x="3390" y="1988"/>
                    </a:lnTo>
                    <a:lnTo>
                      <a:pt x="3306" y="1988"/>
                    </a:lnTo>
                    <a:lnTo>
                      <a:pt x="3244" y="1946"/>
                    </a:lnTo>
                    <a:lnTo>
                      <a:pt x="3139" y="1946"/>
                    </a:lnTo>
                    <a:lnTo>
                      <a:pt x="3076" y="2030"/>
                    </a:lnTo>
                    <a:lnTo>
                      <a:pt x="2407" y="2030"/>
                    </a:lnTo>
                    <a:lnTo>
                      <a:pt x="2386" y="2197"/>
                    </a:lnTo>
                    <a:lnTo>
                      <a:pt x="2448" y="2344"/>
                    </a:lnTo>
                    <a:lnTo>
                      <a:pt x="2658" y="2385"/>
                    </a:lnTo>
                    <a:lnTo>
                      <a:pt x="2720" y="2553"/>
                    </a:lnTo>
                    <a:lnTo>
                      <a:pt x="2679" y="2616"/>
                    </a:lnTo>
                    <a:lnTo>
                      <a:pt x="2762" y="2699"/>
                    </a:lnTo>
                    <a:lnTo>
                      <a:pt x="2720" y="2804"/>
                    </a:lnTo>
                    <a:lnTo>
                      <a:pt x="2595" y="2720"/>
                    </a:lnTo>
                    <a:lnTo>
                      <a:pt x="2197" y="2867"/>
                    </a:lnTo>
                    <a:lnTo>
                      <a:pt x="2239" y="3180"/>
                    </a:lnTo>
                    <a:lnTo>
                      <a:pt x="2344" y="3306"/>
                    </a:lnTo>
                    <a:lnTo>
                      <a:pt x="2553" y="3452"/>
                    </a:lnTo>
                    <a:lnTo>
                      <a:pt x="2679" y="3724"/>
                    </a:lnTo>
                    <a:lnTo>
                      <a:pt x="2679" y="3913"/>
                    </a:lnTo>
                    <a:lnTo>
                      <a:pt x="2679" y="3976"/>
                    </a:lnTo>
                    <a:lnTo>
                      <a:pt x="2365" y="5189"/>
                    </a:lnTo>
                    <a:lnTo>
                      <a:pt x="2260" y="5503"/>
                    </a:lnTo>
                    <a:lnTo>
                      <a:pt x="2281" y="5545"/>
                    </a:lnTo>
                    <a:lnTo>
                      <a:pt x="2239" y="5629"/>
                    </a:lnTo>
                    <a:lnTo>
                      <a:pt x="2093" y="5608"/>
                    </a:lnTo>
                    <a:lnTo>
                      <a:pt x="2093" y="5587"/>
                    </a:lnTo>
                    <a:lnTo>
                      <a:pt x="1967" y="5503"/>
                    </a:lnTo>
                    <a:lnTo>
                      <a:pt x="1821" y="5503"/>
                    </a:lnTo>
                    <a:lnTo>
                      <a:pt x="1758" y="5482"/>
                    </a:lnTo>
                    <a:lnTo>
                      <a:pt x="1716" y="5545"/>
                    </a:lnTo>
                    <a:lnTo>
                      <a:pt x="1319" y="5691"/>
                    </a:lnTo>
                    <a:lnTo>
                      <a:pt x="1026" y="5733"/>
                    </a:lnTo>
                    <a:lnTo>
                      <a:pt x="942" y="5817"/>
                    </a:lnTo>
                    <a:lnTo>
                      <a:pt x="879" y="5838"/>
                    </a:lnTo>
                    <a:lnTo>
                      <a:pt x="733" y="5963"/>
                    </a:lnTo>
                    <a:lnTo>
                      <a:pt x="607" y="6026"/>
                    </a:lnTo>
                    <a:lnTo>
                      <a:pt x="503" y="6110"/>
                    </a:lnTo>
                    <a:lnTo>
                      <a:pt x="523" y="6256"/>
                    </a:lnTo>
                    <a:lnTo>
                      <a:pt x="482" y="6340"/>
                    </a:lnTo>
                    <a:lnTo>
                      <a:pt x="503" y="6424"/>
                    </a:lnTo>
                    <a:lnTo>
                      <a:pt x="356" y="6570"/>
                    </a:lnTo>
                    <a:lnTo>
                      <a:pt x="398" y="6779"/>
                    </a:lnTo>
                    <a:lnTo>
                      <a:pt x="461" y="6884"/>
                    </a:lnTo>
                    <a:lnTo>
                      <a:pt x="356" y="6968"/>
                    </a:lnTo>
                    <a:lnTo>
                      <a:pt x="272" y="6947"/>
                    </a:lnTo>
                    <a:lnTo>
                      <a:pt x="105" y="7051"/>
                    </a:lnTo>
                    <a:lnTo>
                      <a:pt x="105" y="7156"/>
                    </a:lnTo>
                    <a:lnTo>
                      <a:pt x="63" y="7198"/>
                    </a:lnTo>
                    <a:lnTo>
                      <a:pt x="84" y="7282"/>
                    </a:lnTo>
                    <a:lnTo>
                      <a:pt x="63" y="7407"/>
                    </a:lnTo>
                    <a:lnTo>
                      <a:pt x="0" y="7512"/>
                    </a:lnTo>
                    <a:lnTo>
                      <a:pt x="63" y="7616"/>
                    </a:lnTo>
                    <a:lnTo>
                      <a:pt x="42" y="7700"/>
                    </a:lnTo>
                    <a:lnTo>
                      <a:pt x="189" y="7846"/>
                    </a:lnTo>
                    <a:lnTo>
                      <a:pt x="482" y="8307"/>
                    </a:lnTo>
                    <a:lnTo>
                      <a:pt x="314" y="8474"/>
                    </a:lnTo>
                    <a:lnTo>
                      <a:pt x="691" y="8453"/>
                    </a:lnTo>
                    <a:lnTo>
                      <a:pt x="879" y="8474"/>
                    </a:lnTo>
                    <a:lnTo>
                      <a:pt x="1005" y="8662"/>
                    </a:lnTo>
                    <a:lnTo>
                      <a:pt x="1026" y="8830"/>
                    </a:lnTo>
                    <a:lnTo>
                      <a:pt x="1256" y="8830"/>
                    </a:lnTo>
                    <a:lnTo>
                      <a:pt x="1549" y="8851"/>
                    </a:lnTo>
                    <a:lnTo>
                      <a:pt x="1779" y="8621"/>
                    </a:lnTo>
                    <a:lnTo>
                      <a:pt x="1988" y="8474"/>
                    </a:lnTo>
                    <a:lnTo>
                      <a:pt x="2051" y="8537"/>
                    </a:lnTo>
                    <a:lnTo>
                      <a:pt x="2030" y="8662"/>
                    </a:lnTo>
                    <a:lnTo>
                      <a:pt x="1967" y="8725"/>
                    </a:lnTo>
                    <a:lnTo>
                      <a:pt x="1967" y="8934"/>
                    </a:lnTo>
                    <a:lnTo>
                      <a:pt x="1988" y="9269"/>
                    </a:lnTo>
                    <a:lnTo>
                      <a:pt x="1988" y="9395"/>
                    </a:lnTo>
                    <a:lnTo>
                      <a:pt x="2072" y="9478"/>
                    </a:lnTo>
                    <a:lnTo>
                      <a:pt x="2176" y="9458"/>
                    </a:lnTo>
                    <a:lnTo>
                      <a:pt x="2281" y="9416"/>
                    </a:lnTo>
                    <a:lnTo>
                      <a:pt x="2469" y="9416"/>
                    </a:lnTo>
                    <a:lnTo>
                      <a:pt x="2511" y="9458"/>
                    </a:lnTo>
                    <a:lnTo>
                      <a:pt x="3076" y="9458"/>
                    </a:lnTo>
                    <a:lnTo>
                      <a:pt x="3223" y="9353"/>
                    </a:lnTo>
                    <a:lnTo>
                      <a:pt x="3306" y="9353"/>
                    </a:lnTo>
                    <a:lnTo>
                      <a:pt x="3432" y="9248"/>
                    </a:lnTo>
                    <a:lnTo>
                      <a:pt x="3557" y="9248"/>
                    </a:lnTo>
                    <a:lnTo>
                      <a:pt x="3725" y="9186"/>
                    </a:lnTo>
                    <a:lnTo>
                      <a:pt x="3829" y="8934"/>
                    </a:lnTo>
                    <a:lnTo>
                      <a:pt x="4081" y="8746"/>
                    </a:lnTo>
                    <a:lnTo>
                      <a:pt x="4269" y="8725"/>
                    </a:lnTo>
                    <a:lnTo>
                      <a:pt x="4457" y="8621"/>
                    </a:lnTo>
                    <a:lnTo>
                      <a:pt x="4583" y="8621"/>
                    </a:lnTo>
                    <a:lnTo>
                      <a:pt x="4687" y="8683"/>
                    </a:lnTo>
                    <a:lnTo>
                      <a:pt x="4813" y="8621"/>
                    </a:lnTo>
                    <a:lnTo>
                      <a:pt x="4897" y="8662"/>
                    </a:lnTo>
                    <a:lnTo>
                      <a:pt x="4876" y="8788"/>
                    </a:lnTo>
                    <a:lnTo>
                      <a:pt x="4959" y="8997"/>
                    </a:lnTo>
                    <a:lnTo>
                      <a:pt x="5085" y="9374"/>
                    </a:lnTo>
                    <a:lnTo>
                      <a:pt x="5169" y="9646"/>
                    </a:lnTo>
                    <a:lnTo>
                      <a:pt x="5106" y="9751"/>
                    </a:lnTo>
                    <a:lnTo>
                      <a:pt x="5210" y="9960"/>
                    </a:lnTo>
                    <a:lnTo>
                      <a:pt x="5357" y="10002"/>
                    </a:lnTo>
                    <a:lnTo>
                      <a:pt x="5399" y="10190"/>
                    </a:lnTo>
                    <a:lnTo>
                      <a:pt x="5524" y="10274"/>
                    </a:lnTo>
                    <a:lnTo>
                      <a:pt x="5713" y="10357"/>
                    </a:lnTo>
                    <a:lnTo>
                      <a:pt x="5838" y="10462"/>
                    </a:lnTo>
                    <a:lnTo>
                      <a:pt x="5901" y="10420"/>
                    </a:lnTo>
                    <a:lnTo>
                      <a:pt x="6131" y="10357"/>
                    </a:lnTo>
                    <a:lnTo>
                      <a:pt x="6340" y="10587"/>
                    </a:lnTo>
                    <a:lnTo>
                      <a:pt x="6508" y="10525"/>
                    </a:lnTo>
                    <a:lnTo>
                      <a:pt x="6717" y="10755"/>
                    </a:lnTo>
                    <a:lnTo>
                      <a:pt x="6822" y="10755"/>
                    </a:lnTo>
                    <a:lnTo>
                      <a:pt x="7073" y="10839"/>
                    </a:lnTo>
                    <a:lnTo>
                      <a:pt x="7240" y="10880"/>
                    </a:lnTo>
                    <a:lnTo>
                      <a:pt x="7261" y="11048"/>
                    </a:lnTo>
                    <a:lnTo>
                      <a:pt x="7366" y="11069"/>
                    </a:lnTo>
                    <a:lnTo>
                      <a:pt x="7512" y="11152"/>
                    </a:lnTo>
                    <a:lnTo>
                      <a:pt x="7868" y="11131"/>
                    </a:lnTo>
                    <a:lnTo>
                      <a:pt x="8098" y="11257"/>
                    </a:lnTo>
                    <a:lnTo>
                      <a:pt x="8140" y="11362"/>
                    </a:lnTo>
                    <a:lnTo>
                      <a:pt x="8119" y="11634"/>
                    </a:lnTo>
                    <a:lnTo>
                      <a:pt x="8182" y="11843"/>
                    </a:lnTo>
                    <a:lnTo>
                      <a:pt x="8098" y="11968"/>
                    </a:lnTo>
                    <a:lnTo>
                      <a:pt x="8307" y="12324"/>
                    </a:lnTo>
                    <a:lnTo>
                      <a:pt x="8286" y="12596"/>
                    </a:lnTo>
                    <a:lnTo>
                      <a:pt x="9290" y="12617"/>
                    </a:lnTo>
                    <a:lnTo>
                      <a:pt x="9353" y="12973"/>
                    </a:lnTo>
                    <a:lnTo>
                      <a:pt x="9332" y="13224"/>
                    </a:lnTo>
                    <a:lnTo>
                      <a:pt x="9604" y="13287"/>
                    </a:lnTo>
                    <a:lnTo>
                      <a:pt x="9897" y="13810"/>
                    </a:lnTo>
                    <a:lnTo>
                      <a:pt x="9918" y="14103"/>
                    </a:lnTo>
                    <a:lnTo>
                      <a:pt x="9646" y="14688"/>
                    </a:lnTo>
                    <a:lnTo>
                      <a:pt x="9667" y="14772"/>
                    </a:lnTo>
                    <a:lnTo>
                      <a:pt x="9583" y="14856"/>
                    </a:lnTo>
                    <a:lnTo>
                      <a:pt x="9646" y="14919"/>
                    </a:lnTo>
                    <a:lnTo>
                      <a:pt x="9604" y="15044"/>
                    </a:lnTo>
                    <a:lnTo>
                      <a:pt x="9751" y="15149"/>
                    </a:lnTo>
                    <a:lnTo>
                      <a:pt x="9751" y="15337"/>
                    </a:lnTo>
                    <a:lnTo>
                      <a:pt x="9855" y="15525"/>
                    </a:lnTo>
                    <a:lnTo>
                      <a:pt x="9793" y="15860"/>
                    </a:lnTo>
                    <a:lnTo>
                      <a:pt x="9814" y="15986"/>
                    </a:lnTo>
                    <a:lnTo>
                      <a:pt x="9772" y="16111"/>
                    </a:lnTo>
                    <a:lnTo>
                      <a:pt x="9814" y="16258"/>
                    </a:lnTo>
                    <a:lnTo>
                      <a:pt x="10023" y="16216"/>
                    </a:lnTo>
                    <a:lnTo>
                      <a:pt x="10107" y="16279"/>
                    </a:lnTo>
                    <a:lnTo>
                      <a:pt x="10379" y="16258"/>
                    </a:lnTo>
                    <a:lnTo>
                      <a:pt x="10525" y="16300"/>
                    </a:lnTo>
                    <a:lnTo>
                      <a:pt x="10797" y="16195"/>
                    </a:lnTo>
                    <a:lnTo>
                      <a:pt x="10923" y="16300"/>
                    </a:lnTo>
                    <a:lnTo>
                      <a:pt x="11027" y="16321"/>
                    </a:lnTo>
                    <a:lnTo>
                      <a:pt x="11069" y="16467"/>
                    </a:lnTo>
                    <a:lnTo>
                      <a:pt x="11236" y="17095"/>
                    </a:lnTo>
                    <a:lnTo>
                      <a:pt x="11341" y="17304"/>
                    </a:lnTo>
                    <a:lnTo>
                      <a:pt x="11446" y="17325"/>
                    </a:lnTo>
                    <a:lnTo>
                      <a:pt x="11676" y="17199"/>
                    </a:lnTo>
                    <a:lnTo>
                      <a:pt x="11801" y="17241"/>
                    </a:lnTo>
                    <a:lnTo>
                      <a:pt x="11885" y="17325"/>
                    </a:lnTo>
                    <a:lnTo>
                      <a:pt x="11969" y="17346"/>
                    </a:lnTo>
                    <a:lnTo>
                      <a:pt x="11906" y="17450"/>
                    </a:lnTo>
                    <a:lnTo>
                      <a:pt x="11885" y="17994"/>
                    </a:lnTo>
                    <a:lnTo>
                      <a:pt x="11864" y="18057"/>
                    </a:lnTo>
                    <a:lnTo>
                      <a:pt x="11822" y="18078"/>
                    </a:lnTo>
                    <a:lnTo>
                      <a:pt x="11822" y="18162"/>
                    </a:lnTo>
                    <a:lnTo>
                      <a:pt x="11801" y="18204"/>
                    </a:lnTo>
                    <a:lnTo>
                      <a:pt x="11801" y="18287"/>
                    </a:lnTo>
                    <a:lnTo>
                      <a:pt x="11906" y="18204"/>
                    </a:lnTo>
                    <a:lnTo>
                      <a:pt x="12178" y="18245"/>
                    </a:lnTo>
                    <a:lnTo>
                      <a:pt x="12178" y="18350"/>
                    </a:lnTo>
                    <a:lnTo>
                      <a:pt x="12283" y="18580"/>
                    </a:lnTo>
                    <a:lnTo>
                      <a:pt x="12283" y="18769"/>
                    </a:lnTo>
                    <a:lnTo>
                      <a:pt x="12303" y="18999"/>
                    </a:lnTo>
                    <a:lnTo>
                      <a:pt x="12324" y="19208"/>
                    </a:lnTo>
                    <a:lnTo>
                      <a:pt x="12303" y="19292"/>
                    </a:lnTo>
                    <a:lnTo>
                      <a:pt x="12199" y="19292"/>
                    </a:lnTo>
                    <a:lnTo>
                      <a:pt x="12073" y="19354"/>
                    </a:lnTo>
                    <a:lnTo>
                      <a:pt x="12031" y="19417"/>
                    </a:lnTo>
                    <a:lnTo>
                      <a:pt x="11969" y="19501"/>
                    </a:lnTo>
                    <a:lnTo>
                      <a:pt x="11927" y="19459"/>
                    </a:lnTo>
                    <a:lnTo>
                      <a:pt x="11697" y="19626"/>
                    </a:lnTo>
                    <a:lnTo>
                      <a:pt x="11655" y="19710"/>
                    </a:lnTo>
                    <a:lnTo>
                      <a:pt x="11571" y="19731"/>
                    </a:lnTo>
                    <a:lnTo>
                      <a:pt x="11362" y="19919"/>
                    </a:lnTo>
                    <a:lnTo>
                      <a:pt x="11278" y="19940"/>
                    </a:lnTo>
                    <a:lnTo>
                      <a:pt x="11278" y="20066"/>
                    </a:lnTo>
                    <a:lnTo>
                      <a:pt x="11195" y="20087"/>
                    </a:lnTo>
                    <a:lnTo>
                      <a:pt x="11132" y="20087"/>
                    </a:lnTo>
                    <a:lnTo>
                      <a:pt x="10943" y="20338"/>
                    </a:lnTo>
                    <a:lnTo>
                      <a:pt x="10923" y="20401"/>
                    </a:lnTo>
                    <a:lnTo>
                      <a:pt x="10923" y="20547"/>
                    </a:lnTo>
                    <a:lnTo>
                      <a:pt x="10839" y="20568"/>
                    </a:lnTo>
                    <a:lnTo>
                      <a:pt x="10776" y="20652"/>
                    </a:lnTo>
                    <a:lnTo>
                      <a:pt x="10671" y="20861"/>
                    </a:lnTo>
                    <a:lnTo>
                      <a:pt x="10609" y="20924"/>
                    </a:lnTo>
                    <a:lnTo>
                      <a:pt x="10504" y="21091"/>
                    </a:lnTo>
                    <a:lnTo>
                      <a:pt x="10504" y="21133"/>
                    </a:lnTo>
                    <a:lnTo>
                      <a:pt x="10399" y="21217"/>
                    </a:lnTo>
                    <a:lnTo>
                      <a:pt x="10358" y="21279"/>
                    </a:lnTo>
                    <a:lnTo>
                      <a:pt x="10441" y="21279"/>
                    </a:lnTo>
                    <a:lnTo>
                      <a:pt x="10504" y="21300"/>
                    </a:lnTo>
                    <a:lnTo>
                      <a:pt x="10776" y="21217"/>
                    </a:lnTo>
                    <a:lnTo>
                      <a:pt x="10923" y="21300"/>
                    </a:lnTo>
                    <a:lnTo>
                      <a:pt x="11048" y="21489"/>
                    </a:lnTo>
                    <a:lnTo>
                      <a:pt x="11153" y="21530"/>
                    </a:lnTo>
                    <a:lnTo>
                      <a:pt x="11236" y="21698"/>
                    </a:lnTo>
                    <a:lnTo>
                      <a:pt x="11362" y="21928"/>
                    </a:lnTo>
                    <a:lnTo>
                      <a:pt x="11446" y="21928"/>
                    </a:lnTo>
                    <a:lnTo>
                      <a:pt x="11550" y="21803"/>
                    </a:lnTo>
                    <a:lnTo>
                      <a:pt x="11592" y="21803"/>
                    </a:lnTo>
                    <a:lnTo>
                      <a:pt x="11718" y="22012"/>
                    </a:lnTo>
                    <a:lnTo>
                      <a:pt x="11885" y="22075"/>
                    </a:lnTo>
                    <a:lnTo>
                      <a:pt x="12011" y="22116"/>
                    </a:lnTo>
                    <a:lnTo>
                      <a:pt x="12136" y="22242"/>
                    </a:lnTo>
                    <a:lnTo>
                      <a:pt x="12136" y="22388"/>
                    </a:lnTo>
                    <a:lnTo>
                      <a:pt x="12241" y="22367"/>
                    </a:lnTo>
                    <a:lnTo>
                      <a:pt x="12492" y="22472"/>
                    </a:lnTo>
                    <a:lnTo>
                      <a:pt x="12617" y="22639"/>
                    </a:lnTo>
                    <a:lnTo>
                      <a:pt x="12743" y="22849"/>
                    </a:lnTo>
                    <a:lnTo>
                      <a:pt x="12868" y="22911"/>
                    </a:lnTo>
                    <a:lnTo>
                      <a:pt x="12848" y="23079"/>
                    </a:lnTo>
                    <a:lnTo>
                      <a:pt x="12743" y="23225"/>
                    </a:lnTo>
                    <a:lnTo>
                      <a:pt x="12806" y="23414"/>
                    </a:lnTo>
                    <a:lnTo>
                      <a:pt x="12827" y="23476"/>
                    </a:lnTo>
                    <a:lnTo>
                      <a:pt x="12848" y="23497"/>
                    </a:lnTo>
                    <a:lnTo>
                      <a:pt x="12931" y="23581"/>
                    </a:lnTo>
                    <a:lnTo>
                      <a:pt x="12952" y="23602"/>
                    </a:lnTo>
                    <a:lnTo>
                      <a:pt x="13161" y="23414"/>
                    </a:lnTo>
                    <a:lnTo>
                      <a:pt x="13245" y="23225"/>
                    </a:lnTo>
                    <a:lnTo>
                      <a:pt x="13350" y="22849"/>
                    </a:lnTo>
                    <a:lnTo>
                      <a:pt x="13433" y="22577"/>
                    </a:lnTo>
                    <a:lnTo>
                      <a:pt x="13454" y="22535"/>
                    </a:lnTo>
                    <a:lnTo>
                      <a:pt x="13426" y="22507"/>
                    </a:lnTo>
                    <a:lnTo>
                      <a:pt x="13426" y="22507"/>
                    </a:lnTo>
                    <a:lnTo>
                      <a:pt x="13496" y="22535"/>
                    </a:lnTo>
                    <a:lnTo>
                      <a:pt x="13873" y="22242"/>
                    </a:lnTo>
                    <a:lnTo>
                      <a:pt x="14061" y="22033"/>
                    </a:lnTo>
                    <a:lnTo>
                      <a:pt x="14312" y="21551"/>
                    </a:lnTo>
                    <a:lnTo>
                      <a:pt x="14417" y="21321"/>
                    </a:lnTo>
                    <a:lnTo>
                      <a:pt x="14521" y="21028"/>
                    </a:lnTo>
                    <a:lnTo>
                      <a:pt x="14793" y="20547"/>
                    </a:lnTo>
                    <a:lnTo>
                      <a:pt x="15044" y="20233"/>
                    </a:lnTo>
                    <a:lnTo>
                      <a:pt x="15107" y="20129"/>
                    </a:lnTo>
                    <a:lnTo>
                      <a:pt x="15065" y="20087"/>
                    </a:lnTo>
                    <a:lnTo>
                      <a:pt x="15065" y="20024"/>
                    </a:lnTo>
                    <a:lnTo>
                      <a:pt x="15128" y="19982"/>
                    </a:lnTo>
                    <a:lnTo>
                      <a:pt x="15170" y="19857"/>
                    </a:lnTo>
                    <a:lnTo>
                      <a:pt x="15254" y="19815"/>
                    </a:lnTo>
                    <a:lnTo>
                      <a:pt x="15233" y="19710"/>
                    </a:lnTo>
                    <a:lnTo>
                      <a:pt x="15254" y="19626"/>
                    </a:lnTo>
                    <a:lnTo>
                      <a:pt x="15233" y="19606"/>
                    </a:lnTo>
                    <a:lnTo>
                      <a:pt x="15296" y="19585"/>
                    </a:lnTo>
                    <a:lnTo>
                      <a:pt x="15296" y="19480"/>
                    </a:lnTo>
                    <a:lnTo>
                      <a:pt x="15191" y="19313"/>
                    </a:lnTo>
                    <a:lnTo>
                      <a:pt x="15191" y="19229"/>
                    </a:lnTo>
                    <a:lnTo>
                      <a:pt x="15212" y="19166"/>
                    </a:lnTo>
                    <a:lnTo>
                      <a:pt x="15191" y="19082"/>
                    </a:lnTo>
                    <a:lnTo>
                      <a:pt x="15149" y="18915"/>
                    </a:lnTo>
                    <a:lnTo>
                      <a:pt x="15107" y="18748"/>
                    </a:lnTo>
                    <a:lnTo>
                      <a:pt x="15149" y="18685"/>
                    </a:lnTo>
                    <a:lnTo>
                      <a:pt x="15316" y="18664"/>
                    </a:lnTo>
                    <a:lnTo>
                      <a:pt x="15296" y="18559"/>
                    </a:lnTo>
                    <a:lnTo>
                      <a:pt x="15212" y="18497"/>
                    </a:lnTo>
                    <a:lnTo>
                      <a:pt x="15337" y="18476"/>
                    </a:lnTo>
                    <a:lnTo>
                      <a:pt x="15337" y="18371"/>
                    </a:lnTo>
                    <a:lnTo>
                      <a:pt x="15212" y="18308"/>
                    </a:lnTo>
                    <a:lnTo>
                      <a:pt x="15316" y="18287"/>
                    </a:lnTo>
                    <a:lnTo>
                      <a:pt x="15379" y="18183"/>
                    </a:lnTo>
                    <a:lnTo>
                      <a:pt x="15442" y="18245"/>
                    </a:lnTo>
                    <a:lnTo>
                      <a:pt x="15630" y="18057"/>
                    </a:lnTo>
                    <a:lnTo>
                      <a:pt x="15735" y="17973"/>
                    </a:lnTo>
                    <a:lnTo>
                      <a:pt x="15735" y="17932"/>
                    </a:lnTo>
                    <a:lnTo>
                      <a:pt x="15881" y="17785"/>
                    </a:lnTo>
                    <a:lnTo>
                      <a:pt x="16070" y="17681"/>
                    </a:lnTo>
                    <a:lnTo>
                      <a:pt x="16300" y="17429"/>
                    </a:lnTo>
                    <a:lnTo>
                      <a:pt x="16509" y="17409"/>
                    </a:lnTo>
                    <a:lnTo>
                      <a:pt x="16614" y="17304"/>
                    </a:lnTo>
                    <a:lnTo>
                      <a:pt x="16739" y="17199"/>
                    </a:lnTo>
                    <a:lnTo>
                      <a:pt x="16844" y="17199"/>
                    </a:lnTo>
                    <a:lnTo>
                      <a:pt x="16928" y="17241"/>
                    </a:lnTo>
                    <a:lnTo>
                      <a:pt x="17011" y="17283"/>
                    </a:lnTo>
                    <a:lnTo>
                      <a:pt x="17011" y="17199"/>
                    </a:lnTo>
                    <a:lnTo>
                      <a:pt x="17095" y="17032"/>
                    </a:lnTo>
                    <a:lnTo>
                      <a:pt x="17325" y="16885"/>
                    </a:lnTo>
                    <a:lnTo>
                      <a:pt x="17430" y="16865"/>
                    </a:lnTo>
                    <a:lnTo>
                      <a:pt x="17430" y="16802"/>
                    </a:lnTo>
                    <a:lnTo>
                      <a:pt x="17367" y="16781"/>
                    </a:lnTo>
                    <a:lnTo>
                      <a:pt x="17304" y="16739"/>
                    </a:lnTo>
                    <a:lnTo>
                      <a:pt x="17262" y="16676"/>
                    </a:lnTo>
                    <a:lnTo>
                      <a:pt x="17346" y="16634"/>
                    </a:lnTo>
                    <a:lnTo>
                      <a:pt x="17513" y="16572"/>
                    </a:lnTo>
                    <a:lnTo>
                      <a:pt x="17576" y="16593"/>
                    </a:lnTo>
                    <a:lnTo>
                      <a:pt x="17681" y="16593"/>
                    </a:lnTo>
                    <a:lnTo>
                      <a:pt x="17765" y="16530"/>
                    </a:lnTo>
                    <a:lnTo>
                      <a:pt x="17869" y="16530"/>
                    </a:lnTo>
                    <a:lnTo>
                      <a:pt x="17869" y="16593"/>
                    </a:lnTo>
                    <a:lnTo>
                      <a:pt x="17744" y="16676"/>
                    </a:lnTo>
                    <a:lnTo>
                      <a:pt x="17576" y="16697"/>
                    </a:lnTo>
                    <a:lnTo>
                      <a:pt x="17555" y="16718"/>
                    </a:lnTo>
                    <a:lnTo>
                      <a:pt x="17618" y="16739"/>
                    </a:lnTo>
                    <a:lnTo>
                      <a:pt x="17848" y="16676"/>
                    </a:lnTo>
                    <a:lnTo>
                      <a:pt x="18099" y="16572"/>
                    </a:lnTo>
                    <a:lnTo>
                      <a:pt x="18078" y="16509"/>
                    </a:lnTo>
                    <a:lnTo>
                      <a:pt x="18162" y="16467"/>
                    </a:lnTo>
                    <a:lnTo>
                      <a:pt x="18246" y="16467"/>
                    </a:lnTo>
                    <a:lnTo>
                      <a:pt x="18204" y="16509"/>
                    </a:lnTo>
                    <a:cubicBezTo>
                      <a:pt x="18204" y="16509"/>
                      <a:pt x="18204" y="16613"/>
                      <a:pt x="18246" y="16613"/>
                    </a:cubicBezTo>
                    <a:lnTo>
                      <a:pt x="18392" y="16634"/>
                    </a:lnTo>
                    <a:lnTo>
                      <a:pt x="18497" y="16593"/>
                    </a:lnTo>
                    <a:lnTo>
                      <a:pt x="18664" y="16593"/>
                    </a:lnTo>
                    <a:lnTo>
                      <a:pt x="18832" y="16613"/>
                    </a:lnTo>
                    <a:lnTo>
                      <a:pt x="18936" y="16551"/>
                    </a:lnTo>
                    <a:lnTo>
                      <a:pt x="18936" y="16488"/>
                    </a:lnTo>
                    <a:lnTo>
                      <a:pt x="18915" y="16467"/>
                    </a:lnTo>
                    <a:lnTo>
                      <a:pt x="18936" y="16404"/>
                    </a:lnTo>
                    <a:lnTo>
                      <a:pt x="19208" y="16237"/>
                    </a:lnTo>
                    <a:lnTo>
                      <a:pt x="19418" y="16153"/>
                    </a:lnTo>
                    <a:lnTo>
                      <a:pt x="19522" y="16069"/>
                    </a:lnTo>
                    <a:lnTo>
                      <a:pt x="19543" y="15986"/>
                    </a:lnTo>
                    <a:lnTo>
                      <a:pt x="19522" y="15944"/>
                    </a:lnTo>
                    <a:lnTo>
                      <a:pt x="19418" y="15735"/>
                    </a:lnTo>
                    <a:lnTo>
                      <a:pt x="19501" y="15567"/>
                    </a:lnTo>
                    <a:lnTo>
                      <a:pt x="19564" y="15463"/>
                    </a:lnTo>
                    <a:lnTo>
                      <a:pt x="19564" y="15358"/>
                    </a:lnTo>
                    <a:lnTo>
                      <a:pt x="19627" y="15316"/>
                    </a:lnTo>
                    <a:lnTo>
                      <a:pt x="19731" y="15232"/>
                    </a:lnTo>
                    <a:lnTo>
                      <a:pt x="19752" y="15128"/>
                    </a:lnTo>
                    <a:lnTo>
                      <a:pt x="19731" y="15107"/>
                    </a:lnTo>
                    <a:lnTo>
                      <a:pt x="19878" y="14835"/>
                    </a:lnTo>
                    <a:lnTo>
                      <a:pt x="20087" y="14584"/>
                    </a:lnTo>
                    <a:lnTo>
                      <a:pt x="20087" y="14479"/>
                    </a:lnTo>
                    <a:lnTo>
                      <a:pt x="20045" y="14103"/>
                    </a:lnTo>
                    <a:lnTo>
                      <a:pt x="20003" y="14082"/>
                    </a:lnTo>
                    <a:lnTo>
                      <a:pt x="20066" y="13872"/>
                    </a:lnTo>
                    <a:lnTo>
                      <a:pt x="20129" y="13789"/>
                    </a:lnTo>
                    <a:lnTo>
                      <a:pt x="20129" y="13726"/>
                    </a:lnTo>
                    <a:lnTo>
                      <a:pt x="20317" y="13580"/>
                    </a:lnTo>
                    <a:lnTo>
                      <a:pt x="20338" y="13496"/>
                    </a:lnTo>
                    <a:lnTo>
                      <a:pt x="20275" y="13287"/>
                    </a:lnTo>
                    <a:lnTo>
                      <a:pt x="20359" y="13036"/>
                    </a:lnTo>
                    <a:lnTo>
                      <a:pt x="20338" y="12826"/>
                    </a:lnTo>
                    <a:lnTo>
                      <a:pt x="20359" y="12659"/>
                    </a:lnTo>
                    <a:lnTo>
                      <a:pt x="20359" y="12596"/>
                    </a:lnTo>
                    <a:lnTo>
                      <a:pt x="20422" y="12387"/>
                    </a:lnTo>
                    <a:lnTo>
                      <a:pt x="20359" y="11592"/>
                    </a:lnTo>
                    <a:lnTo>
                      <a:pt x="20359" y="11445"/>
                    </a:lnTo>
                    <a:lnTo>
                      <a:pt x="20422" y="11341"/>
                    </a:lnTo>
                    <a:lnTo>
                      <a:pt x="20422" y="11236"/>
                    </a:lnTo>
                    <a:lnTo>
                      <a:pt x="20359" y="11278"/>
                    </a:lnTo>
                    <a:lnTo>
                      <a:pt x="20275" y="11194"/>
                    </a:lnTo>
                    <a:lnTo>
                      <a:pt x="20275" y="11131"/>
                    </a:lnTo>
                    <a:lnTo>
                      <a:pt x="20359" y="10985"/>
                    </a:lnTo>
                    <a:lnTo>
                      <a:pt x="20338" y="10859"/>
                    </a:lnTo>
                    <a:lnTo>
                      <a:pt x="20359" y="10776"/>
                    </a:lnTo>
                    <a:lnTo>
                      <a:pt x="20443" y="10755"/>
                    </a:lnTo>
                    <a:lnTo>
                      <a:pt x="20464" y="10629"/>
                    </a:lnTo>
                    <a:lnTo>
                      <a:pt x="20380" y="10504"/>
                    </a:lnTo>
                    <a:lnTo>
                      <a:pt x="20234" y="10420"/>
                    </a:lnTo>
                    <a:lnTo>
                      <a:pt x="20275" y="10399"/>
                    </a:lnTo>
                    <a:lnTo>
                      <a:pt x="20317" y="10336"/>
                    </a:lnTo>
                    <a:lnTo>
                      <a:pt x="20338" y="10399"/>
                    </a:lnTo>
                    <a:lnTo>
                      <a:pt x="20422" y="10441"/>
                    </a:lnTo>
                    <a:lnTo>
                      <a:pt x="20485" y="10462"/>
                    </a:lnTo>
                    <a:lnTo>
                      <a:pt x="20526" y="10336"/>
                    </a:lnTo>
                    <a:lnTo>
                      <a:pt x="20589" y="10336"/>
                    </a:lnTo>
                    <a:lnTo>
                      <a:pt x="20631" y="10420"/>
                    </a:lnTo>
                    <a:lnTo>
                      <a:pt x="20673" y="10441"/>
                    </a:lnTo>
                    <a:lnTo>
                      <a:pt x="20631" y="10525"/>
                    </a:lnTo>
                    <a:lnTo>
                      <a:pt x="20547" y="10567"/>
                    </a:lnTo>
                    <a:lnTo>
                      <a:pt x="20526" y="10650"/>
                    </a:lnTo>
                    <a:lnTo>
                      <a:pt x="20568" y="10650"/>
                    </a:lnTo>
                    <a:lnTo>
                      <a:pt x="20673" y="10546"/>
                    </a:lnTo>
                    <a:lnTo>
                      <a:pt x="20840" y="10462"/>
                    </a:lnTo>
                    <a:lnTo>
                      <a:pt x="21008" y="10190"/>
                    </a:lnTo>
                    <a:lnTo>
                      <a:pt x="21091" y="9981"/>
                    </a:lnTo>
                    <a:lnTo>
                      <a:pt x="21112" y="9834"/>
                    </a:lnTo>
                    <a:lnTo>
                      <a:pt x="21196" y="9771"/>
                    </a:lnTo>
                    <a:lnTo>
                      <a:pt x="21280" y="9562"/>
                    </a:lnTo>
                    <a:lnTo>
                      <a:pt x="21363" y="9374"/>
                    </a:lnTo>
                    <a:lnTo>
                      <a:pt x="21677" y="9165"/>
                    </a:lnTo>
                    <a:lnTo>
                      <a:pt x="21698" y="9060"/>
                    </a:lnTo>
                    <a:lnTo>
                      <a:pt x="21803" y="9039"/>
                    </a:lnTo>
                    <a:lnTo>
                      <a:pt x="21887" y="8934"/>
                    </a:lnTo>
                    <a:lnTo>
                      <a:pt x="22138" y="8683"/>
                    </a:lnTo>
                    <a:lnTo>
                      <a:pt x="22368" y="8370"/>
                    </a:lnTo>
                    <a:lnTo>
                      <a:pt x="22431" y="8307"/>
                    </a:lnTo>
                    <a:lnTo>
                      <a:pt x="22556" y="7993"/>
                    </a:lnTo>
                    <a:lnTo>
                      <a:pt x="22577" y="7846"/>
                    </a:lnTo>
                    <a:lnTo>
                      <a:pt x="22661" y="7742"/>
                    </a:lnTo>
                    <a:lnTo>
                      <a:pt x="22661" y="7637"/>
                    </a:lnTo>
                    <a:lnTo>
                      <a:pt x="22577" y="7533"/>
                    </a:lnTo>
                    <a:lnTo>
                      <a:pt x="22619" y="7449"/>
                    </a:lnTo>
                    <a:lnTo>
                      <a:pt x="22682" y="7449"/>
                    </a:lnTo>
                    <a:lnTo>
                      <a:pt x="22661" y="7156"/>
                    </a:lnTo>
                    <a:lnTo>
                      <a:pt x="22577" y="7093"/>
                    </a:lnTo>
                    <a:lnTo>
                      <a:pt x="22556" y="6968"/>
                    </a:lnTo>
                    <a:lnTo>
                      <a:pt x="22347" y="6528"/>
                    </a:lnTo>
                    <a:lnTo>
                      <a:pt x="22347" y="6361"/>
                    </a:lnTo>
                    <a:lnTo>
                      <a:pt x="22326" y="6193"/>
                    </a:lnTo>
                    <a:lnTo>
                      <a:pt x="21949" y="6026"/>
                    </a:lnTo>
                    <a:lnTo>
                      <a:pt x="21740" y="6026"/>
                    </a:lnTo>
                    <a:lnTo>
                      <a:pt x="21594" y="6110"/>
                    </a:lnTo>
                    <a:lnTo>
                      <a:pt x="21489" y="5942"/>
                    </a:lnTo>
                    <a:lnTo>
                      <a:pt x="21342" y="5921"/>
                    </a:lnTo>
                    <a:lnTo>
                      <a:pt x="21217" y="5796"/>
                    </a:lnTo>
                    <a:lnTo>
                      <a:pt x="21070" y="5712"/>
                    </a:lnTo>
                    <a:lnTo>
                      <a:pt x="20966" y="5691"/>
                    </a:lnTo>
                    <a:lnTo>
                      <a:pt x="20694" y="5398"/>
                    </a:lnTo>
                    <a:lnTo>
                      <a:pt x="20485" y="5105"/>
                    </a:lnTo>
                    <a:lnTo>
                      <a:pt x="20380" y="5085"/>
                    </a:lnTo>
                    <a:lnTo>
                      <a:pt x="20254" y="4959"/>
                    </a:lnTo>
                    <a:lnTo>
                      <a:pt x="20129" y="4959"/>
                    </a:lnTo>
                    <a:lnTo>
                      <a:pt x="19773" y="4687"/>
                    </a:lnTo>
                    <a:lnTo>
                      <a:pt x="19627" y="4687"/>
                    </a:lnTo>
                    <a:lnTo>
                      <a:pt x="19438" y="4603"/>
                    </a:lnTo>
                    <a:lnTo>
                      <a:pt x="19334" y="4666"/>
                    </a:lnTo>
                    <a:lnTo>
                      <a:pt x="19187" y="4666"/>
                    </a:lnTo>
                    <a:lnTo>
                      <a:pt x="19083" y="4603"/>
                    </a:lnTo>
                    <a:lnTo>
                      <a:pt x="18978" y="4666"/>
                    </a:lnTo>
                    <a:lnTo>
                      <a:pt x="18915" y="4750"/>
                    </a:lnTo>
                    <a:lnTo>
                      <a:pt x="18832" y="4666"/>
                    </a:lnTo>
                    <a:lnTo>
                      <a:pt x="18685" y="4561"/>
                    </a:lnTo>
                    <a:lnTo>
                      <a:pt x="18685" y="4666"/>
                    </a:lnTo>
                    <a:lnTo>
                      <a:pt x="18602" y="4624"/>
                    </a:lnTo>
                    <a:lnTo>
                      <a:pt x="18581" y="4687"/>
                    </a:lnTo>
                    <a:lnTo>
                      <a:pt x="18581" y="4750"/>
                    </a:lnTo>
                    <a:lnTo>
                      <a:pt x="18476" y="4666"/>
                    </a:lnTo>
                    <a:lnTo>
                      <a:pt x="18455" y="4624"/>
                    </a:lnTo>
                    <a:lnTo>
                      <a:pt x="18371" y="4582"/>
                    </a:lnTo>
                    <a:lnTo>
                      <a:pt x="18371" y="4582"/>
                    </a:lnTo>
                    <a:lnTo>
                      <a:pt x="18392" y="4645"/>
                    </a:lnTo>
                    <a:lnTo>
                      <a:pt x="18371" y="4666"/>
                    </a:lnTo>
                    <a:lnTo>
                      <a:pt x="18183" y="4582"/>
                    </a:lnTo>
                    <a:lnTo>
                      <a:pt x="18141" y="4582"/>
                    </a:lnTo>
                    <a:lnTo>
                      <a:pt x="17995" y="4561"/>
                    </a:lnTo>
                    <a:lnTo>
                      <a:pt x="17702" y="4394"/>
                    </a:lnTo>
                    <a:lnTo>
                      <a:pt x="17555" y="4394"/>
                    </a:lnTo>
                    <a:lnTo>
                      <a:pt x="17555" y="4436"/>
                    </a:lnTo>
                    <a:lnTo>
                      <a:pt x="17597" y="4478"/>
                    </a:lnTo>
                    <a:lnTo>
                      <a:pt x="17555" y="4520"/>
                    </a:lnTo>
                    <a:lnTo>
                      <a:pt x="17472" y="4478"/>
                    </a:lnTo>
                    <a:lnTo>
                      <a:pt x="17451" y="4520"/>
                    </a:lnTo>
                    <a:lnTo>
                      <a:pt x="17430" y="4561"/>
                    </a:lnTo>
                    <a:lnTo>
                      <a:pt x="17325" y="4603"/>
                    </a:lnTo>
                    <a:lnTo>
                      <a:pt x="17262" y="4666"/>
                    </a:lnTo>
                    <a:lnTo>
                      <a:pt x="17241" y="4792"/>
                    </a:lnTo>
                    <a:lnTo>
                      <a:pt x="17200" y="4687"/>
                    </a:lnTo>
                    <a:lnTo>
                      <a:pt x="17158" y="4603"/>
                    </a:lnTo>
                    <a:lnTo>
                      <a:pt x="17116" y="4645"/>
                    </a:lnTo>
                    <a:lnTo>
                      <a:pt x="17116" y="4750"/>
                    </a:lnTo>
                    <a:lnTo>
                      <a:pt x="17011" y="4917"/>
                    </a:lnTo>
                    <a:lnTo>
                      <a:pt x="17011" y="5085"/>
                    </a:lnTo>
                    <a:lnTo>
                      <a:pt x="16990" y="4917"/>
                    </a:lnTo>
                    <a:lnTo>
                      <a:pt x="17011" y="4771"/>
                    </a:lnTo>
                    <a:lnTo>
                      <a:pt x="16990" y="4645"/>
                    </a:lnTo>
                    <a:lnTo>
                      <a:pt x="17032" y="4457"/>
                    </a:lnTo>
                    <a:lnTo>
                      <a:pt x="17095" y="4394"/>
                    </a:lnTo>
                    <a:lnTo>
                      <a:pt x="17032" y="4373"/>
                    </a:lnTo>
                    <a:lnTo>
                      <a:pt x="16928" y="4373"/>
                    </a:lnTo>
                    <a:lnTo>
                      <a:pt x="17053" y="4248"/>
                    </a:lnTo>
                    <a:lnTo>
                      <a:pt x="16907" y="4059"/>
                    </a:lnTo>
                    <a:lnTo>
                      <a:pt x="16823" y="3913"/>
                    </a:lnTo>
                    <a:lnTo>
                      <a:pt x="16739" y="3913"/>
                    </a:lnTo>
                    <a:lnTo>
                      <a:pt x="16614" y="3871"/>
                    </a:lnTo>
                    <a:lnTo>
                      <a:pt x="16530" y="3976"/>
                    </a:lnTo>
                    <a:lnTo>
                      <a:pt x="16467" y="4017"/>
                    </a:lnTo>
                    <a:lnTo>
                      <a:pt x="16425" y="3934"/>
                    </a:lnTo>
                    <a:lnTo>
                      <a:pt x="16384" y="3913"/>
                    </a:lnTo>
                    <a:lnTo>
                      <a:pt x="16363" y="3829"/>
                    </a:lnTo>
                    <a:lnTo>
                      <a:pt x="16279" y="3766"/>
                    </a:lnTo>
                    <a:lnTo>
                      <a:pt x="16195" y="3766"/>
                    </a:lnTo>
                    <a:lnTo>
                      <a:pt x="16153" y="3724"/>
                    </a:lnTo>
                    <a:lnTo>
                      <a:pt x="16070" y="3704"/>
                    </a:lnTo>
                    <a:lnTo>
                      <a:pt x="16007" y="3745"/>
                    </a:lnTo>
                    <a:lnTo>
                      <a:pt x="16007" y="3704"/>
                    </a:lnTo>
                    <a:lnTo>
                      <a:pt x="15965" y="3662"/>
                    </a:lnTo>
                    <a:lnTo>
                      <a:pt x="15902" y="3599"/>
                    </a:lnTo>
                    <a:lnTo>
                      <a:pt x="15840" y="3620"/>
                    </a:lnTo>
                    <a:lnTo>
                      <a:pt x="15693" y="3599"/>
                    </a:lnTo>
                    <a:lnTo>
                      <a:pt x="15526" y="3494"/>
                    </a:lnTo>
                    <a:lnTo>
                      <a:pt x="15463" y="3494"/>
                    </a:lnTo>
                    <a:lnTo>
                      <a:pt x="15442" y="3536"/>
                    </a:lnTo>
                    <a:lnTo>
                      <a:pt x="15337" y="3452"/>
                    </a:lnTo>
                    <a:lnTo>
                      <a:pt x="15254" y="3452"/>
                    </a:lnTo>
                    <a:lnTo>
                      <a:pt x="15233" y="3536"/>
                    </a:lnTo>
                    <a:lnTo>
                      <a:pt x="15170" y="3536"/>
                    </a:lnTo>
                    <a:lnTo>
                      <a:pt x="15149" y="3452"/>
                    </a:lnTo>
                    <a:lnTo>
                      <a:pt x="15024" y="3452"/>
                    </a:lnTo>
                    <a:lnTo>
                      <a:pt x="14919" y="3515"/>
                    </a:lnTo>
                    <a:lnTo>
                      <a:pt x="14856" y="3620"/>
                    </a:lnTo>
                    <a:lnTo>
                      <a:pt x="14856" y="3704"/>
                    </a:lnTo>
                    <a:lnTo>
                      <a:pt x="14731" y="3829"/>
                    </a:lnTo>
                    <a:lnTo>
                      <a:pt x="14584" y="3934"/>
                    </a:lnTo>
                    <a:lnTo>
                      <a:pt x="14375" y="4059"/>
                    </a:lnTo>
                    <a:lnTo>
                      <a:pt x="14270" y="4185"/>
                    </a:lnTo>
                    <a:lnTo>
                      <a:pt x="14208" y="4352"/>
                    </a:lnTo>
                    <a:lnTo>
                      <a:pt x="14187" y="4499"/>
                    </a:lnTo>
                    <a:lnTo>
                      <a:pt x="14124" y="4582"/>
                    </a:lnTo>
                    <a:lnTo>
                      <a:pt x="14019" y="4687"/>
                    </a:lnTo>
                    <a:lnTo>
                      <a:pt x="14019" y="4771"/>
                    </a:lnTo>
                    <a:lnTo>
                      <a:pt x="14061" y="4896"/>
                    </a:lnTo>
                    <a:lnTo>
                      <a:pt x="14019" y="5105"/>
                    </a:lnTo>
                    <a:lnTo>
                      <a:pt x="13998" y="4980"/>
                    </a:lnTo>
                    <a:lnTo>
                      <a:pt x="13915" y="4854"/>
                    </a:lnTo>
                    <a:lnTo>
                      <a:pt x="13915" y="4750"/>
                    </a:lnTo>
                    <a:lnTo>
                      <a:pt x="13998" y="4645"/>
                    </a:lnTo>
                    <a:lnTo>
                      <a:pt x="14103" y="4561"/>
                    </a:lnTo>
                    <a:lnTo>
                      <a:pt x="14082" y="4394"/>
                    </a:lnTo>
                    <a:lnTo>
                      <a:pt x="14124" y="4269"/>
                    </a:lnTo>
                    <a:lnTo>
                      <a:pt x="14124" y="4185"/>
                    </a:lnTo>
                    <a:lnTo>
                      <a:pt x="14061" y="4185"/>
                    </a:lnTo>
                    <a:lnTo>
                      <a:pt x="13915" y="4248"/>
                    </a:lnTo>
                    <a:lnTo>
                      <a:pt x="13768" y="4185"/>
                    </a:lnTo>
                    <a:lnTo>
                      <a:pt x="13643" y="4185"/>
                    </a:lnTo>
                    <a:lnTo>
                      <a:pt x="13538" y="4227"/>
                    </a:lnTo>
                    <a:lnTo>
                      <a:pt x="13454" y="4164"/>
                    </a:lnTo>
                    <a:lnTo>
                      <a:pt x="13538" y="4164"/>
                    </a:lnTo>
                    <a:lnTo>
                      <a:pt x="13643" y="4080"/>
                    </a:lnTo>
                    <a:lnTo>
                      <a:pt x="13747" y="4059"/>
                    </a:lnTo>
                    <a:lnTo>
                      <a:pt x="13915" y="4080"/>
                    </a:lnTo>
                    <a:lnTo>
                      <a:pt x="14019" y="4059"/>
                    </a:lnTo>
                    <a:lnTo>
                      <a:pt x="14103" y="3955"/>
                    </a:lnTo>
                    <a:lnTo>
                      <a:pt x="14166" y="3955"/>
                    </a:lnTo>
                    <a:lnTo>
                      <a:pt x="14208" y="4017"/>
                    </a:lnTo>
                    <a:lnTo>
                      <a:pt x="14270" y="3976"/>
                    </a:lnTo>
                    <a:lnTo>
                      <a:pt x="14375" y="3934"/>
                    </a:lnTo>
                    <a:lnTo>
                      <a:pt x="14521" y="3871"/>
                    </a:lnTo>
                    <a:lnTo>
                      <a:pt x="14521" y="3745"/>
                    </a:lnTo>
                    <a:lnTo>
                      <a:pt x="14689" y="3557"/>
                    </a:lnTo>
                    <a:lnTo>
                      <a:pt x="14689" y="3432"/>
                    </a:lnTo>
                    <a:lnTo>
                      <a:pt x="14731" y="3348"/>
                    </a:lnTo>
                    <a:lnTo>
                      <a:pt x="14731" y="3243"/>
                    </a:lnTo>
                    <a:lnTo>
                      <a:pt x="14584" y="3222"/>
                    </a:lnTo>
                    <a:lnTo>
                      <a:pt x="14438" y="3118"/>
                    </a:lnTo>
                    <a:lnTo>
                      <a:pt x="14333" y="3118"/>
                    </a:lnTo>
                    <a:lnTo>
                      <a:pt x="14187" y="3222"/>
                    </a:lnTo>
                    <a:lnTo>
                      <a:pt x="14061" y="3222"/>
                    </a:lnTo>
                    <a:lnTo>
                      <a:pt x="13852" y="3139"/>
                    </a:lnTo>
                    <a:lnTo>
                      <a:pt x="13643" y="3118"/>
                    </a:lnTo>
                    <a:lnTo>
                      <a:pt x="13475" y="3285"/>
                    </a:lnTo>
                    <a:lnTo>
                      <a:pt x="13475" y="3348"/>
                    </a:lnTo>
                    <a:lnTo>
                      <a:pt x="13538" y="3390"/>
                    </a:lnTo>
                    <a:lnTo>
                      <a:pt x="13559" y="3432"/>
                    </a:lnTo>
                    <a:lnTo>
                      <a:pt x="13475" y="3432"/>
                    </a:lnTo>
                    <a:lnTo>
                      <a:pt x="13433" y="3452"/>
                    </a:lnTo>
                    <a:lnTo>
                      <a:pt x="13371" y="3557"/>
                    </a:lnTo>
                    <a:lnTo>
                      <a:pt x="13350" y="3494"/>
                    </a:lnTo>
                    <a:lnTo>
                      <a:pt x="13287" y="3452"/>
                    </a:lnTo>
                    <a:lnTo>
                      <a:pt x="13161" y="3515"/>
                    </a:lnTo>
                    <a:lnTo>
                      <a:pt x="13036" y="3704"/>
                    </a:lnTo>
                    <a:lnTo>
                      <a:pt x="12848" y="3913"/>
                    </a:lnTo>
                    <a:lnTo>
                      <a:pt x="12973" y="3724"/>
                    </a:lnTo>
                    <a:lnTo>
                      <a:pt x="12973" y="3599"/>
                    </a:lnTo>
                    <a:lnTo>
                      <a:pt x="13015" y="3515"/>
                    </a:lnTo>
                    <a:lnTo>
                      <a:pt x="13015" y="3432"/>
                    </a:lnTo>
                    <a:lnTo>
                      <a:pt x="12952" y="3432"/>
                    </a:lnTo>
                    <a:lnTo>
                      <a:pt x="12848" y="3536"/>
                    </a:lnTo>
                    <a:lnTo>
                      <a:pt x="12806" y="3662"/>
                    </a:lnTo>
                    <a:lnTo>
                      <a:pt x="12743" y="3829"/>
                    </a:lnTo>
                    <a:lnTo>
                      <a:pt x="12638" y="3871"/>
                    </a:lnTo>
                    <a:lnTo>
                      <a:pt x="12722" y="3704"/>
                    </a:lnTo>
                    <a:lnTo>
                      <a:pt x="12743" y="3557"/>
                    </a:lnTo>
                    <a:lnTo>
                      <a:pt x="12952" y="3306"/>
                    </a:lnTo>
                    <a:lnTo>
                      <a:pt x="13015" y="3118"/>
                    </a:lnTo>
                    <a:lnTo>
                      <a:pt x="13078" y="3013"/>
                    </a:lnTo>
                    <a:lnTo>
                      <a:pt x="13182" y="2971"/>
                    </a:lnTo>
                    <a:lnTo>
                      <a:pt x="13329" y="2888"/>
                    </a:lnTo>
                    <a:lnTo>
                      <a:pt x="13392" y="2867"/>
                    </a:lnTo>
                    <a:lnTo>
                      <a:pt x="13496" y="2699"/>
                    </a:lnTo>
                    <a:lnTo>
                      <a:pt x="13768" y="2448"/>
                    </a:lnTo>
                    <a:lnTo>
                      <a:pt x="13789" y="2364"/>
                    </a:lnTo>
                    <a:lnTo>
                      <a:pt x="13852" y="2302"/>
                    </a:lnTo>
                    <a:lnTo>
                      <a:pt x="13789" y="2239"/>
                    </a:lnTo>
                    <a:lnTo>
                      <a:pt x="13810" y="2155"/>
                    </a:lnTo>
                    <a:lnTo>
                      <a:pt x="13852" y="2134"/>
                    </a:lnTo>
                    <a:lnTo>
                      <a:pt x="13852" y="2030"/>
                    </a:lnTo>
                    <a:lnTo>
                      <a:pt x="13747" y="1946"/>
                    </a:lnTo>
                    <a:lnTo>
                      <a:pt x="13601" y="1946"/>
                    </a:lnTo>
                    <a:lnTo>
                      <a:pt x="13580" y="1988"/>
                    </a:lnTo>
                    <a:lnTo>
                      <a:pt x="13538" y="1883"/>
                    </a:lnTo>
                    <a:lnTo>
                      <a:pt x="13454" y="1674"/>
                    </a:lnTo>
                    <a:lnTo>
                      <a:pt x="13329" y="1360"/>
                    </a:lnTo>
                    <a:lnTo>
                      <a:pt x="13224" y="1214"/>
                    </a:lnTo>
                    <a:lnTo>
                      <a:pt x="13140" y="1004"/>
                    </a:lnTo>
                    <a:lnTo>
                      <a:pt x="13140" y="879"/>
                    </a:lnTo>
                    <a:lnTo>
                      <a:pt x="13120" y="732"/>
                    </a:lnTo>
                    <a:lnTo>
                      <a:pt x="13057" y="691"/>
                    </a:lnTo>
                    <a:lnTo>
                      <a:pt x="13036" y="586"/>
                    </a:lnTo>
                    <a:lnTo>
                      <a:pt x="12952" y="460"/>
                    </a:lnTo>
                    <a:lnTo>
                      <a:pt x="12931" y="481"/>
                    </a:lnTo>
                    <a:lnTo>
                      <a:pt x="12931" y="565"/>
                    </a:lnTo>
                    <a:lnTo>
                      <a:pt x="12868" y="628"/>
                    </a:lnTo>
                    <a:lnTo>
                      <a:pt x="12743" y="711"/>
                    </a:lnTo>
                    <a:lnTo>
                      <a:pt x="12701" y="795"/>
                    </a:lnTo>
                    <a:lnTo>
                      <a:pt x="12555" y="984"/>
                    </a:lnTo>
                    <a:lnTo>
                      <a:pt x="12408" y="1151"/>
                    </a:lnTo>
                    <a:lnTo>
                      <a:pt x="12408" y="1256"/>
                    </a:lnTo>
                    <a:lnTo>
                      <a:pt x="12303" y="1507"/>
                    </a:lnTo>
                    <a:lnTo>
                      <a:pt x="12199" y="1653"/>
                    </a:lnTo>
                    <a:lnTo>
                      <a:pt x="12115" y="1779"/>
                    </a:lnTo>
                    <a:lnTo>
                      <a:pt x="12011" y="1820"/>
                    </a:lnTo>
                    <a:lnTo>
                      <a:pt x="11969" y="1862"/>
                    </a:lnTo>
                    <a:lnTo>
                      <a:pt x="11927" y="1967"/>
                    </a:lnTo>
                    <a:lnTo>
                      <a:pt x="11822" y="2051"/>
                    </a:lnTo>
                    <a:lnTo>
                      <a:pt x="11759" y="2030"/>
                    </a:lnTo>
                    <a:lnTo>
                      <a:pt x="11759" y="1862"/>
                    </a:lnTo>
                    <a:lnTo>
                      <a:pt x="11697" y="1841"/>
                    </a:lnTo>
                    <a:lnTo>
                      <a:pt x="11676" y="1779"/>
                    </a:lnTo>
                    <a:lnTo>
                      <a:pt x="11613" y="1779"/>
                    </a:lnTo>
                    <a:lnTo>
                      <a:pt x="11550" y="1820"/>
                    </a:lnTo>
                    <a:lnTo>
                      <a:pt x="11487" y="1883"/>
                    </a:lnTo>
                    <a:lnTo>
                      <a:pt x="11383" y="1862"/>
                    </a:lnTo>
                    <a:lnTo>
                      <a:pt x="11299" y="1779"/>
                    </a:lnTo>
                    <a:lnTo>
                      <a:pt x="11299" y="1737"/>
                    </a:lnTo>
                    <a:lnTo>
                      <a:pt x="11278" y="1716"/>
                    </a:lnTo>
                    <a:lnTo>
                      <a:pt x="11257" y="1611"/>
                    </a:lnTo>
                    <a:lnTo>
                      <a:pt x="11236" y="1548"/>
                    </a:lnTo>
                    <a:lnTo>
                      <a:pt x="11153" y="1528"/>
                    </a:lnTo>
                    <a:lnTo>
                      <a:pt x="11048" y="1423"/>
                    </a:lnTo>
                    <a:lnTo>
                      <a:pt x="10881" y="1423"/>
                    </a:lnTo>
                    <a:lnTo>
                      <a:pt x="10776" y="1465"/>
                    </a:lnTo>
                    <a:lnTo>
                      <a:pt x="10546" y="1465"/>
                    </a:lnTo>
                    <a:lnTo>
                      <a:pt x="10420" y="1444"/>
                    </a:lnTo>
                    <a:lnTo>
                      <a:pt x="10316" y="1528"/>
                    </a:lnTo>
                    <a:lnTo>
                      <a:pt x="10295" y="1632"/>
                    </a:lnTo>
                    <a:lnTo>
                      <a:pt x="10399" y="1737"/>
                    </a:lnTo>
                    <a:lnTo>
                      <a:pt x="10420" y="1820"/>
                    </a:lnTo>
                    <a:lnTo>
                      <a:pt x="10462" y="1946"/>
                    </a:lnTo>
                    <a:lnTo>
                      <a:pt x="10441" y="1988"/>
                    </a:lnTo>
                    <a:lnTo>
                      <a:pt x="10337" y="1988"/>
                    </a:lnTo>
                    <a:lnTo>
                      <a:pt x="10190" y="1946"/>
                    </a:lnTo>
                    <a:lnTo>
                      <a:pt x="10148" y="1925"/>
                    </a:lnTo>
                    <a:lnTo>
                      <a:pt x="9918" y="1925"/>
                    </a:lnTo>
                    <a:lnTo>
                      <a:pt x="9814" y="1946"/>
                    </a:lnTo>
                    <a:lnTo>
                      <a:pt x="9772" y="1883"/>
                    </a:lnTo>
                    <a:lnTo>
                      <a:pt x="9604" y="1883"/>
                    </a:lnTo>
                    <a:lnTo>
                      <a:pt x="9479" y="1946"/>
                    </a:lnTo>
                    <a:lnTo>
                      <a:pt x="9395" y="2134"/>
                    </a:lnTo>
                    <a:lnTo>
                      <a:pt x="9165" y="2134"/>
                    </a:lnTo>
                    <a:lnTo>
                      <a:pt x="9039" y="2155"/>
                    </a:lnTo>
                    <a:lnTo>
                      <a:pt x="8998" y="2197"/>
                    </a:lnTo>
                    <a:lnTo>
                      <a:pt x="8935" y="2302"/>
                    </a:lnTo>
                    <a:lnTo>
                      <a:pt x="8788" y="2302"/>
                    </a:lnTo>
                    <a:lnTo>
                      <a:pt x="8767" y="2281"/>
                    </a:lnTo>
                    <a:lnTo>
                      <a:pt x="8684" y="2302"/>
                    </a:lnTo>
                    <a:lnTo>
                      <a:pt x="8621" y="2385"/>
                    </a:lnTo>
                    <a:lnTo>
                      <a:pt x="8537" y="2364"/>
                    </a:lnTo>
                    <a:lnTo>
                      <a:pt x="8307" y="2176"/>
                    </a:lnTo>
                    <a:lnTo>
                      <a:pt x="8223" y="2072"/>
                    </a:lnTo>
                    <a:lnTo>
                      <a:pt x="8223" y="1988"/>
                    </a:lnTo>
                    <a:lnTo>
                      <a:pt x="8098" y="1862"/>
                    </a:lnTo>
                    <a:lnTo>
                      <a:pt x="7993" y="1758"/>
                    </a:lnTo>
                    <a:lnTo>
                      <a:pt x="7993" y="1653"/>
                    </a:lnTo>
                    <a:lnTo>
                      <a:pt x="8014" y="1569"/>
                    </a:lnTo>
                    <a:lnTo>
                      <a:pt x="7993" y="1528"/>
                    </a:lnTo>
                    <a:lnTo>
                      <a:pt x="8014" y="1423"/>
                    </a:lnTo>
                    <a:lnTo>
                      <a:pt x="8056" y="1339"/>
                    </a:lnTo>
                    <a:lnTo>
                      <a:pt x="8056" y="1214"/>
                    </a:lnTo>
                    <a:lnTo>
                      <a:pt x="8161" y="1025"/>
                    </a:lnTo>
                    <a:lnTo>
                      <a:pt x="8202" y="879"/>
                    </a:lnTo>
                    <a:lnTo>
                      <a:pt x="8307" y="732"/>
                    </a:lnTo>
                    <a:lnTo>
                      <a:pt x="8307" y="691"/>
                    </a:lnTo>
                    <a:lnTo>
                      <a:pt x="8202" y="691"/>
                    </a:lnTo>
                    <a:lnTo>
                      <a:pt x="8140" y="607"/>
                    </a:lnTo>
                    <a:lnTo>
                      <a:pt x="8119" y="523"/>
                    </a:lnTo>
                    <a:lnTo>
                      <a:pt x="7993" y="523"/>
                    </a:lnTo>
                    <a:lnTo>
                      <a:pt x="7889" y="481"/>
                    </a:lnTo>
                    <a:lnTo>
                      <a:pt x="7930" y="398"/>
                    </a:lnTo>
                    <a:lnTo>
                      <a:pt x="8014" y="293"/>
                    </a:lnTo>
                    <a:lnTo>
                      <a:pt x="8014" y="147"/>
                    </a:lnTo>
                    <a:lnTo>
                      <a:pt x="7910" y="0"/>
                    </a:lnTo>
                    <a:lnTo>
                      <a:pt x="7784" y="0"/>
                    </a:lnTo>
                    <a:lnTo>
                      <a:pt x="7721" y="63"/>
                    </a:lnTo>
                    <a:lnTo>
                      <a:pt x="7679"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33" name="Google Shape;833;p33"/>
            <p:cNvGrpSpPr/>
            <p:nvPr/>
          </p:nvGrpSpPr>
          <p:grpSpPr>
            <a:xfrm>
              <a:off x="2680375" y="3423800"/>
              <a:ext cx="182975" cy="761050"/>
              <a:chOff x="2680375" y="3423800"/>
              <a:chExt cx="182975" cy="761050"/>
            </a:xfrm>
          </p:grpSpPr>
          <p:sp>
            <p:nvSpPr>
              <p:cNvPr id="834" name="Google Shape;834;p33"/>
              <p:cNvSpPr/>
              <p:nvPr/>
            </p:nvSpPr>
            <p:spPr>
              <a:xfrm>
                <a:off x="2698650" y="3423800"/>
                <a:ext cx="164700" cy="703875"/>
              </a:xfrm>
              <a:custGeom>
                <a:rect b="b" l="l" r="r" t="t"/>
                <a:pathLst>
                  <a:path extrusionOk="0" h="28155" w="6588">
                    <a:moveTo>
                      <a:pt x="319" y="4568"/>
                    </a:moveTo>
                    <a:lnTo>
                      <a:pt x="107" y="1274"/>
                    </a:lnTo>
                    <a:lnTo>
                      <a:pt x="319" y="0"/>
                    </a:lnTo>
                    <a:lnTo>
                      <a:pt x="6588" y="4356"/>
                    </a:lnTo>
                    <a:lnTo>
                      <a:pt x="4994" y="7331"/>
                    </a:lnTo>
                    <a:lnTo>
                      <a:pt x="1913" y="16149"/>
                    </a:lnTo>
                    <a:lnTo>
                      <a:pt x="2656" y="24330"/>
                    </a:lnTo>
                    <a:lnTo>
                      <a:pt x="4144" y="28155"/>
                    </a:lnTo>
                    <a:lnTo>
                      <a:pt x="1700" y="27836"/>
                    </a:lnTo>
                    <a:lnTo>
                      <a:pt x="532" y="25605"/>
                    </a:lnTo>
                    <a:lnTo>
                      <a:pt x="1063" y="22736"/>
                    </a:lnTo>
                    <a:lnTo>
                      <a:pt x="0" y="17530"/>
                    </a:lnTo>
                    <a:lnTo>
                      <a:pt x="638" y="14024"/>
                    </a:lnTo>
                    <a:lnTo>
                      <a:pt x="213" y="11793"/>
                    </a:lnTo>
                    <a:lnTo>
                      <a:pt x="744" y="7756"/>
                    </a:lnTo>
                    <a:close/>
                  </a:path>
                </a:pathLst>
              </a:custGeom>
              <a:solidFill>
                <a:schemeClr val="accent2"/>
              </a:solidFill>
              <a:ln cap="flat" cmpd="sng" w="9525">
                <a:solidFill>
                  <a:schemeClr val="accent2"/>
                </a:solidFill>
                <a:prstDash val="solid"/>
                <a:round/>
                <a:headEnd len="med" w="med" type="none"/>
                <a:tailEnd len="med" w="med" type="none"/>
              </a:ln>
            </p:spPr>
          </p:sp>
          <p:sp>
            <p:nvSpPr>
              <p:cNvPr id="835" name="Google Shape;835;p33"/>
              <p:cNvSpPr/>
              <p:nvPr/>
            </p:nvSpPr>
            <p:spPr>
              <a:xfrm>
                <a:off x="2680375" y="3510050"/>
                <a:ext cx="137075" cy="674800"/>
              </a:xfrm>
              <a:custGeom>
                <a:rect b="b" l="l" r="r" t="t"/>
                <a:pathLst>
                  <a:path extrusionOk="0" h="26992" w="5483">
                    <a:moveTo>
                      <a:pt x="984" y="23016"/>
                    </a:moveTo>
                    <a:lnTo>
                      <a:pt x="984" y="23121"/>
                    </a:lnTo>
                    <a:lnTo>
                      <a:pt x="1026" y="23058"/>
                    </a:lnTo>
                    <a:lnTo>
                      <a:pt x="1088" y="23016"/>
                    </a:lnTo>
                    <a:close/>
                    <a:moveTo>
                      <a:pt x="1047" y="0"/>
                    </a:moveTo>
                    <a:lnTo>
                      <a:pt x="984" y="105"/>
                    </a:lnTo>
                    <a:lnTo>
                      <a:pt x="963" y="209"/>
                    </a:lnTo>
                    <a:lnTo>
                      <a:pt x="1068" y="314"/>
                    </a:lnTo>
                    <a:lnTo>
                      <a:pt x="1005" y="419"/>
                    </a:lnTo>
                    <a:lnTo>
                      <a:pt x="900" y="502"/>
                    </a:lnTo>
                    <a:lnTo>
                      <a:pt x="837" y="461"/>
                    </a:lnTo>
                    <a:lnTo>
                      <a:pt x="691" y="544"/>
                    </a:lnTo>
                    <a:lnTo>
                      <a:pt x="565" y="628"/>
                    </a:lnTo>
                    <a:lnTo>
                      <a:pt x="628" y="670"/>
                    </a:lnTo>
                    <a:lnTo>
                      <a:pt x="628" y="837"/>
                    </a:lnTo>
                    <a:lnTo>
                      <a:pt x="586" y="963"/>
                    </a:lnTo>
                    <a:lnTo>
                      <a:pt x="628" y="1130"/>
                    </a:lnTo>
                    <a:lnTo>
                      <a:pt x="733" y="1549"/>
                    </a:lnTo>
                    <a:lnTo>
                      <a:pt x="733" y="1695"/>
                    </a:lnTo>
                    <a:lnTo>
                      <a:pt x="691" y="1800"/>
                    </a:lnTo>
                    <a:lnTo>
                      <a:pt x="649" y="1883"/>
                    </a:lnTo>
                    <a:lnTo>
                      <a:pt x="691" y="2093"/>
                    </a:lnTo>
                    <a:lnTo>
                      <a:pt x="775" y="2302"/>
                    </a:lnTo>
                    <a:lnTo>
                      <a:pt x="858" y="2490"/>
                    </a:lnTo>
                    <a:lnTo>
                      <a:pt x="858" y="2762"/>
                    </a:lnTo>
                    <a:lnTo>
                      <a:pt x="837" y="2846"/>
                    </a:lnTo>
                    <a:lnTo>
                      <a:pt x="796" y="2909"/>
                    </a:lnTo>
                    <a:lnTo>
                      <a:pt x="837" y="3327"/>
                    </a:lnTo>
                    <a:lnTo>
                      <a:pt x="837" y="3432"/>
                    </a:lnTo>
                    <a:lnTo>
                      <a:pt x="754" y="3474"/>
                    </a:lnTo>
                    <a:lnTo>
                      <a:pt x="670" y="3536"/>
                    </a:lnTo>
                    <a:lnTo>
                      <a:pt x="670" y="3766"/>
                    </a:lnTo>
                    <a:lnTo>
                      <a:pt x="691" y="3829"/>
                    </a:lnTo>
                    <a:lnTo>
                      <a:pt x="775" y="3766"/>
                    </a:lnTo>
                    <a:lnTo>
                      <a:pt x="837" y="3829"/>
                    </a:lnTo>
                    <a:lnTo>
                      <a:pt x="754" y="3892"/>
                    </a:lnTo>
                    <a:lnTo>
                      <a:pt x="754" y="4499"/>
                    </a:lnTo>
                    <a:lnTo>
                      <a:pt x="837" y="4729"/>
                    </a:lnTo>
                    <a:lnTo>
                      <a:pt x="858" y="4917"/>
                    </a:lnTo>
                    <a:lnTo>
                      <a:pt x="837" y="5064"/>
                    </a:lnTo>
                    <a:lnTo>
                      <a:pt x="733" y="5231"/>
                    </a:lnTo>
                    <a:lnTo>
                      <a:pt x="733" y="5399"/>
                    </a:lnTo>
                    <a:lnTo>
                      <a:pt x="837" y="5566"/>
                    </a:lnTo>
                    <a:lnTo>
                      <a:pt x="796" y="5712"/>
                    </a:lnTo>
                    <a:lnTo>
                      <a:pt x="796" y="5984"/>
                    </a:lnTo>
                    <a:lnTo>
                      <a:pt x="754" y="6089"/>
                    </a:lnTo>
                    <a:lnTo>
                      <a:pt x="754" y="6256"/>
                    </a:lnTo>
                    <a:lnTo>
                      <a:pt x="775" y="6340"/>
                    </a:lnTo>
                    <a:lnTo>
                      <a:pt x="775" y="6403"/>
                    </a:lnTo>
                    <a:lnTo>
                      <a:pt x="670" y="6570"/>
                    </a:lnTo>
                    <a:lnTo>
                      <a:pt x="670" y="6717"/>
                    </a:lnTo>
                    <a:lnTo>
                      <a:pt x="628" y="6821"/>
                    </a:lnTo>
                    <a:lnTo>
                      <a:pt x="649" y="7010"/>
                    </a:lnTo>
                    <a:lnTo>
                      <a:pt x="628" y="7093"/>
                    </a:lnTo>
                    <a:lnTo>
                      <a:pt x="524" y="7303"/>
                    </a:lnTo>
                    <a:lnTo>
                      <a:pt x="524" y="7407"/>
                    </a:lnTo>
                    <a:lnTo>
                      <a:pt x="628" y="7554"/>
                    </a:lnTo>
                    <a:lnTo>
                      <a:pt x="649" y="7721"/>
                    </a:lnTo>
                    <a:lnTo>
                      <a:pt x="733" y="7826"/>
                    </a:lnTo>
                    <a:lnTo>
                      <a:pt x="649" y="7867"/>
                    </a:lnTo>
                    <a:lnTo>
                      <a:pt x="586" y="8014"/>
                    </a:lnTo>
                    <a:lnTo>
                      <a:pt x="670" y="8119"/>
                    </a:lnTo>
                    <a:lnTo>
                      <a:pt x="586" y="8202"/>
                    </a:lnTo>
                    <a:lnTo>
                      <a:pt x="524" y="8244"/>
                    </a:lnTo>
                    <a:lnTo>
                      <a:pt x="524" y="8391"/>
                    </a:lnTo>
                    <a:lnTo>
                      <a:pt x="544" y="8537"/>
                    </a:lnTo>
                    <a:lnTo>
                      <a:pt x="544" y="8663"/>
                    </a:lnTo>
                    <a:lnTo>
                      <a:pt x="670" y="8997"/>
                    </a:lnTo>
                    <a:lnTo>
                      <a:pt x="670" y="9186"/>
                    </a:lnTo>
                    <a:lnTo>
                      <a:pt x="628" y="9228"/>
                    </a:lnTo>
                    <a:lnTo>
                      <a:pt x="628" y="9332"/>
                    </a:lnTo>
                    <a:lnTo>
                      <a:pt x="754" y="9520"/>
                    </a:lnTo>
                    <a:lnTo>
                      <a:pt x="754" y="9730"/>
                    </a:lnTo>
                    <a:lnTo>
                      <a:pt x="733" y="9855"/>
                    </a:lnTo>
                    <a:lnTo>
                      <a:pt x="733" y="9918"/>
                    </a:lnTo>
                    <a:lnTo>
                      <a:pt x="754" y="10023"/>
                    </a:lnTo>
                    <a:lnTo>
                      <a:pt x="733" y="10106"/>
                    </a:lnTo>
                    <a:lnTo>
                      <a:pt x="691" y="10211"/>
                    </a:lnTo>
                    <a:lnTo>
                      <a:pt x="733" y="10253"/>
                    </a:lnTo>
                    <a:lnTo>
                      <a:pt x="858" y="10441"/>
                    </a:lnTo>
                    <a:lnTo>
                      <a:pt x="879" y="10546"/>
                    </a:lnTo>
                    <a:lnTo>
                      <a:pt x="837" y="10650"/>
                    </a:lnTo>
                    <a:lnTo>
                      <a:pt x="754" y="10692"/>
                    </a:lnTo>
                    <a:lnTo>
                      <a:pt x="670" y="10860"/>
                    </a:lnTo>
                    <a:lnTo>
                      <a:pt x="670" y="10901"/>
                    </a:lnTo>
                    <a:lnTo>
                      <a:pt x="733" y="10964"/>
                    </a:lnTo>
                    <a:lnTo>
                      <a:pt x="670" y="11090"/>
                    </a:lnTo>
                    <a:lnTo>
                      <a:pt x="586" y="11173"/>
                    </a:lnTo>
                    <a:lnTo>
                      <a:pt x="586" y="11278"/>
                    </a:lnTo>
                    <a:lnTo>
                      <a:pt x="565" y="11466"/>
                    </a:lnTo>
                    <a:lnTo>
                      <a:pt x="524" y="11571"/>
                    </a:lnTo>
                    <a:lnTo>
                      <a:pt x="524" y="11676"/>
                    </a:lnTo>
                    <a:lnTo>
                      <a:pt x="482" y="11717"/>
                    </a:lnTo>
                    <a:lnTo>
                      <a:pt x="482" y="11843"/>
                    </a:lnTo>
                    <a:lnTo>
                      <a:pt x="419" y="11927"/>
                    </a:lnTo>
                    <a:lnTo>
                      <a:pt x="419" y="11989"/>
                    </a:lnTo>
                    <a:lnTo>
                      <a:pt x="461" y="12052"/>
                    </a:lnTo>
                    <a:lnTo>
                      <a:pt x="377" y="12157"/>
                    </a:lnTo>
                    <a:lnTo>
                      <a:pt x="377" y="12324"/>
                    </a:lnTo>
                    <a:lnTo>
                      <a:pt x="377" y="12429"/>
                    </a:lnTo>
                    <a:lnTo>
                      <a:pt x="314" y="12471"/>
                    </a:lnTo>
                    <a:lnTo>
                      <a:pt x="314" y="12575"/>
                    </a:lnTo>
                    <a:lnTo>
                      <a:pt x="272" y="12659"/>
                    </a:lnTo>
                    <a:lnTo>
                      <a:pt x="272" y="12743"/>
                    </a:lnTo>
                    <a:lnTo>
                      <a:pt x="314" y="12847"/>
                    </a:lnTo>
                    <a:lnTo>
                      <a:pt x="314" y="12952"/>
                    </a:lnTo>
                    <a:lnTo>
                      <a:pt x="231" y="13057"/>
                    </a:lnTo>
                    <a:lnTo>
                      <a:pt x="147" y="13057"/>
                    </a:lnTo>
                    <a:lnTo>
                      <a:pt x="63" y="12994"/>
                    </a:lnTo>
                    <a:lnTo>
                      <a:pt x="0" y="13015"/>
                    </a:lnTo>
                    <a:lnTo>
                      <a:pt x="0" y="13098"/>
                    </a:lnTo>
                    <a:lnTo>
                      <a:pt x="21" y="13224"/>
                    </a:lnTo>
                    <a:lnTo>
                      <a:pt x="21" y="13412"/>
                    </a:lnTo>
                    <a:lnTo>
                      <a:pt x="105" y="13517"/>
                    </a:lnTo>
                    <a:lnTo>
                      <a:pt x="231" y="13621"/>
                    </a:lnTo>
                    <a:lnTo>
                      <a:pt x="252" y="13747"/>
                    </a:lnTo>
                    <a:lnTo>
                      <a:pt x="231" y="13914"/>
                    </a:lnTo>
                    <a:lnTo>
                      <a:pt x="398" y="14228"/>
                    </a:lnTo>
                    <a:lnTo>
                      <a:pt x="440" y="14312"/>
                    </a:lnTo>
                    <a:lnTo>
                      <a:pt x="524" y="14375"/>
                    </a:lnTo>
                    <a:lnTo>
                      <a:pt x="524" y="14563"/>
                    </a:lnTo>
                    <a:lnTo>
                      <a:pt x="461" y="14835"/>
                    </a:lnTo>
                    <a:lnTo>
                      <a:pt x="419" y="14856"/>
                    </a:lnTo>
                    <a:lnTo>
                      <a:pt x="440" y="14940"/>
                    </a:lnTo>
                    <a:lnTo>
                      <a:pt x="419" y="15002"/>
                    </a:lnTo>
                    <a:lnTo>
                      <a:pt x="356" y="14982"/>
                    </a:lnTo>
                    <a:lnTo>
                      <a:pt x="314" y="14982"/>
                    </a:lnTo>
                    <a:lnTo>
                      <a:pt x="272" y="15086"/>
                    </a:lnTo>
                    <a:lnTo>
                      <a:pt x="314" y="15191"/>
                    </a:lnTo>
                    <a:lnTo>
                      <a:pt x="377" y="15254"/>
                    </a:lnTo>
                    <a:lnTo>
                      <a:pt x="335" y="15484"/>
                    </a:lnTo>
                    <a:lnTo>
                      <a:pt x="356" y="15588"/>
                    </a:lnTo>
                    <a:lnTo>
                      <a:pt x="314" y="15672"/>
                    </a:lnTo>
                    <a:lnTo>
                      <a:pt x="356" y="15714"/>
                    </a:lnTo>
                    <a:lnTo>
                      <a:pt x="335" y="15798"/>
                    </a:lnTo>
                    <a:lnTo>
                      <a:pt x="314" y="15818"/>
                    </a:lnTo>
                    <a:lnTo>
                      <a:pt x="335" y="15881"/>
                    </a:lnTo>
                    <a:lnTo>
                      <a:pt x="524" y="16153"/>
                    </a:lnTo>
                    <a:lnTo>
                      <a:pt x="565" y="16216"/>
                    </a:lnTo>
                    <a:lnTo>
                      <a:pt x="565" y="16362"/>
                    </a:lnTo>
                    <a:lnTo>
                      <a:pt x="524" y="16342"/>
                    </a:lnTo>
                    <a:lnTo>
                      <a:pt x="377" y="16342"/>
                    </a:lnTo>
                    <a:lnTo>
                      <a:pt x="314" y="16425"/>
                    </a:lnTo>
                    <a:lnTo>
                      <a:pt x="314" y="16467"/>
                    </a:lnTo>
                    <a:lnTo>
                      <a:pt x="356" y="16530"/>
                    </a:lnTo>
                    <a:lnTo>
                      <a:pt x="356" y="16614"/>
                    </a:lnTo>
                    <a:lnTo>
                      <a:pt x="314" y="16655"/>
                    </a:lnTo>
                    <a:lnTo>
                      <a:pt x="272" y="16739"/>
                    </a:lnTo>
                    <a:lnTo>
                      <a:pt x="314" y="16823"/>
                    </a:lnTo>
                    <a:lnTo>
                      <a:pt x="335" y="16844"/>
                    </a:lnTo>
                    <a:lnTo>
                      <a:pt x="377" y="16969"/>
                    </a:lnTo>
                    <a:lnTo>
                      <a:pt x="419" y="17304"/>
                    </a:lnTo>
                    <a:lnTo>
                      <a:pt x="356" y="17451"/>
                    </a:lnTo>
                    <a:lnTo>
                      <a:pt x="482" y="17492"/>
                    </a:lnTo>
                    <a:lnTo>
                      <a:pt x="670" y="17471"/>
                    </a:lnTo>
                    <a:lnTo>
                      <a:pt x="670" y="17409"/>
                    </a:lnTo>
                    <a:lnTo>
                      <a:pt x="670" y="17283"/>
                    </a:lnTo>
                    <a:lnTo>
                      <a:pt x="733" y="17199"/>
                    </a:lnTo>
                    <a:lnTo>
                      <a:pt x="837" y="17241"/>
                    </a:lnTo>
                    <a:lnTo>
                      <a:pt x="858" y="17199"/>
                    </a:lnTo>
                    <a:lnTo>
                      <a:pt x="733" y="17095"/>
                    </a:lnTo>
                    <a:lnTo>
                      <a:pt x="775" y="17053"/>
                    </a:lnTo>
                    <a:lnTo>
                      <a:pt x="649" y="16927"/>
                    </a:lnTo>
                    <a:lnTo>
                      <a:pt x="649" y="16844"/>
                    </a:lnTo>
                    <a:lnTo>
                      <a:pt x="733" y="16844"/>
                    </a:lnTo>
                    <a:lnTo>
                      <a:pt x="837" y="16886"/>
                    </a:lnTo>
                    <a:lnTo>
                      <a:pt x="837" y="16865"/>
                    </a:lnTo>
                    <a:lnTo>
                      <a:pt x="775" y="16823"/>
                    </a:lnTo>
                    <a:lnTo>
                      <a:pt x="649" y="16718"/>
                    </a:lnTo>
                    <a:lnTo>
                      <a:pt x="775" y="16739"/>
                    </a:lnTo>
                    <a:lnTo>
                      <a:pt x="775" y="16634"/>
                    </a:lnTo>
                    <a:lnTo>
                      <a:pt x="754" y="16572"/>
                    </a:lnTo>
                    <a:lnTo>
                      <a:pt x="754" y="16425"/>
                    </a:lnTo>
                    <a:lnTo>
                      <a:pt x="733" y="16362"/>
                    </a:lnTo>
                    <a:cubicBezTo>
                      <a:pt x="733" y="16321"/>
                      <a:pt x="754" y="16258"/>
                      <a:pt x="775" y="16237"/>
                    </a:cubicBezTo>
                    <a:lnTo>
                      <a:pt x="837" y="16258"/>
                    </a:lnTo>
                    <a:lnTo>
                      <a:pt x="879" y="16237"/>
                    </a:lnTo>
                    <a:cubicBezTo>
                      <a:pt x="879" y="16342"/>
                      <a:pt x="900" y="16467"/>
                      <a:pt x="900" y="16572"/>
                    </a:cubicBezTo>
                    <a:lnTo>
                      <a:pt x="1068" y="17764"/>
                    </a:lnTo>
                    <a:lnTo>
                      <a:pt x="1047" y="17785"/>
                    </a:lnTo>
                    <a:lnTo>
                      <a:pt x="1068" y="17869"/>
                    </a:lnTo>
                    <a:lnTo>
                      <a:pt x="1068" y="18036"/>
                    </a:lnTo>
                    <a:lnTo>
                      <a:pt x="1005" y="18078"/>
                    </a:lnTo>
                    <a:lnTo>
                      <a:pt x="1047" y="18120"/>
                    </a:lnTo>
                    <a:lnTo>
                      <a:pt x="1047" y="18287"/>
                    </a:lnTo>
                    <a:lnTo>
                      <a:pt x="1005" y="18350"/>
                    </a:lnTo>
                    <a:lnTo>
                      <a:pt x="1047" y="18434"/>
                    </a:lnTo>
                    <a:lnTo>
                      <a:pt x="1047" y="18455"/>
                    </a:lnTo>
                    <a:cubicBezTo>
                      <a:pt x="1047" y="18643"/>
                      <a:pt x="1005" y="18852"/>
                      <a:pt x="963" y="19041"/>
                    </a:cubicBezTo>
                    <a:cubicBezTo>
                      <a:pt x="921" y="19187"/>
                      <a:pt x="900" y="19334"/>
                      <a:pt x="858" y="19459"/>
                    </a:cubicBezTo>
                    <a:lnTo>
                      <a:pt x="796" y="19480"/>
                    </a:lnTo>
                    <a:lnTo>
                      <a:pt x="691" y="19564"/>
                    </a:lnTo>
                    <a:lnTo>
                      <a:pt x="649" y="19564"/>
                    </a:lnTo>
                    <a:lnTo>
                      <a:pt x="649" y="19501"/>
                    </a:lnTo>
                    <a:lnTo>
                      <a:pt x="754" y="19480"/>
                    </a:lnTo>
                    <a:lnTo>
                      <a:pt x="837" y="19438"/>
                    </a:lnTo>
                    <a:lnTo>
                      <a:pt x="837" y="19271"/>
                    </a:lnTo>
                    <a:lnTo>
                      <a:pt x="775" y="19250"/>
                    </a:lnTo>
                    <a:lnTo>
                      <a:pt x="670" y="19292"/>
                    </a:lnTo>
                    <a:lnTo>
                      <a:pt x="461" y="19292"/>
                    </a:lnTo>
                    <a:lnTo>
                      <a:pt x="377" y="19271"/>
                    </a:lnTo>
                    <a:lnTo>
                      <a:pt x="293" y="19292"/>
                    </a:lnTo>
                    <a:lnTo>
                      <a:pt x="293" y="19375"/>
                    </a:lnTo>
                    <a:lnTo>
                      <a:pt x="356" y="19501"/>
                    </a:lnTo>
                    <a:lnTo>
                      <a:pt x="398" y="19501"/>
                    </a:lnTo>
                    <a:lnTo>
                      <a:pt x="440" y="19585"/>
                    </a:lnTo>
                    <a:lnTo>
                      <a:pt x="356" y="19585"/>
                    </a:lnTo>
                    <a:lnTo>
                      <a:pt x="335" y="19689"/>
                    </a:lnTo>
                    <a:lnTo>
                      <a:pt x="252" y="19752"/>
                    </a:lnTo>
                    <a:lnTo>
                      <a:pt x="189" y="19857"/>
                    </a:lnTo>
                    <a:lnTo>
                      <a:pt x="42" y="19919"/>
                    </a:lnTo>
                    <a:lnTo>
                      <a:pt x="42" y="20003"/>
                    </a:lnTo>
                    <a:lnTo>
                      <a:pt x="189" y="20192"/>
                    </a:lnTo>
                    <a:lnTo>
                      <a:pt x="272" y="20192"/>
                    </a:lnTo>
                    <a:lnTo>
                      <a:pt x="335" y="20129"/>
                    </a:lnTo>
                    <a:lnTo>
                      <a:pt x="335" y="20066"/>
                    </a:lnTo>
                    <a:lnTo>
                      <a:pt x="231" y="20024"/>
                    </a:lnTo>
                    <a:lnTo>
                      <a:pt x="231" y="19982"/>
                    </a:lnTo>
                    <a:lnTo>
                      <a:pt x="272" y="19878"/>
                    </a:lnTo>
                    <a:lnTo>
                      <a:pt x="440" y="19878"/>
                    </a:lnTo>
                    <a:lnTo>
                      <a:pt x="461" y="19857"/>
                    </a:lnTo>
                    <a:lnTo>
                      <a:pt x="482" y="19982"/>
                    </a:lnTo>
                    <a:lnTo>
                      <a:pt x="586" y="20066"/>
                    </a:lnTo>
                    <a:lnTo>
                      <a:pt x="712" y="20066"/>
                    </a:lnTo>
                    <a:lnTo>
                      <a:pt x="754" y="20003"/>
                    </a:lnTo>
                    <a:lnTo>
                      <a:pt x="754" y="20003"/>
                    </a:lnTo>
                    <a:cubicBezTo>
                      <a:pt x="670" y="20317"/>
                      <a:pt x="649" y="20631"/>
                      <a:pt x="649" y="20924"/>
                    </a:cubicBezTo>
                    <a:lnTo>
                      <a:pt x="586" y="20966"/>
                    </a:lnTo>
                    <a:lnTo>
                      <a:pt x="649" y="21008"/>
                    </a:lnTo>
                    <a:lnTo>
                      <a:pt x="649" y="21154"/>
                    </a:lnTo>
                    <a:lnTo>
                      <a:pt x="565" y="21028"/>
                    </a:lnTo>
                    <a:lnTo>
                      <a:pt x="461" y="21008"/>
                    </a:lnTo>
                    <a:lnTo>
                      <a:pt x="440" y="21049"/>
                    </a:lnTo>
                    <a:lnTo>
                      <a:pt x="440" y="21133"/>
                    </a:lnTo>
                    <a:lnTo>
                      <a:pt x="461" y="21259"/>
                    </a:lnTo>
                    <a:lnTo>
                      <a:pt x="565" y="21280"/>
                    </a:lnTo>
                    <a:lnTo>
                      <a:pt x="649" y="21342"/>
                    </a:lnTo>
                    <a:lnTo>
                      <a:pt x="649" y="21384"/>
                    </a:lnTo>
                    <a:lnTo>
                      <a:pt x="691" y="21552"/>
                    </a:lnTo>
                    <a:lnTo>
                      <a:pt x="754" y="21572"/>
                    </a:lnTo>
                    <a:cubicBezTo>
                      <a:pt x="754" y="21635"/>
                      <a:pt x="775" y="21656"/>
                      <a:pt x="796" y="21698"/>
                    </a:cubicBezTo>
                    <a:lnTo>
                      <a:pt x="670" y="21656"/>
                    </a:lnTo>
                    <a:lnTo>
                      <a:pt x="649" y="21635"/>
                    </a:lnTo>
                    <a:lnTo>
                      <a:pt x="586" y="21677"/>
                    </a:lnTo>
                    <a:lnTo>
                      <a:pt x="649" y="21865"/>
                    </a:lnTo>
                    <a:lnTo>
                      <a:pt x="649" y="21949"/>
                    </a:lnTo>
                    <a:lnTo>
                      <a:pt x="691" y="21970"/>
                    </a:lnTo>
                    <a:lnTo>
                      <a:pt x="796" y="21803"/>
                    </a:lnTo>
                    <a:lnTo>
                      <a:pt x="858" y="21782"/>
                    </a:lnTo>
                    <a:cubicBezTo>
                      <a:pt x="879" y="21844"/>
                      <a:pt x="900" y="21886"/>
                      <a:pt x="921" y="21970"/>
                    </a:cubicBezTo>
                    <a:lnTo>
                      <a:pt x="921" y="22012"/>
                    </a:lnTo>
                    <a:lnTo>
                      <a:pt x="816" y="22054"/>
                    </a:lnTo>
                    <a:lnTo>
                      <a:pt x="921" y="22284"/>
                    </a:lnTo>
                    <a:lnTo>
                      <a:pt x="963" y="22409"/>
                    </a:lnTo>
                    <a:cubicBezTo>
                      <a:pt x="963" y="22493"/>
                      <a:pt x="984" y="22577"/>
                      <a:pt x="1005" y="22640"/>
                    </a:cubicBezTo>
                    <a:lnTo>
                      <a:pt x="984" y="22681"/>
                    </a:lnTo>
                    <a:lnTo>
                      <a:pt x="984" y="22744"/>
                    </a:lnTo>
                    <a:lnTo>
                      <a:pt x="921" y="22807"/>
                    </a:lnTo>
                    <a:lnTo>
                      <a:pt x="1005" y="22849"/>
                    </a:lnTo>
                    <a:lnTo>
                      <a:pt x="1026" y="22932"/>
                    </a:lnTo>
                    <a:lnTo>
                      <a:pt x="1068" y="22932"/>
                    </a:lnTo>
                    <a:cubicBezTo>
                      <a:pt x="1068" y="22953"/>
                      <a:pt x="1068" y="22995"/>
                      <a:pt x="1088" y="23016"/>
                    </a:cubicBezTo>
                    <a:cubicBezTo>
                      <a:pt x="1130" y="23163"/>
                      <a:pt x="1193" y="23330"/>
                      <a:pt x="1235" y="23456"/>
                    </a:cubicBezTo>
                    <a:lnTo>
                      <a:pt x="1277" y="23518"/>
                    </a:lnTo>
                    <a:cubicBezTo>
                      <a:pt x="1277" y="23539"/>
                      <a:pt x="1277" y="23539"/>
                      <a:pt x="1298" y="23560"/>
                    </a:cubicBezTo>
                    <a:lnTo>
                      <a:pt x="1235" y="23665"/>
                    </a:lnTo>
                    <a:lnTo>
                      <a:pt x="1193" y="23728"/>
                    </a:lnTo>
                    <a:lnTo>
                      <a:pt x="1235" y="23749"/>
                    </a:lnTo>
                    <a:lnTo>
                      <a:pt x="1381" y="23728"/>
                    </a:lnTo>
                    <a:lnTo>
                      <a:pt x="1444" y="23874"/>
                    </a:lnTo>
                    <a:lnTo>
                      <a:pt x="1423" y="23874"/>
                    </a:lnTo>
                    <a:lnTo>
                      <a:pt x="1444" y="23937"/>
                    </a:lnTo>
                    <a:lnTo>
                      <a:pt x="1486" y="23958"/>
                    </a:lnTo>
                    <a:lnTo>
                      <a:pt x="1423" y="24000"/>
                    </a:lnTo>
                    <a:lnTo>
                      <a:pt x="1402" y="24062"/>
                    </a:lnTo>
                    <a:lnTo>
                      <a:pt x="1423" y="24146"/>
                    </a:lnTo>
                    <a:lnTo>
                      <a:pt x="1486" y="24167"/>
                    </a:lnTo>
                    <a:lnTo>
                      <a:pt x="1549" y="24188"/>
                    </a:lnTo>
                    <a:lnTo>
                      <a:pt x="1507" y="24104"/>
                    </a:lnTo>
                    <a:lnTo>
                      <a:pt x="1549" y="24083"/>
                    </a:lnTo>
                    <a:cubicBezTo>
                      <a:pt x="1612" y="24167"/>
                      <a:pt x="1653" y="24272"/>
                      <a:pt x="1716" y="24355"/>
                    </a:cubicBezTo>
                    <a:lnTo>
                      <a:pt x="1716" y="24397"/>
                    </a:lnTo>
                    <a:lnTo>
                      <a:pt x="1653" y="24460"/>
                    </a:lnTo>
                    <a:lnTo>
                      <a:pt x="1695" y="24481"/>
                    </a:lnTo>
                    <a:lnTo>
                      <a:pt x="1737" y="24460"/>
                    </a:lnTo>
                    <a:lnTo>
                      <a:pt x="1758" y="24418"/>
                    </a:lnTo>
                    <a:cubicBezTo>
                      <a:pt x="1967" y="24753"/>
                      <a:pt x="2218" y="25004"/>
                      <a:pt x="2469" y="25234"/>
                    </a:cubicBezTo>
                    <a:lnTo>
                      <a:pt x="2449" y="25234"/>
                    </a:lnTo>
                    <a:lnTo>
                      <a:pt x="2365" y="25192"/>
                    </a:lnTo>
                    <a:lnTo>
                      <a:pt x="2260" y="25150"/>
                    </a:lnTo>
                    <a:lnTo>
                      <a:pt x="2156" y="25150"/>
                    </a:lnTo>
                    <a:lnTo>
                      <a:pt x="2072" y="25109"/>
                    </a:lnTo>
                    <a:lnTo>
                      <a:pt x="1946" y="24983"/>
                    </a:lnTo>
                    <a:lnTo>
                      <a:pt x="1863" y="24920"/>
                    </a:lnTo>
                    <a:lnTo>
                      <a:pt x="1842" y="24983"/>
                    </a:lnTo>
                    <a:lnTo>
                      <a:pt x="1863" y="25088"/>
                    </a:lnTo>
                    <a:lnTo>
                      <a:pt x="1946" y="25213"/>
                    </a:lnTo>
                    <a:lnTo>
                      <a:pt x="2072" y="25234"/>
                    </a:lnTo>
                    <a:lnTo>
                      <a:pt x="2239" y="25318"/>
                    </a:lnTo>
                    <a:lnTo>
                      <a:pt x="2281" y="25401"/>
                    </a:lnTo>
                    <a:lnTo>
                      <a:pt x="2365" y="25401"/>
                    </a:lnTo>
                    <a:lnTo>
                      <a:pt x="2428" y="25360"/>
                    </a:lnTo>
                    <a:lnTo>
                      <a:pt x="2574" y="25422"/>
                    </a:lnTo>
                    <a:lnTo>
                      <a:pt x="2679" y="25464"/>
                    </a:lnTo>
                    <a:lnTo>
                      <a:pt x="2783" y="25464"/>
                    </a:lnTo>
                    <a:cubicBezTo>
                      <a:pt x="2804" y="25464"/>
                      <a:pt x="2846" y="25506"/>
                      <a:pt x="2846" y="25527"/>
                    </a:cubicBezTo>
                    <a:lnTo>
                      <a:pt x="2804" y="25527"/>
                    </a:lnTo>
                    <a:lnTo>
                      <a:pt x="2700" y="25569"/>
                    </a:lnTo>
                    <a:lnTo>
                      <a:pt x="2658" y="25548"/>
                    </a:lnTo>
                    <a:lnTo>
                      <a:pt x="2595" y="25506"/>
                    </a:lnTo>
                    <a:lnTo>
                      <a:pt x="2532" y="25506"/>
                    </a:lnTo>
                    <a:lnTo>
                      <a:pt x="2490" y="25548"/>
                    </a:lnTo>
                    <a:lnTo>
                      <a:pt x="2490" y="25611"/>
                    </a:lnTo>
                    <a:lnTo>
                      <a:pt x="2595" y="25653"/>
                    </a:lnTo>
                    <a:lnTo>
                      <a:pt x="2658" y="25757"/>
                    </a:lnTo>
                    <a:lnTo>
                      <a:pt x="2762" y="25799"/>
                    </a:lnTo>
                    <a:lnTo>
                      <a:pt x="2867" y="25925"/>
                    </a:lnTo>
                    <a:lnTo>
                      <a:pt x="2951" y="25945"/>
                    </a:lnTo>
                    <a:lnTo>
                      <a:pt x="3076" y="25925"/>
                    </a:lnTo>
                    <a:lnTo>
                      <a:pt x="3118" y="25945"/>
                    </a:lnTo>
                    <a:lnTo>
                      <a:pt x="3118" y="26029"/>
                    </a:lnTo>
                    <a:lnTo>
                      <a:pt x="3202" y="26092"/>
                    </a:lnTo>
                    <a:lnTo>
                      <a:pt x="3285" y="26071"/>
                    </a:lnTo>
                    <a:lnTo>
                      <a:pt x="3265" y="26029"/>
                    </a:lnTo>
                    <a:lnTo>
                      <a:pt x="3327" y="25945"/>
                    </a:lnTo>
                    <a:lnTo>
                      <a:pt x="3327" y="25883"/>
                    </a:lnTo>
                    <a:lnTo>
                      <a:pt x="3285" y="25862"/>
                    </a:lnTo>
                    <a:lnTo>
                      <a:pt x="3327" y="25841"/>
                    </a:lnTo>
                    <a:lnTo>
                      <a:pt x="3411" y="25841"/>
                    </a:lnTo>
                    <a:lnTo>
                      <a:pt x="3369" y="25757"/>
                    </a:lnTo>
                    <a:lnTo>
                      <a:pt x="3285" y="25736"/>
                    </a:lnTo>
                    <a:lnTo>
                      <a:pt x="3160" y="25757"/>
                    </a:lnTo>
                    <a:lnTo>
                      <a:pt x="3118" y="25715"/>
                    </a:lnTo>
                    <a:lnTo>
                      <a:pt x="3118" y="25715"/>
                    </a:lnTo>
                    <a:cubicBezTo>
                      <a:pt x="3141" y="25721"/>
                      <a:pt x="3164" y="25724"/>
                      <a:pt x="3189" y="25724"/>
                    </a:cubicBezTo>
                    <a:cubicBezTo>
                      <a:pt x="3256" y="25724"/>
                      <a:pt x="3329" y="25704"/>
                      <a:pt x="3390" y="25673"/>
                    </a:cubicBezTo>
                    <a:lnTo>
                      <a:pt x="3411" y="25715"/>
                    </a:lnTo>
                    <a:lnTo>
                      <a:pt x="3578" y="25736"/>
                    </a:lnTo>
                    <a:lnTo>
                      <a:pt x="3683" y="25778"/>
                    </a:lnTo>
                    <a:lnTo>
                      <a:pt x="3746" y="25778"/>
                    </a:lnTo>
                    <a:lnTo>
                      <a:pt x="3829" y="25841"/>
                    </a:lnTo>
                    <a:lnTo>
                      <a:pt x="3892" y="25778"/>
                    </a:lnTo>
                    <a:lnTo>
                      <a:pt x="3955" y="25653"/>
                    </a:lnTo>
                    <a:lnTo>
                      <a:pt x="3913" y="25464"/>
                    </a:lnTo>
                    <a:lnTo>
                      <a:pt x="3934" y="25401"/>
                    </a:lnTo>
                    <a:lnTo>
                      <a:pt x="3934" y="25318"/>
                    </a:lnTo>
                    <a:lnTo>
                      <a:pt x="3955" y="25150"/>
                    </a:lnTo>
                    <a:lnTo>
                      <a:pt x="3955" y="25109"/>
                    </a:lnTo>
                    <a:cubicBezTo>
                      <a:pt x="4018" y="25213"/>
                      <a:pt x="4060" y="25318"/>
                      <a:pt x="4143" y="25422"/>
                    </a:cubicBezTo>
                    <a:lnTo>
                      <a:pt x="4122" y="25527"/>
                    </a:lnTo>
                    <a:lnTo>
                      <a:pt x="4060" y="25632"/>
                    </a:lnTo>
                    <a:lnTo>
                      <a:pt x="4122" y="25736"/>
                    </a:lnTo>
                    <a:lnTo>
                      <a:pt x="4060" y="25820"/>
                    </a:lnTo>
                    <a:lnTo>
                      <a:pt x="4060" y="25883"/>
                    </a:lnTo>
                    <a:lnTo>
                      <a:pt x="4164" y="25945"/>
                    </a:lnTo>
                    <a:lnTo>
                      <a:pt x="4269" y="25966"/>
                    </a:lnTo>
                    <a:lnTo>
                      <a:pt x="4332" y="25987"/>
                    </a:lnTo>
                    <a:lnTo>
                      <a:pt x="4373" y="25945"/>
                    </a:lnTo>
                    <a:lnTo>
                      <a:pt x="4248" y="25841"/>
                    </a:lnTo>
                    <a:lnTo>
                      <a:pt x="4332" y="25757"/>
                    </a:lnTo>
                    <a:lnTo>
                      <a:pt x="4562" y="26155"/>
                    </a:lnTo>
                    <a:lnTo>
                      <a:pt x="4562" y="26155"/>
                    </a:lnTo>
                    <a:lnTo>
                      <a:pt x="4520" y="26134"/>
                    </a:lnTo>
                    <a:lnTo>
                      <a:pt x="4332" y="26050"/>
                    </a:lnTo>
                    <a:lnTo>
                      <a:pt x="4227" y="25987"/>
                    </a:lnTo>
                    <a:lnTo>
                      <a:pt x="4206" y="26029"/>
                    </a:lnTo>
                    <a:lnTo>
                      <a:pt x="4248" y="26071"/>
                    </a:lnTo>
                    <a:lnTo>
                      <a:pt x="4520" y="26197"/>
                    </a:lnTo>
                    <a:lnTo>
                      <a:pt x="4541" y="26259"/>
                    </a:lnTo>
                    <a:lnTo>
                      <a:pt x="4436" y="26259"/>
                    </a:lnTo>
                    <a:lnTo>
                      <a:pt x="4436" y="26322"/>
                    </a:lnTo>
                    <a:lnTo>
                      <a:pt x="4373" y="26322"/>
                    </a:lnTo>
                    <a:lnTo>
                      <a:pt x="4353" y="26238"/>
                    </a:lnTo>
                    <a:lnTo>
                      <a:pt x="4227" y="26155"/>
                    </a:lnTo>
                    <a:lnTo>
                      <a:pt x="4206" y="26176"/>
                    </a:lnTo>
                    <a:lnTo>
                      <a:pt x="4206" y="26259"/>
                    </a:lnTo>
                    <a:lnTo>
                      <a:pt x="4122" y="26259"/>
                    </a:lnTo>
                    <a:lnTo>
                      <a:pt x="3934" y="26280"/>
                    </a:lnTo>
                    <a:lnTo>
                      <a:pt x="3892" y="26322"/>
                    </a:lnTo>
                    <a:lnTo>
                      <a:pt x="3934" y="26364"/>
                    </a:lnTo>
                    <a:lnTo>
                      <a:pt x="3913" y="26385"/>
                    </a:lnTo>
                    <a:lnTo>
                      <a:pt x="3809" y="26364"/>
                    </a:lnTo>
                    <a:lnTo>
                      <a:pt x="3704" y="26385"/>
                    </a:lnTo>
                    <a:lnTo>
                      <a:pt x="3725" y="26448"/>
                    </a:lnTo>
                    <a:lnTo>
                      <a:pt x="3850" y="26469"/>
                    </a:lnTo>
                    <a:lnTo>
                      <a:pt x="3955" y="26469"/>
                    </a:lnTo>
                    <a:lnTo>
                      <a:pt x="3997" y="26427"/>
                    </a:lnTo>
                    <a:lnTo>
                      <a:pt x="4018" y="26385"/>
                    </a:lnTo>
                    <a:lnTo>
                      <a:pt x="4101" y="26427"/>
                    </a:lnTo>
                    <a:lnTo>
                      <a:pt x="4206" y="26490"/>
                    </a:lnTo>
                    <a:lnTo>
                      <a:pt x="4248" y="26469"/>
                    </a:lnTo>
                    <a:lnTo>
                      <a:pt x="4269" y="26531"/>
                    </a:lnTo>
                    <a:lnTo>
                      <a:pt x="4269" y="26573"/>
                    </a:lnTo>
                    <a:lnTo>
                      <a:pt x="4353" y="26636"/>
                    </a:lnTo>
                    <a:lnTo>
                      <a:pt x="4269" y="26678"/>
                    </a:lnTo>
                    <a:lnTo>
                      <a:pt x="4227" y="26782"/>
                    </a:lnTo>
                    <a:lnTo>
                      <a:pt x="4269" y="26866"/>
                    </a:lnTo>
                    <a:lnTo>
                      <a:pt x="4353" y="26866"/>
                    </a:lnTo>
                    <a:lnTo>
                      <a:pt x="4436" y="26887"/>
                    </a:lnTo>
                    <a:lnTo>
                      <a:pt x="4541" y="26992"/>
                    </a:lnTo>
                    <a:lnTo>
                      <a:pt x="4625" y="26992"/>
                    </a:lnTo>
                    <a:lnTo>
                      <a:pt x="4646" y="26971"/>
                    </a:lnTo>
                    <a:lnTo>
                      <a:pt x="4562" y="26908"/>
                    </a:lnTo>
                    <a:lnTo>
                      <a:pt x="4457" y="26845"/>
                    </a:lnTo>
                    <a:lnTo>
                      <a:pt x="4436" y="26782"/>
                    </a:lnTo>
                    <a:lnTo>
                      <a:pt x="4457" y="26782"/>
                    </a:lnTo>
                    <a:lnTo>
                      <a:pt x="4541" y="26803"/>
                    </a:lnTo>
                    <a:lnTo>
                      <a:pt x="4625" y="26762"/>
                    </a:lnTo>
                    <a:lnTo>
                      <a:pt x="4646" y="26699"/>
                    </a:lnTo>
                    <a:lnTo>
                      <a:pt x="4562" y="26678"/>
                    </a:lnTo>
                    <a:lnTo>
                      <a:pt x="4520" y="26636"/>
                    </a:lnTo>
                    <a:lnTo>
                      <a:pt x="4750" y="26531"/>
                    </a:lnTo>
                    <a:lnTo>
                      <a:pt x="4855" y="26469"/>
                    </a:lnTo>
                    <a:lnTo>
                      <a:pt x="4938" y="26490"/>
                    </a:lnTo>
                    <a:cubicBezTo>
                      <a:pt x="4959" y="26531"/>
                      <a:pt x="4959" y="26552"/>
                      <a:pt x="4980" y="26552"/>
                    </a:cubicBezTo>
                    <a:lnTo>
                      <a:pt x="5001" y="26552"/>
                    </a:lnTo>
                    <a:lnTo>
                      <a:pt x="5001" y="26531"/>
                    </a:lnTo>
                    <a:lnTo>
                      <a:pt x="5294" y="26594"/>
                    </a:lnTo>
                    <a:lnTo>
                      <a:pt x="5357" y="26573"/>
                    </a:lnTo>
                    <a:lnTo>
                      <a:pt x="5357" y="26510"/>
                    </a:lnTo>
                    <a:lnTo>
                      <a:pt x="5482" y="26510"/>
                    </a:lnTo>
                    <a:lnTo>
                      <a:pt x="5420" y="26322"/>
                    </a:lnTo>
                    <a:lnTo>
                      <a:pt x="5357" y="26322"/>
                    </a:lnTo>
                    <a:lnTo>
                      <a:pt x="5252" y="26238"/>
                    </a:lnTo>
                    <a:lnTo>
                      <a:pt x="5106" y="26176"/>
                    </a:lnTo>
                    <a:lnTo>
                      <a:pt x="5106" y="26113"/>
                    </a:lnTo>
                    <a:lnTo>
                      <a:pt x="5273" y="26218"/>
                    </a:lnTo>
                    <a:lnTo>
                      <a:pt x="5399" y="26238"/>
                    </a:lnTo>
                    <a:lnTo>
                      <a:pt x="5148" y="25171"/>
                    </a:lnTo>
                    <a:lnTo>
                      <a:pt x="5106" y="25171"/>
                    </a:lnTo>
                    <a:lnTo>
                      <a:pt x="5106" y="25129"/>
                    </a:lnTo>
                    <a:lnTo>
                      <a:pt x="4959" y="24481"/>
                    </a:lnTo>
                    <a:lnTo>
                      <a:pt x="4792" y="24544"/>
                    </a:lnTo>
                    <a:lnTo>
                      <a:pt x="4750" y="24585"/>
                    </a:lnTo>
                    <a:lnTo>
                      <a:pt x="4666" y="24502"/>
                    </a:lnTo>
                    <a:lnTo>
                      <a:pt x="4583" y="24481"/>
                    </a:lnTo>
                    <a:lnTo>
                      <a:pt x="4562" y="24544"/>
                    </a:lnTo>
                    <a:cubicBezTo>
                      <a:pt x="4562" y="24502"/>
                      <a:pt x="4541" y="24502"/>
                      <a:pt x="4541" y="24481"/>
                    </a:cubicBezTo>
                    <a:lnTo>
                      <a:pt x="4541" y="24334"/>
                    </a:lnTo>
                    <a:lnTo>
                      <a:pt x="4625" y="24272"/>
                    </a:lnTo>
                    <a:lnTo>
                      <a:pt x="4750" y="24251"/>
                    </a:lnTo>
                    <a:lnTo>
                      <a:pt x="4897" y="24334"/>
                    </a:lnTo>
                    <a:lnTo>
                      <a:pt x="4980" y="24272"/>
                    </a:lnTo>
                    <a:lnTo>
                      <a:pt x="5001" y="24272"/>
                    </a:lnTo>
                    <a:lnTo>
                      <a:pt x="4855" y="24146"/>
                    </a:lnTo>
                    <a:lnTo>
                      <a:pt x="4520" y="23937"/>
                    </a:lnTo>
                    <a:lnTo>
                      <a:pt x="4457" y="23874"/>
                    </a:lnTo>
                    <a:lnTo>
                      <a:pt x="3725" y="23874"/>
                    </a:lnTo>
                    <a:lnTo>
                      <a:pt x="3306" y="23958"/>
                    </a:lnTo>
                    <a:lnTo>
                      <a:pt x="3202" y="23895"/>
                    </a:lnTo>
                    <a:lnTo>
                      <a:pt x="2930" y="23874"/>
                    </a:lnTo>
                    <a:lnTo>
                      <a:pt x="2846" y="23644"/>
                    </a:lnTo>
                    <a:lnTo>
                      <a:pt x="2783" y="23435"/>
                    </a:lnTo>
                    <a:lnTo>
                      <a:pt x="2658" y="23330"/>
                    </a:lnTo>
                    <a:lnTo>
                      <a:pt x="2637" y="22995"/>
                    </a:lnTo>
                    <a:lnTo>
                      <a:pt x="2637" y="22828"/>
                    </a:lnTo>
                    <a:lnTo>
                      <a:pt x="2511" y="22828"/>
                    </a:lnTo>
                    <a:lnTo>
                      <a:pt x="2323" y="22912"/>
                    </a:lnTo>
                    <a:lnTo>
                      <a:pt x="2218" y="23016"/>
                    </a:lnTo>
                    <a:lnTo>
                      <a:pt x="2093" y="23016"/>
                    </a:lnTo>
                    <a:lnTo>
                      <a:pt x="1842" y="22577"/>
                    </a:lnTo>
                    <a:cubicBezTo>
                      <a:pt x="1821" y="22493"/>
                      <a:pt x="1800" y="22409"/>
                      <a:pt x="1800" y="22326"/>
                    </a:cubicBezTo>
                    <a:lnTo>
                      <a:pt x="1884" y="21844"/>
                    </a:lnTo>
                    <a:lnTo>
                      <a:pt x="2009" y="21656"/>
                    </a:lnTo>
                    <a:lnTo>
                      <a:pt x="2218" y="21447"/>
                    </a:lnTo>
                    <a:lnTo>
                      <a:pt x="2260" y="21154"/>
                    </a:lnTo>
                    <a:lnTo>
                      <a:pt x="2218" y="20840"/>
                    </a:lnTo>
                    <a:lnTo>
                      <a:pt x="2135" y="20610"/>
                    </a:lnTo>
                    <a:lnTo>
                      <a:pt x="2197" y="20338"/>
                    </a:lnTo>
                    <a:lnTo>
                      <a:pt x="2302" y="20212"/>
                    </a:lnTo>
                    <a:lnTo>
                      <a:pt x="2197" y="19961"/>
                    </a:lnTo>
                    <a:lnTo>
                      <a:pt x="2218" y="19815"/>
                    </a:lnTo>
                    <a:lnTo>
                      <a:pt x="2323" y="19710"/>
                    </a:lnTo>
                    <a:lnTo>
                      <a:pt x="2239" y="19480"/>
                    </a:lnTo>
                    <a:lnTo>
                      <a:pt x="2197" y="19166"/>
                    </a:lnTo>
                    <a:lnTo>
                      <a:pt x="2114" y="19020"/>
                    </a:lnTo>
                    <a:lnTo>
                      <a:pt x="2114" y="18915"/>
                    </a:lnTo>
                    <a:lnTo>
                      <a:pt x="2260" y="18769"/>
                    </a:lnTo>
                    <a:lnTo>
                      <a:pt x="2260" y="18643"/>
                    </a:lnTo>
                    <a:lnTo>
                      <a:pt x="2135" y="18434"/>
                    </a:lnTo>
                    <a:lnTo>
                      <a:pt x="1946" y="18308"/>
                    </a:lnTo>
                    <a:lnTo>
                      <a:pt x="1821" y="18308"/>
                    </a:lnTo>
                    <a:lnTo>
                      <a:pt x="1800" y="18329"/>
                    </a:lnTo>
                    <a:lnTo>
                      <a:pt x="1716" y="18246"/>
                    </a:lnTo>
                    <a:lnTo>
                      <a:pt x="1779" y="18141"/>
                    </a:lnTo>
                    <a:lnTo>
                      <a:pt x="2030" y="18141"/>
                    </a:lnTo>
                    <a:lnTo>
                      <a:pt x="2156" y="17995"/>
                    </a:lnTo>
                    <a:lnTo>
                      <a:pt x="2156" y="17869"/>
                    </a:lnTo>
                    <a:lnTo>
                      <a:pt x="2093" y="17827"/>
                    </a:lnTo>
                    <a:lnTo>
                      <a:pt x="2009" y="17890"/>
                    </a:lnTo>
                    <a:lnTo>
                      <a:pt x="1905" y="17869"/>
                    </a:lnTo>
                    <a:lnTo>
                      <a:pt x="1842" y="17597"/>
                    </a:lnTo>
                    <a:lnTo>
                      <a:pt x="1737" y="17367"/>
                    </a:lnTo>
                    <a:lnTo>
                      <a:pt x="1737" y="17199"/>
                    </a:lnTo>
                    <a:lnTo>
                      <a:pt x="1737" y="17032"/>
                    </a:lnTo>
                    <a:lnTo>
                      <a:pt x="1570" y="16969"/>
                    </a:lnTo>
                    <a:lnTo>
                      <a:pt x="1570" y="16948"/>
                    </a:lnTo>
                    <a:cubicBezTo>
                      <a:pt x="1528" y="16865"/>
                      <a:pt x="1528" y="16760"/>
                      <a:pt x="1507" y="16676"/>
                    </a:cubicBezTo>
                    <a:lnTo>
                      <a:pt x="1486" y="16362"/>
                    </a:lnTo>
                    <a:lnTo>
                      <a:pt x="1612" y="16300"/>
                    </a:lnTo>
                    <a:lnTo>
                      <a:pt x="1633" y="16132"/>
                    </a:lnTo>
                    <a:lnTo>
                      <a:pt x="1591" y="16028"/>
                    </a:lnTo>
                    <a:lnTo>
                      <a:pt x="1486" y="15986"/>
                    </a:lnTo>
                    <a:lnTo>
                      <a:pt x="1423" y="15714"/>
                    </a:lnTo>
                    <a:lnTo>
                      <a:pt x="1402" y="15358"/>
                    </a:lnTo>
                    <a:lnTo>
                      <a:pt x="1423" y="14940"/>
                    </a:lnTo>
                    <a:lnTo>
                      <a:pt x="1319" y="14751"/>
                    </a:lnTo>
                    <a:lnTo>
                      <a:pt x="1298" y="14542"/>
                    </a:lnTo>
                    <a:lnTo>
                      <a:pt x="1507" y="14249"/>
                    </a:lnTo>
                    <a:lnTo>
                      <a:pt x="1528" y="13935"/>
                    </a:lnTo>
                    <a:lnTo>
                      <a:pt x="1695" y="13852"/>
                    </a:lnTo>
                    <a:lnTo>
                      <a:pt x="1779" y="13747"/>
                    </a:lnTo>
                    <a:lnTo>
                      <a:pt x="1423" y="13077"/>
                    </a:lnTo>
                    <a:lnTo>
                      <a:pt x="1486" y="12847"/>
                    </a:lnTo>
                    <a:lnTo>
                      <a:pt x="1486" y="12680"/>
                    </a:lnTo>
                    <a:lnTo>
                      <a:pt x="1486" y="12282"/>
                    </a:lnTo>
                    <a:lnTo>
                      <a:pt x="1612" y="12052"/>
                    </a:lnTo>
                    <a:lnTo>
                      <a:pt x="1737" y="11927"/>
                    </a:lnTo>
                    <a:lnTo>
                      <a:pt x="1716" y="11717"/>
                    </a:lnTo>
                    <a:lnTo>
                      <a:pt x="1612" y="11529"/>
                    </a:lnTo>
                    <a:lnTo>
                      <a:pt x="1528" y="11445"/>
                    </a:lnTo>
                    <a:lnTo>
                      <a:pt x="1674" y="11278"/>
                    </a:lnTo>
                    <a:lnTo>
                      <a:pt x="1633" y="11027"/>
                    </a:lnTo>
                    <a:lnTo>
                      <a:pt x="1737" y="10797"/>
                    </a:lnTo>
                    <a:lnTo>
                      <a:pt x="1842" y="10776"/>
                    </a:lnTo>
                    <a:lnTo>
                      <a:pt x="1884" y="10504"/>
                    </a:lnTo>
                    <a:lnTo>
                      <a:pt x="1821" y="10064"/>
                    </a:lnTo>
                    <a:lnTo>
                      <a:pt x="1737" y="9981"/>
                    </a:lnTo>
                    <a:lnTo>
                      <a:pt x="1674" y="9646"/>
                    </a:lnTo>
                    <a:lnTo>
                      <a:pt x="1591" y="9458"/>
                    </a:lnTo>
                    <a:lnTo>
                      <a:pt x="1444" y="9248"/>
                    </a:lnTo>
                    <a:lnTo>
                      <a:pt x="1423" y="9144"/>
                    </a:lnTo>
                    <a:lnTo>
                      <a:pt x="1319" y="9018"/>
                    </a:lnTo>
                    <a:lnTo>
                      <a:pt x="1277" y="8725"/>
                    </a:lnTo>
                    <a:lnTo>
                      <a:pt x="1298" y="8516"/>
                    </a:lnTo>
                    <a:lnTo>
                      <a:pt x="1444" y="8453"/>
                    </a:lnTo>
                    <a:lnTo>
                      <a:pt x="1444" y="8160"/>
                    </a:lnTo>
                    <a:lnTo>
                      <a:pt x="1528" y="8056"/>
                    </a:lnTo>
                    <a:lnTo>
                      <a:pt x="1528" y="7784"/>
                    </a:lnTo>
                    <a:lnTo>
                      <a:pt x="1423" y="7616"/>
                    </a:lnTo>
                    <a:lnTo>
                      <a:pt x="1402" y="7240"/>
                    </a:lnTo>
                    <a:lnTo>
                      <a:pt x="1486" y="7156"/>
                    </a:lnTo>
                    <a:lnTo>
                      <a:pt x="1528" y="6738"/>
                    </a:lnTo>
                    <a:lnTo>
                      <a:pt x="1633" y="6591"/>
                    </a:lnTo>
                    <a:lnTo>
                      <a:pt x="1800" y="6194"/>
                    </a:lnTo>
                    <a:lnTo>
                      <a:pt x="1946" y="6047"/>
                    </a:lnTo>
                    <a:lnTo>
                      <a:pt x="2051" y="5984"/>
                    </a:lnTo>
                    <a:lnTo>
                      <a:pt x="2135" y="5880"/>
                    </a:lnTo>
                    <a:lnTo>
                      <a:pt x="2093" y="5838"/>
                    </a:lnTo>
                    <a:lnTo>
                      <a:pt x="2093" y="5671"/>
                    </a:lnTo>
                    <a:lnTo>
                      <a:pt x="2030" y="5587"/>
                    </a:lnTo>
                    <a:lnTo>
                      <a:pt x="1946" y="5545"/>
                    </a:lnTo>
                    <a:lnTo>
                      <a:pt x="1988" y="5440"/>
                    </a:lnTo>
                    <a:lnTo>
                      <a:pt x="2093" y="5357"/>
                    </a:lnTo>
                    <a:lnTo>
                      <a:pt x="2093" y="5210"/>
                    </a:lnTo>
                    <a:lnTo>
                      <a:pt x="1946" y="5043"/>
                    </a:lnTo>
                    <a:lnTo>
                      <a:pt x="1925" y="4854"/>
                    </a:lnTo>
                    <a:lnTo>
                      <a:pt x="2009" y="4729"/>
                    </a:lnTo>
                    <a:lnTo>
                      <a:pt x="1988" y="4624"/>
                    </a:lnTo>
                    <a:lnTo>
                      <a:pt x="1842" y="4520"/>
                    </a:lnTo>
                    <a:lnTo>
                      <a:pt x="1905" y="4373"/>
                    </a:lnTo>
                    <a:lnTo>
                      <a:pt x="2574" y="3997"/>
                    </a:lnTo>
                    <a:lnTo>
                      <a:pt x="2741" y="3348"/>
                    </a:lnTo>
                    <a:lnTo>
                      <a:pt x="2658" y="3181"/>
                    </a:lnTo>
                    <a:lnTo>
                      <a:pt x="2553" y="3222"/>
                    </a:lnTo>
                    <a:lnTo>
                      <a:pt x="2511" y="3285"/>
                    </a:lnTo>
                    <a:lnTo>
                      <a:pt x="2344" y="3285"/>
                    </a:lnTo>
                    <a:lnTo>
                      <a:pt x="1925" y="2134"/>
                    </a:lnTo>
                    <a:lnTo>
                      <a:pt x="1633" y="1883"/>
                    </a:lnTo>
                    <a:lnTo>
                      <a:pt x="1570" y="1779"/>
                    </a:lnTo>
                    <a:lnTo>
                      <a:pt x="1695" y="1465"/>
                    </a:lnTo>
                    <a:lnTo>
                      <a:pt x="1633" y="1360"/>
                    </a:lnTo>
                    <a:lnTo>
                      <a:pt x="1716" y="1193"/>
                    </a:lnTo>
                    <a:lnTo>
                      <a:pt x="1695" y="1130"/>
                    </a:lnTo>
                    <a:lnTo>
                      <a:pt x="1423" y="921"/>
                    </a:lnTo>
                    <a:lnTo>
                      <a:pt x="1360" y="774"/>
                    </a:lnTo>
                    <a:lnTo>
                      <a:pt x="1319" y="607"/>
                    </a:lnTo>
                    <a:lnTo>
                      <a:pt x="1298" y="544"/>
                    </a:lnTo>
                    <a:lnTo>
                      <a:pt x="1319" y="440"/>
                    </a:lnTo>
                    <a:lnTo>
                      <a:pt x="1298" y="335"/>
                    </a:lnTo>
                    <a:lnTo>
                      <a:pt x="1256" y="293"/>
                    </a:lnTo>
                    <a:lnTo>
                      <a:pt x="1151" y="189"/>
                    </a:lnTo>
                    <a:lnTo>
                      <a:pt x="1151" y="21"/>
                    </a:lnTo>
                    <a:lnTo>
                      <a:pt x="1109" y="21"/>
                    </a:lnTo>
                    <a:lnTo>
                      <a:pt x="1047"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36" name="Google Shape;836;p33"/>
            <p:cNvGrpSpPr/>
            <p:nvPr/>
          </p:nvGrpSpPr>
          <p:grpSpPr>
            <a:xfrm>
              <a:off x="3918000" y="3561900"/>
              <a:ext cx="236225" cy="207100"/>
              <a:chOff x="3918000" y="3561900"/>
              <a:chExt cx="236225" cy="207100"/>
            </a:xfrm>
          </p:grpSpPr>
          <p:sp>
            <p:nvSpPr>
              <p:cNvPr id="837" name="Google Shape;837;p33"/>
              <p:cNvSpPr/>
              <p:nvPr/>
            </p:nvSpPr>
            <p:spPr>
              <a:xfrm>
                <a:off x="3925800" y="3561900"/>
                <a:ext cx="228425" cy="170000"/>
              </a:xfrm>
              <a:custGeom>
                <a:rect b="b" l="l" r="r" t="t"/>
                <a:pathLst>
                  <a:path extrusionOk="0" h="6800" w="9137">
                    <a:moveTo>
                      <a:pt x="0" y="4356"/>
                    </a:moveTo>
                    <a:lnTo>
                      <a:pt x="1381" y="1594"/>
                    </a:lnTo>
                    <a:lnTo>
                      <a:pt x="7012" y="0"/>
                    </a:lnTo>
                    <a:lnTo>
                      <a:pt x="9137" y="532"/>
                    </a:lnTo>
                    <a:lnTo>
                      <a:pt x="8500" y="2444"/>
                    </a:lnTo>
                    <a:lnTo>
                      <a:pt x="6906" y="5206"/>
                    </a:lnTo>
                    <a:lnTo>
                      <a:pt x="3719" y="6800"/>
                    </a:lnTo>
                    <a:close/>
                  </a:path>
                </a:pathLst>
              </a:custGeom>
              <a:solidFill>
                <a:schemeClr val="accent2"/>
              </a:solidFill>
              <a:ln cap="flat" cmpd="sng" w="9525">
                <a:solidFill>
                  <a:schemeClr val="accent2"/>
                </a:solidFill>
                <a:prstDash val="solid"/>
                <a:round/>
                <a:headEnd len="med" w="med" type="none"/>
                <a:tailEnd len="med" w="med" type="none"/>
              </a:ln>
            </p:spPr>
          </p:sp>
          <p:sp>
            <p:nvSpPr>
              <p:cNvPr id="838" name="Google Shape;838;p33"/>
              <p:cNvSpPr/>
              <p:nvPr/>
            </p:nvSpPr>
            <p:spPr>
              <a:xfrm>
                <a:off x="3918000" y="3569675"/>
                <a:ext cx="229150" cy="199325"/>
              </a:xfrm>
              <a:custGeom>
                <a:rect b="b" l="l" r="r" t="t"/>
                <a:pathLst>
                  <a:path extrusionOk="0" h="7973" w="9166">
                    <a:moveTo>
                      <a:pt x="6696" y="3976"/>
                    </a:moveTo>
                    <a:lnTo>
                      <a:pt x="6738" y="4018"/>
                    </a:lnTo>
                    <a:lnTo>
                      <a:pt x="6780" y="3997"/>
                    </a:lnTo>
                    <a:lnTo>
                      <a:pt x="6843" y="4039"/>
                    </a:lnTo>
                    <a:lnTo>
                      <a:pt x="6926" y="4018"/>
                    </a:lnTo>
                    <a:lnTo>
                      <a:pt x="7052" y="4122"/>
                    </a:lnTo>
                    <a:lnTo>
                      <a:pt x="7136" y="4353"/>
                    </a:lnTo>
                    <a:lnTo>
                      <a:pt x="7136" y="4499"/>
                    </a:lnTo>
                    <a:lnTo>
                      <a:pt x="7094" y="4583"/>
                    </a:lnTo>
                    <a:lnTo>
                      <a:pt x="6989" y="4625"/>
                    </a:lnTo>
                    <a:lnTo>
                      <a:pt x="6989" y="4708"/>
                    </a:lnTo>
                    <a:lnTo>
                      <a:pt x="7031" y="4750"/>
                    </a:lnTo>
                    <a:lnTo>
                      <a:pt x="7031" y="4834"/>
                    </a:lnTo>
                    <a:lnTo>
                      <a:pt x="6926" y="4918"/>
                    </a:lnTo>
                    <a:lnTo>
                      <a:pt x="6843" y="4876"/>
                    </a:lnTo>
                    <a:lnTo>
                      <a:pt x="6738" y="4918"/>
                    </a:lnTo>
                    <a:lnTo>
                      <a:pt x="6675" y="4959"/>
                    </a:lnTo>
                    <a:lnTo>
                      <a:pt x="6571" y="5001"/>
                    </a:lnTo>
                    <a:lnTo>
                      <a:pt x="6508" y="5127"/>
                    </a:lnTo>
                    <a:lnTo>
                      <a:pt x="6466" y="5169"/>
                    </a:lnTo>
                    <a:lnTo>
                      <a:pt x="6424" y="5231"/>
                    </a:lnTo>
                    <a:lnTo>
                      <a:pt x="6320" y="5231"/>
                    </a:lnTo>
                    <a:lnTo>
                      <a:pt x="6194" y="5169"/>
                    </a:lnTo>
                    <a:lnTo>
                      <a:pt x="6152" y="5106"/>
                    </a:lnTo>
                    <a:lnTo>
                      <a:pt x="6069" y="5022"/>
                    </a:lnTo>
                    <a:lnTo>
                      <a:pt x="6069" y="4918"/>
                    </a:lnTo>
                    <a:lnTo>
                      <a:pt x="5985" y="4834"/>
                    </a:lnTo>
                    <a:lnTo>
                      <a:pt x="5964" y="4771"/>
                    </a:lnTo>
                    <a:lnTo>
                      <a:pt x="5880" y="4708"/>
                    </a:lnTo>
                    <a:lnTo>
                      <a:pt x="5838" y="4604"/>
                    </a:lnTo>
                    <a:lnTo>
                      <a:pt x="5901" y="4541"/>
                    </a:lnTo>
                    <a:lnTo>
                      <a:pt x="6069" y="4415"/>
                    </a:lnTo>
                    <a:lnTo>
                      <a:pt x="6110" y="4248"/>
                    </a:lnTo>
                    <a:lnTo>
                      <a:pt x="6257" y="4164"/>
                    </a:lnTo>
                    <a:lnTo>
                      <a:pt x="6466" y="4122"/>
                    </a:lnTo>
                    <a:lnTo>
                      <a:pt x="6508" y="4081"/>
                    </a:lnTo>
                    <a:lnTo>
                      <a:pt x="6592" y="4018"/>
                    </a:lnTo>
                    <a:lnTo>
                      <a:pt x="6613" y="3976"/>
                    </a:lnTo>
                    <a:close/>
                    <a:moveTo>
                      <a:pt x="7659" y="1"/>
                    </a:moveTo>
                    <a:lnTo>
                      <a:pt x="7470" y="21"/>
                    </a:lnTo>
                    <a:lnTo>
                      <a:pt x="7387" y="21"/>
                    </a:lnTo>
                    <a:lnTo>
                      <a:pt x="7345" y="63"/>
                    </a:lnTo>
                    <a:lnTo>
                      <a:pt x="7240" y="63"/>
                    </a:lnTo>
                    <a:lnTo>
                      <a:pt x="7178" y="126"/>
                    </a:lnTo>
                    <a:lnTo>
                      <a:pt x="7178" y="168"/>
                    </a:lnTo>
                    <a:lnTo>
                      <a:pt x="7157" y="252"/>
                    </a:lnTo>
                    <a:lnTo>
                      <a:pt x="7073" y="273"/>
                    </a:lnTo>
                    <a:lnTo>
                      <a:pt x="7010" y="356"/>
                    </a:lnTo>
                    <a:lnTo>
                      <a:pt x="6843" y="356"/>
                    </a:lnTo>
                    <a:lnTo>
                      <a:pt x="6822" y="335"/>
                    </a:lnTo>
                    <a:lnTo>
                      <a:pt x="6717" y="356"/>
                    </a:lnTo>
                    <a:lnTo>
                      <a:pt x="6592" y="461"/>
                    </a:lnTo>
                    <a:lnTo>
                      <a:pt x="6529" y="524"/>
                    </a:lnTo>
                    <a:lnTo>
                      <a:pt x="6445" y="565"/>
                    </a:lnTo>
                    <a:lnTo>
                      <a:pt x="6424" y="628"/>
                    </a:lnTo>
                    <a:lnTo>
                      <a:pt x="6341" y="649"/>
                    </a:lnTo>
                    <a:lnTo>
                      <a:pt x="6299" y="691"/>
                    </a:lnTo>
                    <a:lnTo>
                      <a:pt x="6236" y="733"/>
                    </a:lnTo>
                    <a:lnTo>
                      <a:pt x="6173" y="754"/>
                    </a:lnTo>
                    <a:lnTo>
                      <a:pt x="6006" y="963"/>
                    </a:lnTo>
                    <a:lnTo>
                      <a:pt x="5985" y="1089"/>
                    </a:lnTo>
                    <a:lnTo>
                      <a:pt x="6006" y="1151"/>
                    </a:lnTo>
                    <a:lnTo>
                      <a:pt x="6006" y="1214"/>
                    </a:lnTo>
                    <a:lnTo>
                      <a:pt x="5922" y="1256"/>
                    </a:lnTo>
                    <a:lnTo>
                      <a:pt x="5901" y="1298"/>
                    </a:lnTo>
                    <a:lnTo>
                      <a:pt x="5859" y="1319"/>
                    </a:lnTo>
                    <a:lnTo>
                      <a:pt x="5776" y="1402"/>
                    </a:lnTo>
                    <a:lnTo>
                      <a:pt x="5755" y="1486"/>
                    </a:lnTo>
                    <a:lnTo>
                      <a:pt x="5713" y="1507"/>
                    </a:lnTo>
                    <a:lnTo>
                      <a:pt x="5692" y="1570"/>
                    </a:lnTo>
                    <a:lnTo>
                      <a:pt x="5608" y="1570"/>
                    </a:lnTo>
                    <a:lnTo>
                      <a:pt x="5545" y="1612"/>
                    </a:lnTo>
                    <a:lnTo>
                      <a:pt x="5399" y="1633"/>
                    </a:lnTo>
                    <a:lnTo>
                      <a:pt x="5357" y="1737"/>
                    </a:lnTo>
                    <a:lnTo>
                      <a:pt x="5357" y="1905"/>
                    </a:lnTo>
                    <a:lnTo>
                      <a:pt x="5294" y="1967"/>
                    </a:lnTo>
                    <a:lnTo>
                      <a:pt x="5294" y="2030"/>
                    </a:lnTo>
                    <a:lnTo>
                      <a:pt x="5273" y="2135"/>
                    </a:lnTo>
                    <a:lnTo>
                      <a:pt x="5294" y="2197"/>
                    </a:lnTo>
                    <a:lnTo>
                      <a:pt x="5169" y="2260"/>
                    </a:lnTo>
                    <a:lnTo>
                      <a:pt x="5085" y="2239"/>
                    </a:lnTo>
                    <a:lnTo>
                      <a:pt x="5043" y="2197"/>
                    </a:lnTo>
                    <a:lnTo>
                      <a:pt x="4834" y="2197"/>
                    </a:lnTo>
                    <a:lnTo>
                      <a:pt x="4709" y="2218"/>
                    </a:lnTo>
                    <a:lnTo>
                      <a:pt x="4604" y="2197"/>
                    </a:lnTo>
                    <a:lnTo>
                      <a:pt x="4520" y="2218"/>
                    </a:lnTo>
                    <a:lnTo>
                      <a:pt x="4311" y="2093"/>
                    </a:lnTo>
                    <a:lnTo>
                      <a:pt x="4227" y="2093"/>
                    </a:lnTo>
                    <a:lnTo>
                      <a:pt x="4185" y="2009"/>
                    </a:lnTo>
                    <a:lnTo>
                      <a:pt x="3997" y="1988"/>
                    </a:lnTo>
                    <a:lnTo>
                      <a:pt x="3872" y="2009"/>
                    </a:lnTo>
                    <a:lnTo>
                      <a:pt x="3704" y="2135"/>
                    </a:lnTo>
                    <a:lnTo>
                      <a:pt x="3621" y="2365"/>
                    </a:lnTo>
                    <a:lnTo>
                      <a:pt x="3516" y="2469"/>
                    </a:lnTo>
                    <a:lnTo>
                      <a:pt x="3349" y="2553"/>
                    </a:lnTo>
                    <a:lnTo>
                      <a:pt x="3286" y="2637"/>
                    </a:lnTo>
                    <a:lnTo>
                      <a:pt x="3181" y="2721"/>
                    </a:lnTo>
                    <a:lnTo>
                      <a:pt x="3056" y="2742"/>
                    </a:lnTo>
                    <a:lnTo>
                      <a:pt x="2972" y="2783"/>
                    </a:lnTo>
                    <a:lnTo>
                      <a:pt x="2846" y="2762"/>
                    </a:lnTo>
                    <a:lnTo>
                      <a:pt x="2763" y="2825"/>
                    </a:lnTo>
                    <a:lnTo>
                      <a:pt x="2616" y="2783"/>
                    </a:lnTo>
                    <a:lnTo>
                      <a:pt x="2449" y="2825"/>
                    </a:lnTo>
                    <a:lnTo>
                      <a:pt x="2449" y="2721"/>
                    </a:lnTo>
                    <a:lnTo>
                      <a:pt x="2532" y="2532"/>
                    </a:lnTo>
                    <a:lnTo>
                      <a:pt x="2532" y="2365"/>
                    </a:lnTo>
                    <a:lnTo>
                      <a:pt x="2365" y="2051"/>
                    </a:lnTo>
                    <a:lnTo>
                      <a:pt x="2323" y="1905"/>
                    </a:lnTo>
                    <a:lnTo>
                      <a:pt x="2135" y="1779"/>
                    </a:lnTo>
                    <a:lnTo>
                      <a:pt x="2051" y="3871"/>
                    </a:lnTo>
                    <a:lnTo>
                      <a:pt x="1821" y="3871"/>
                    </a:lnTo>
                    <a:lnTo>
                      <a:pt x="1675" y="3934"/>
                    </a:lnTo>
                    <a:lnTo>
                      <a:pt x="1612" y="4039"/>
                    </a:lnTo>
                    <a:lnTo>
                      <a:pt x="1528" y="4081"/>
                    </a:lnTo>
                    <a:lnTo>
                      <a:pt x="1486" y="4122"/>
                    </a:lnTo>
                    <a:lnTo>
                      <a:pt x="1486" y="4248"/>
                    </a:lnTo>
                    <a:lnTo>
                      <a:pt x="1403" y="4227"/>
                    </a:lnTo>
                    <a:lnTo>
                      <a:pt x="1319" y="4227"/>
                    </a:lnTo>
                    <a:lnTo>
                      <a:pt x="1277" y="4143"/>
                    </a:lnTo>
                    <a:lnTo>
                      <a:pt x="1193" y="4143"/>
                    </a:lnTo>
                    <a:lnTo>
                      <a:pt x="1152" y="4206"/>
                    </a:lnTo>
                    <a:lnTo>
                      <a:pt x="1047" y="4185"/>
                    </a:lnTo>
                    <a:lnTo>
                      <a:pt x="984" y="4143"/>
                    </a:lnTo>
                    <a:lnTo>
                      <a:pt x="880" y="4185"/>
                    </a:lnTo>
                    <a:lnTo>
                      <a:pt x="754" y="4102"/>
                    </a:lnTo>
                    <a:lnTo>
                      <a:pt x="566" y="4039"/>
                    </a:lnTo>
                    <a:lnTo>
                      <a:pt x="482" y="3871"/>
                    </a:lnTo>
                    <a:lnTo>
                      <a:pt x="545" y="3725"/>
                    </a:lnTo>
                    <a:lnTo>
                      <a:pt x="440" y="3725"/>
                    </a:lnTo>
                    <a:lnTo>
                      <a:pt x="356" y="3599"/>
                    </a:lnTo>
                    <a:lnTo>
                      <a:pt x="231" y="3662"/>
                    </a:lnTo>
                    <a:lnTo>
                      <a:pt x="168" y="3767"/>
                    </a:lnTo>
                    <a:lnTo>
                      <a:pt x="210" y="3788"/>
                    </a:lnTo>
                    <a:lnTo>
                      <a:pt x="210" y="3871"/>
                    </a:lnTo>
                    <a:lnTo>
                      <a:pt x="64" y="3892"/>
                    </a:lnTo>
                    <a:lnTo>
                      <a:pt x="1" y="3934"/>
                    </a:lnTo>
                    <a:lnTo>
                      <a:pt x="22" y="4122"/>
                    </a:lnTo>
                    <a:lnTo>
                      <a:pt x="210" y="4248"/>
                    </a:lnTo>
                    <a:lnTo>
                      <a:pt x="336" y="4625"/>
                    </a:lnTo>
                    <a:lnTo>
                      <a:pt x="336" y="4771"/>
                    </a:lnTo>
                    <a:lnTo>
                      <a:pt x="461" y="5085"/>
                    </a:lnTo>
                    <a:lnTo>
                      <a:pt x="545" y="5441"/>
                    </a:lnTo>
                    <a:lnTo>
                      <a:pt x="691" y="5650"/>
                    </a:lnTo>
                    <a:lnTo>
                      <a:pt x="691" y="5775"/>
                    </a:lnTo>
                    <a:lnTo>
                      <a:pt x="859" y="6027"/>
                    </a:lnTo>
                    <a:lnTo>
                      <a:pt x="859" y="6110"/>
                    </a:lnTo>
                    <a:lnTo>
                      <a:pt x="900" y="6299"/>
                    </a:lnTo>
                    <a:lnTo>
                      <a:pt x="880" y="6487"/>
                    </a:lnTo>
                    <a:lnTo>
                      <a:pt x="796" y="6550"/>
                    </a:lnTo>
                    <a:lnTo>
                      <a:pt x="754" y="6550"/>
                    </a:lnTo>
                    <a:lnTo>
                      <a:pt x="691" y="6508"/>
                    </a:lnTo>
                    <a:lnTo>
                      <a:pt x="649" y="6550"/>
                    </a:lnTo>
                    <a:lnTo>
                      <a:pt x="649" y="6717"/>
                    </a:lnTo>
                    <a:lnTo>
                      <a:pt x="733" y="6863"/>
                    </a:lnTo>
                    <a:lnTo>
                      <a:pt x="838" y="6968"/>
                    </a:lnTo>
                    <a:lnTo>
                      <a:pt x="942" y="7156"/>
                    </a:lnTo>
                    <a:lnTo>
                      <a:pt x="859" y="7282"/>
                    </a:lnTo>
                    <a:lnTo>
                      <a:pt x="880" y="7449"/>
                    </a:lnTo>
                    <a:lnTo>
                      <a:pt x="838" y="7554"/>
                    </a:lnTo>
                    <a:lnTo>
                      <a:pt x="838" y="7659"/>
                    </a:lnTo>
                    <a:lnTo>
                      <a:pt x="900" y="7700"/>
                    </a:lnTo>
                    <a:lnTo>
                      <a:pt x="900" y="7596"/>
                    </a:lnTo>
                    <a:lnTo>
                      <a:pt x="1005" y="7533"/>
                    </a:lnTo>
                    <a:lnTo>
                      <a:pt x="1152" y="7554"/>
                    </a:lnTo>
                    <a:lnTo>
                      <a:pt x="1172" y="7679"/>
                    </a:lnTo>
                    <a:lnTo>
                      <a:pt x="1110" y="7721"/>
                    </a:lnTo>
                    <a:lnTo>
                      <a:pt x="1172" y="7742"/>
                    </a:lnTo>
                    <a:lnTo>
                      <a:pt x="1256" y="7679"/>
                    </a:lnTo>
                    <a:lnTo>
                      <a:pt x="1361" y="7742"/>
                    </a:lnTo>
                    <a:lnTo>
                      <a:pt x="1361" y="7868"/>
                    </a:lnTo>
                    <a:lnTo>
                      <a:pt x="1403" y="7847"/>
                    </a:lnTo>
                    <a:lnTo>
                      <a:pt x="1696" y="7972"/>
                    </a:lnTo>
                    <a:lnTo>
                      <a:pt x="1737" y="7951"/>
                    </a:lnTo>
                    <a:lnTo>
                      <a:pt x="1800" y="7972"/>
                    </a:lnTo>
                    <a:lnTo>
                      <a:pt x="1821" y="7889"/>
                    </a:lnTo>
                    <a:lnTo>
                      <a:pt x="1926" y="7868"/>
                    </a:lnTo>
                    <a:lnTo>
                      <a:pt x="2051" y="7742"/>
                    </a:lnTo>
                    <a:lnTo>
                      <a:pt x="2198" y="7763"/>
                    </a:lnTo>
                    <a:lnTo>
                      <a:pt x="2219" y="7721"/>
                    </a:lnTo>
                    <a:lnTo>
                      <a:pt x="2344" y="7721"/>
                    </a:lnTo>
                    <a:lnTo>
                      <a:pt x="2512" y="7763"/>
                    </a:lnTo>
                    <a:lnTo>
                      <a:pt x="2574" y="7742"/>
                    </a:lnTo>
                    <a:lnTo>
                      <a:pt x="2721" y="7742"/>
                    </a:lnTo>
                    <a:lnTo>
                      <a:pt x="2742" y="7679"/>
                    </a:lnTo>
                    <a:lnTo>
                      <a:pt x="2784" y="7638"/>
                    </a:lnTo>
                    <a:lnTo>
                      <a:pt x="2867" y="7596"/>
                    </a:lnTo>
                    <a:lnTo>
                      <a:pt x="2930" y="7638"/>
                    </a:lnTo>
                    <a:lnTo>
                      <a:pt x="2951" y="7533"/>
                    </a:lnTo>
                    <a:lnTo>
                      <a:pt x="3035" y="7470"/>
                    </a:lnTo>
                    <a:lnTo>
                      <a:pt x="3349" y="7470"/>
                    </a:lnTo>
                    <a:lnTo>
                      <a:pt x="3474" y="7554"/>
                    </a:lnTo>
                    <a:lnTo>
                      <a:pt x="3558" y="7533"/>
                    </a:lnTo>
                    <a:lnTo>
                      <a:pt x="3558" y="7470"/>
                    </a:lnTo>
                    <a:lnTo>
                      <a:pt x="3725" y="7449"/>
                    </a:lnTo>
                    <a:lnTo>
                      <a:pt x="3997" y="7533"/>
                    </a:lnTo>
                    <a:lnTo>
                      <a:pt x="4081" y="7575"/>
                    </a:lnTo>
                    <a:lnTo>
                      <a:pt x="4353" y="7638"/>
                    </a:lnTo>
                    <a:lnTo>
                      <a:pt x="4395" y="7596"/>
                    </a:lnTo>
                    <a:lnTo>
                      <a:pt x="4353" y="7533"/>
                    </a:lnTo>
                    <a:lnTo>
                      <a:pt x="4437" y="7449"/>
                    </a:lnTo>
                    <a:lnTo>
                      <a:pt x="4541" y="7449"/>
                    </a:lnTo>
                    <a:lnTo>
                      <a:pt x="4667" y="7491"/>
                    </a:lnTo>
                    <a:lnTo>
                      <a:pt x="4876" y="7491"/>
                    </a:lnTo>
                    <a:lnTo>
                      <a:pt x="4876" y="7470"/>
                    </a:lnTo>
                    <a:lnTo>
                      <a:pt x="4813" y="7387"/>
                    </a:lnTo>
                    <a:lnTo>
                      <a:pt x="4855" y="7303"/>
                    </a:lnTo>
                    <a:lnTo>
                      <a:pt x="5022" y="7240"/>
                    </a:lnTo>
                    <a:lnTo>
                      <a:pt x="5190" y="7240"/>
                    </a:lnTo>
                    <a:lnTo>
                      <a:pt x="5253" y="7303"/>
                    </a:lnTo>
                    <a:lnTo>
                      <a:pt x="5378" y="7303"/>
                    </a:lnTo>
                    <a:lnTo>
                      <a:pt x="5504" y="7219"/>
                    </a:lnTo>
                    <a:lnTo>
                      <a:pt x="5713" y="7156"/>
                    </a:lnTo>
                    <a:lnTo>
                      <a:pt x="5713" y="7135"/>
                    </a:lnTo>
                    <a:lnTo>
                      <a:pt x="5859" y="7073"/>
                    </a:lnTo>
                    <a:lnTo>
                      <a:pt x="5922" y="6968"/>
                    </a:lnTo>
                    <a:lnTo>
                      <a:pt x="6320" y="6717"/>
                    </a:lnTo>
                    <a:lnTo>
                      <a:pt x="6424" y="6612"/>
                    </a:lnTo>
                    <a:lnTo>
                      <a:pt x="6424" y="6591"/>
                    </a:lnTo>
                    <a:lnTo>
                      <a:pt x="6508" y="6591"/>
                    </a:lnTo>
                    <a:lnTo>
                      <a:pt x="7115" y="5985"/>
                    </a:lnTo>
                    <a:lnTo>
                      <a:pt x="7136" y="5922"/>
                    </a:lnTo>
                    <a:lnTo>
                      <a:pt x="7198" y="5922"/>
                    </a:lnTo>
                    <a:lnTo>
                      <a:pt x="7282" y="5796"/>
                    </a:lnTo>
                    <a:lnTo>
                      <a:pt x="7387" y="5755"/>
                    </a:lnTo>
                    <a:lnTo>
                      <a:pt x="7429" y="5587"/>
                    </a:lnTo>
                    <a:lnTo>
                      <a:pt x="7596" y="5399"/>
                    </a:lnTo>
                    <a:lnTo>
                      <a:pt x="7847" y="5022"/>
                    </a:lnTo>
                    <a:lnTo>
                      <a:pt x="7910" y="4834"/>
                    </a:lnTo>
                    <a:lnTo>
                      <a:pt x="8014" y="4834"/>
                    </a:lnTo>
                    <a:lnTo>
                      <a:pt x="8077" y="4708"/>
                    </a:lnTo>
                    <a:lnTo>
                      <a:pt x="8077" y="4646"/>
                    </a:lnTo>
                    <a:lnTo>
                      <a:pt x="8182" y="4520"/>
                    </a:lnTo>
                    <a:lnTo>
                      <a:pt x="8266" y="4394"/>
                    </a:lnTo>
                    <a:lnTo>
                      <a:pt x="8391" y="4311"/>
                    </a:lnTo>
                    <a:lnTo>
                      <a:pt x="8433" y="4227"/>
                    </a:lnTo>
                    <a:lnTo>
                      <a:pt x="8538" y="4185"/>
                    </a:lnTo>
                    <a:lnTo>
                      <a:pt x="8579" y="4122"/>
                    </a:lnTo>
                    <a:lnTo>
                      <a:pt x="8621" y="4122"/>
                    </a:lnTo>
                    <a:lnTo>
                      <a:pt x="8789" y="3934"/>
                    </a:lnTo>
                    <a:lnTo>
                      <a:pt x="8810" y="3830"/>
                    </a:lnTo>
                    <a:lnTo>
                      <a:pt x="8893" y="3725"/>
                    </a:lnTo>
                    <a:lnTo>
                      <a:pt x="8935" y="3516"/>
                    </a:lnTo>
                    <a:lnTo>
                      <a:pt x="9019" y="3348"/>
                    </a:lnTo>
                    <a:lnTo>
                      <a:pt x="9040" y="3160"/>
                    </a:lnTo>
                    <a:lnTo>
                      <a:pt x="9123" y="2951"/>
                    </a:lnTo>
                    <a:lnTo>
                      <a:pt x="9103" y="2951"/>
                    </a:lnTo>
                    <a:lnTo>
                      <a:pt x="9165" y="2846"/>
                    </a:lnTo>
                    <a:lnTo>
                      <a:pt x="9165" y="2825"/>
                    </a:lnTo>
                    <a:lnTo>
                      <a:pt x="9061" y="2825"/>
                    </a:lnTo>
                    <a:lnTo>
                      <a:pt x="8935" y="2762"/>
                    </a:lnTo>
                    <a:lnTo>
                      <a:pt x="8830" y="2762"/>
                    </a:lnTo>
                    <a:lnTo>
                      <a:pt x="8768" y="2825"/>
                    </a:lnTo>
                    <a:lnTo>
                      <a:pt x="8768" y="2909"/>
                    </a:lnTo>
                    <a:lnTo>
                      <a:pt x="8726" y="3014"/>
                    </a:lnTo>
                    <a:lnTo>
                      <a:pt x="8663" y="3034"/>
                    </a:lnTo>
                    <a:lnTo>
                      <a:pt x="8454" y="3034"/>
                    </a:lnTo>
                    <a:lnTo>
                      <a:pt x="8266" y="2930"/>
                    </a:lnTo>
                    <a:lnTo>
                      <a:pt x="8182" y="2804"/>
                    </a:lnTo>
                    <a:lnTo>
                      <a:pt x="8140" y="2742"/>
                    </a:lnTo>
                    <a:lnTo>
                      <a:pt x="8098" y="2658"/>
                    </a:lnTo>
                    <a:lnTo>
                      <a:pt x="8161" y="2532"/>
                    </a:lnTo>
                    <a:lnTo>
                      <a:pt x="8286" y="2281"/>
                    </a:lnTo>
                    <a:lnTo>
                      <a:pt x="8307" y="2177"/>
                    </a:lnTo>
                    <a:lnTo>
                      <a:pt x="8412" y="2114"/>
                    </a:lnTo>
                    <a:lnTo>
                      <a:pt x="8579" y="2197"/>
                    </a:lnTo>
                    <a:lnTo>
                      <a:pt x="8663" y="2260"/>
                    </a:lnTo>
                    <a:lnTo>
                      <a:pt x="8768" y="2323"/>
                    </a:lnTo>
                    <a:lnTo>
                      <a:pt x="8768" y="2135"/>
                    </a:lnTo>
                    <a:lnTo>
                      <a:pt x="8768" y="1988"/>
                    </a:lnTo>
                    <a:lnTo>
                      <a:pt x="8810" y="1800"/>
                    </a:lnTo>
                    <a:lnTo>
                      <a:pt x="8810" y="1361"/>
                    </a:lnTo>
                    <a:lnTo>
                      <a:pt x="8789" y="1214"/>
                    </a:lnTo>
                    <a:lnTo>
                      <a:pt x="8747" y="1109"/>
                    </a:lnTo>
                    <a:lnTo>
                      <a:pt x="8747" y="1005"/>
                    </a:lnTo>
                    <a:lnTo>
                      <a:pt x="8747" y="984"/>
                    </a:lnTo>
                    <a:lnTo>
                      <a:pt x="8747" y="733"/>
                    </a:lnTo>
                    <a:lnTo>
                      <a:pt x="8684" y="586"/>
                    </a:lnTo>
                    <a:lnTo>
                      <a:pt x="8642" y="440"/>
                    </a:lnTo>
                    <a:lnTo>
                      <a:pt x="8621" y="273"/>
                    </a:lnTo>
                    <a:lnTo>
                      <a:pt x="8517" y="168"/>
                    </a:lnTo>
                    <a:lnTo>
                      <a:pt x="8328" y="126"/>
                    </a:lnTo>
                    <a:lnTo>
                      <a:pt x="8182" y="147"/>
                    </a:lnTo>
                    <a:lnTo>
                      <a:pt x="8098" y="168"/>
                    </a:lnTo>
                    <a:lnTo>
                      <a:pt x="8056" y="147"/>
                    </a:lnTo>
                    <a:lnTo>
                      <a:pt x="7910" y="105"/>
                    </a:lnTo>
                    <a:lnTo>
                      <a:pt x="7847" y="105"/>
                    </a:lnTo>
                    <a:lnTo>
                      <a:pt x="7784" y="21"/>
                    </a:lnTo>
                    <a:lnTo>
                      <a:pt x="7659"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39" name="Google Shape;839;p33"/>
            <p:cNvSpPr/>
            <p:nvPr/>
          </p:nvSpPr>
          <p:spPr>
            <a:xfrm>
              <a:off x="2736350" y="2969700"/>
              <a:ext cx="39250" cy="12050"/>
            </a:xfrm>
            <a:custGeom>
              <a:rect b="b" l="l" r="r" t="t"/>
              <a:pathLst>
                <a:path extrusionOk="0" h="482" w="1570">
                  <a:moveTo>
                    <a:pt x="189" y="0"/>
                  </a:moveTo>
                  <a:lnTo>
                    <a:pt x="126" y="84"/>
                  </a:lnTo>
                  <a:lnTo>
                    <a:pt x="21" y="147"/>
                  </a:lnTo>
                  <a:lnTo>
                    <a:pt x="21" y="209"/>
                  </a:lnTo>
                  <a:lnTo>
                    <a:pt x="0" y="272"/>
                  </a:lnTo>
                  <a:lnTo>
                    <a:pt x="42" y="377"/>
                  </a:lnTo>
                  <a:lnTo>
                    <a:pt x="314" y="377"/>
                  </a:lnTo>
                  <a:lnTo>
                    <a:pt x="398" y="398"/>
                  </a:lnTo>
                  <a:lnTo>
                    <a:pt x="607" y="356"/>
                  </a:lnTo>
                  <a:lnTo>
                    <a:pt x="691" y="377"/>
                  </a:lnTo>
                  <a:lnTo>
                    <a:pt x="837" y="293"/>
                  </a:lnTo>
                  <a:cubicBezTo>
                    <a:pt x="1026" y="398"/>
                    <a:pt x="1235" y="356"/>
                    <a:pt x="1423" y="481"/>
                  </a:cubicBezTo>
                  <a:lnTo>
                    <a:pt x="1570" y="460"/>
                  </a:lnTo>
                  <a:lnTo>
                    <a:pt x="1528" y="398"/>
                  </a:lnTo>
                  <a:lnTo>
                    <a:pt x="1444" y="460"/>
                  </a:lnTo>
                  <a:lnTo>
                    <a:pt x="1444" y="440"/>
                  </a:lnTo>
                  <a:cubicBezTo>
                    <a:pt x="1360" y="377"/>
                    <a:pt x="1318" y="356"/>
                    <a:pt x="1235" y="335"/>
                  </a:cubicBezTo>
                  <a:lnTo>
                    <a:pt x="1277" y="293"/>
                  </a:lnTo>
                  <a:lnTo>
                    <a:pt x="1130" y="251"/>
                  </a:lnTo>
                  <a:lnTo>
                    <a:pt x="1046" y="335"/>
                  </a:lnTo>
                  <a:cubicBezTo>
                    <a:pt x="1005" y="335"/>
                    <a:pt x="942" y="335"/>
                    <a:pt x="921" y="293"/>
                  </a:cubicBezTo>
                  <a:lnTo>
                    <a:pt x="921" y="272"/>
                  </a:lnTo>
                  <a:lnTo>
                    <a:pt x="1046" y="147"/>
                  </a:lnTo>
                  <a:lnTo>
                    <a:pt x="942" y="105"/>
                  </a:lnTo>
                  <a:lnTo>
                    <a:pt x="921" y="42"/>
                  </a:lnTo>
                  <a:lnTo>
                    <a:pt x="837" y="0"/>
                  </a:lnTo>
                  <a:lnTo>
                    <a:pt x="607" y="42"/>
                  </a:lnTo>
                  <a:lnTo>
                    <a:pt x="189"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0" name="Google Shape;840;p33"/>
            <p:cNvSpPr/>
            <p:nvPr/>
          </p:nvSpPr>
          <p:spPr>
            <a:xfrm>
              <a:off x="2668350" y="2948250"/>
              <a:ext cx="55475" cy="36625"/>
            </a:xfrm>
            <a:custGeom>
              <a:rect b="b" l="l" r="r" t="t"/>
              <a:pathLst>
                <a:path extrusionOk="0" h="1465" w="2219">
                  <a:moveTo>
                    <a:pt x="481" y="0"/>
                  </a:moveTo>
                  <a:lnTo>
                    <a:pt x="293" y="42"/>
                  </a:lnTo>
                  <a:lnTo>
                    <a:pt x="230" y="147"/>
                  </a:lnTo>
                  <a:lnTo>
                    <a:pt x="230" y="209"/>
                  </a:lnTo>
                  <a:lnTo>
                    <a:pt x="189" y="314"/>
                  </a:lnTo>
                  <a:lnTo>
                    <a:pt x="230" y="398"/>
                  </a:lnTo>
                  <a:lnTo>
                    <a:pt x="189" y="523"/>
                  </a:lnTo>
                  <a:lnTo>
                    <a:pt x="105" y="586"/>
                  </a:lnTo>
                  <a:lnTo>
                    <a:pt x="84" y="607"/>
                  </a:lnTo>
                  <a:lnTo>
                    <a:pt x="126" y="733"/>
                  </a:lnTo>
                  <a:lnTo>
                    <a:pt x="126" y="837"/>
                  </a:lnTo>
                  <a:lnTo>
                    <a:pt x="126" y="900"/>
                  </a:lnTo>
                  <a:lnTo>
                    <a:pt x="0" y="1046"/>
                  </a:lnTo>
                  <a:lnTo>
                    <a:pt x="0" y="1109"/>
                  </a:lnTo>
                  <a:lnTo>
                    <a:pt x="63" y="1130"/>
                  </a:lnTo>
                  <a:lnTo>
                    <a:pt x="126" y="1256"/>
                  </a:lnTo>
                  <a:lnTo>
                    <a:pt x="84" y="1339"/>
                  </a:lnTo>
                  <a:lnTo>
                    <a:pt x="189" y="1402"/>
                  </a:lnTo>
                  <a:lnTo>
                    <a:pt x="230" y="1444"/>
                  </a:lnTo>
                  <a:lnTo>
                    <a:pt x="293" y="1465"/>
                  </a:lnTo>
                  <a:lnTo>
                    <a:pt x="377" y="1318"/>
                  </a:lnTo>
                  <a:lnTo>
                    <a:pt x="502" y="1130"/>
                  </a:lnTo>
                  <a:lnTo>
                    <a:pt x="502" y="1088"/>
                  </a:lnTo>
                  <a:lnTo>
                    <a:pt x="544" y="984"/>
                  </a:lnTo>
                  <a:lnTo>
                    <a:pt x="607" y="1046"/>
                  </a:lnTo>
                  <a:lnTo>
                    <a:pt x="691" y="1046"/>
                  </a:lnTo>
                  <a:lnTo>
                    <a:pt x="753" y="921"/>
                  </a:lnTo>
                  <a:lnTo>
                    <a:pt x="837" y="984"/>
                  </a:lnTo>
                  <a:lnTo>
                    <a:pt x="837" y="1088"/>
                  </a:lnTo>
                  <a:lnTo>
                    <a:pt x="921" y="1130"/>
                  </a:lnTo>
                  <a:lnTo>
                    <a:pt x="1067" y="1088"/>
                  </a:lnTo>
                  <a:lnTo>
                    <a:pt x="1235" y="942"/>
                  </a:lnTo>
                  <a:lnTo>
                    <a:pt x="1381" y="900"/>
                  </a:lnTo>
                  <a:lnTo>
                    <a:pt x="1569" y="921"/>
                  </a:lnTo>
                  <a:lnTo>
                    <a:pt x="1674" y="900"/>
                  </a:lnTo>
                  <a:lnTo>
                    <a:pt x="1758" y="942"/>
                  </a:lnTo>
                  <a:lnTo>
                    <a:pt x="1883" y="984"/>
                  </a:lnTo>
                  <a:lnTo>
                    <a:pt x="2072" y="1005"/>
                  </a:lnTo>
                  <a:lnTo>
                    <a:pt x="2093" y="921"/>
                  </a:lnTo>
                  <a:lnTo>
                    <a:pt x="2176" y="921"/>
                  </a:lnTo>
                  <a:lnTo>
                    <a:pt x="2218" y="816"/>
                  </a:lnTo>
                  <a:lnTo>
                    <a:pt x="2176" y="733"/>
                  </a:lnTo>
                  <a:lnTo>
                    <a:pt x="1946" y="607"/>
                  </a:lnTo>
                  <a:lnTo>
                    <a:pt x="1862" y="607"/>
                  </a:lnTo>
                  <a:lnTo>
                    <a:pt x="1695" y="565"/>
                  </a:lnTo>
                  <a:lnTo>
                    <a:pt x="1632" y="565"/>
                  </a:lnTo>
                  <a:lnTo>
                    <a:pt x="1465" y="502"/>
                  </a:lnTo>
                  <a:lnTo>
                    <a:pt x="1277" y="398"/>
                  </a:lnTo>
                  <a:lnTo>
                    <a:pt x="1172" y="398"/>
                  </a:lnTo>
                  <a:lnTo>
                    <a:pt x="1256" y="377"/>
                  </a:lnTo>
                  <a:lnTo>
                    <a:pt x="1423" y="419"/>
                  </a:lnTo>
                  <a:lnTo>
                    <a:pt x="1674" y="419"/>
                  </a:lnTo>
                  <a:lnTo>
                    <a:pt x="1779" y="398"/>
                  </a:lnTo>
                  <a:lnTo>
                    <a:pt x="1695" y="356"/>
                  </a:lnTo>
                  <a:lnTo>
                    <a:pt x="1632" y="356"/>
                  </a:lnTo>
                  <a:lnTo>
                    <a:pt x="1444" y="314"/>
                  </a:lnTo>
                  <a:lnTo>
                    <a:pt x="1360" y="147"/>
                  </a:lnTo>
                  <a:lnTo>
                    <a:pt x="1256" y="147"/>
                  </a:lnTo>
                  <a:lnTo>
                    <a:pt x="1214" y="168"/>
                  </a:lnTo>
                  <a:lnTo>
                    <a:pt x="1130" y="105"/>
                  </a:lnTo>
                  <a:lnTo>
                    <a:pt x="649" y="0"/>
                  </a:lnTo>
                  <a:lnTo>
                    <a:pt x="586" y="42"/>
                  </a:lnTo>
                  <a:lnTo>
                    <a:pt x="481"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1" name="Google Shape;841;p33"/>
            <p:cNvSpPr/>
            <p:nvPr/>
          </p:nvSpPr>
          <p:spPr>
            <a:xfrm>
              <a:off x="2980100" y="1451675"/>
              <a:ext cx="608375" cy="778925"/>
            </a:xfrm>
            <a:custGeom>
              <a:rect b="b" l="l" r="r" t="t"/>
              <a:pathLst>
                <a:path extrusionOk="0" h="31157" w="24335">
                  <a:moveTo>
                    <a:pt x="19167" y="16300"/>
                  </a:moveTo>
                  <a:lnTo>
                    <a:pt x="19161" y="16311"/>
                  </a:lnTo>
                  <a:lnTo>
                    <a:pt x="19167" y="16321"/>
                  </a:lnTo>
                  <a:lnTo>
                    <a:pt x="19167" y="16300"/>
                  </a:lnTo>
                  <a:close/>
                  <a:moveTo>
                    <a:pt x="16572" y="17849"/>
                  </a:moveTo>
                  <a:lnTo>
                    <a:pt x="16593" y="17870"/>
                  </a:lnTo>
                  <a:lnTo>
                    <a:pt x="16509" y="17870"/>
                  </a:lnTo>
                  <a:lnTo>
                    <a:pt x="16509" y="17849"/>
                  </a:lnTo>
                  <a:close/>
                  <a:moveTo>
                    <a:pt x="4771" y="22933"/>
                  </a:moveTo>
                  <a:lnTo>
                    <a:pt x="4813" y="22996"/>
                  </a:lnTo>
                  <a:lnTo>
                    <a:pt x="4792" y="23038"/>
                  </a:lnTo>
                  <a:lnTo>
                    <a:pt x="4750" y="23038"/>
                  </a:lnTo>
                  <a:lnTo>
                    <a:pt x="4688" y="23059"/>
                  </a:lnTo>
                  <a:lnTo>
                    <a:pt x="4709" y="23142"/>
                  </a:lnTo>
                  <a:lnTo>
                    <a:pt x="4792" y="23205"/>
                  </a:lnTo>
                  <a:lnTo>
                    <a:pt x="4960" y="23205"/>
                  </a:lnTo>
                  <a:lnTo>
                    <a:pt x="4981" y="23163"/>
                  </a:lnTo>
                  <a:lnTo>
                    <a:pt x="4960" y="23121"/>
                  </a:lnTo>
                  <a:lnTo>
                    <a:pt x="4960" y="23059"/>
                  </a:lnTo>
                  <a:lnTo>
                    <a:pt x="5001" y="23038"/>
                  </a:lnTo>
                  <a:lnTo>
                    <a:pt x="5127" y="23059"/>
                  </a:lnTo>
                  <a:lnTo>
                    <a:pt x="5169" y="23121"/>
                  </a:lnTo>
                  <a:lnTo>
                    <a:pt x="5106" y="23163"/>
                  </a:lnTo>
                  <a:lnTo>
                    <a:pt x="4960" y="23226"/>
                  </a:lnTo>
                  <a:lnTo>
                    <a:pt x="4750" y="23226"/>
                  </a:lnTo>
                  <a:lnTo>
                    <a:pt x="4750" y="23268"/>
                  </a:lnTo>
                  <a:lnTo>
                    <a:pt x="4855" y="23435"/>
                  </a:lnTo>
                  <a:lnTo>
                    <a:pt x="4981" y="23519"/>
                  </a:lnTo>
                  <a:lnTo>
                    <a:pt x="5064" y="23540"/>
                  </a:lnTo>
                  <a:lnTo>
                    <a:pt x="5085" y="23519"/>
                  </a:lnTo>
                  <a:lnTo>
                    <a:pt x="5190" y="23477"/>
                  </a:lnTo>
                  <a:lnTo>
                    <a:pt x="5211" y="23540"/>
                  </a:lnTo>
                  <a:lnTo>
                    <a:pt x="5190" y="23561"/>
                  </a:lnTo>
                  <a:lnTo>
                    <a:pt x="5127" y="23561"/>
                  </a:lnTo>
                  <a:lnTo>
                    <a:pt x="5064" y="23582"/>
                  </a:lnTo>
                  <a:lnTo>
                    <a:pt x="4897" y="23540"/>
                  </a:lnTo>
                  <a:lnTo>
                    <a:pt x="4771" y="23477"/>
                  </a:lnTo>
                  <a:lnTo>
                    <a:pt x="4646" y="23352"/>
                  </a:lnTo>
                  <a:lnTo>
                    <a:pt x="4541" y="23310"/>
                  </a:lnTo>
                  <a:lnTo>
                    <a:pt x="4436" y="23310"/>
                  </a:lnTo>
                  <a:lnTo>
                    <a:pt x="4332" y="23205"/>
                  </a:lnTo>
                  <a:lnTo>
                    <a:pt x="4185" y="23142"/>
                  </a:lnTo>
                  <a:lnTo>
                    <a:pt x="4164" y="23121"/>
                  </a:lnTo>
                  <a:lnTo>
                    <a:pt x="4081" y="23121"/>
                  </a:lnTo>
                  <a:lnTo>
                    <a:pt x="4018" y="23142"/>
                  </a:lnTo>
                  <a:lnTo>
                    <a:pt x="3913" y="23142"/>
                  </a:lnTo>
                  <a:lnTo>
                    <a:pt x="3892" y="23132"/>
                  </a:lnTo>
                  <a:lnTo>
                    <a:pt x="3892" y="23132"/>
                  </a:lnTo>
                  <a:lnTo>
                    <a:pt x="3913" y="23121"/>
                  </a:lnTo>
                  <a:lnTo>
                    <a:pt x="3976" y="23121"/>
                  </a:lnTo>
                  <a:lnTo>
                    <a:pt x="4123" y="23100"/>
                  </a:lnTo>
                  <a:lnTo>
                    <a:pt x="4164" y="23038"/>
                  </a:lnTo>
                  <a:lnTo>
                    <a:pt x="4185" y="23038"/>
                  </a:lnTo>
                  <a:lnTo>
                    <a:pt x="4185" y="23100"/>
                  </a:lnTo>
                  <a:lnTo>
                    <a:pt x="4248" y="23121"/>
                  </a:lnTo>
                  <a:lnTo>
                    <a:pt x="4332" y="23121"/>
                  </a:lnTo>
                  <a:lnTo>
                    <a:pt x="4436" y="23247"/>
                  </a:lnTo>
                  <a:lnTo>
                    <a:pt x="4478" y="23268"/>
                  </a:lnTo>
                  <a:lnTo>
                    <a:pt x="4562" y="23226"/>
                  </a:lnTo>
                  <a:lnTo>
                    <a:pt x="4604" y="23142"/>
                  </a:lnTo>
                  <a:lnTo>
                    <a:pt x="4604" y="23059"/>
                  </a:lnTo>
                  <a:lnTo>
                    <a:pt x="4583" y="23017"/>
                  </a:lnTo>
                  <a:lnTo>
                    <a:pt x="4583" y="22954"/>
                  </a:lnTo>
                  <a:lnTo>
                    <a:pt x="4688" y="22954"/>
                  </a:lnTo>
                  <a:lnTo>
                    <a:pt x="4709" y="22933"/>
                  </a:lnTo>
                  <a:close/>
                  <a:moveTo>
                    <a:pt x="4269" y="25193"/>
                  </a:moveTo>
                  <a:lnTo>
                    <a:pt x="4290" y="25277"/>
                  </a:lnTo>
                  <a:lnTo>
                    <a:pt x="4395" y="25297"/>
                  </a:lnTo>
                  <a:lnTo>
                    <a:pt x="4436" y="25339"/>
                  </a:lnTo>
                  <a:lnTo>
                    <a:pt x="4353" y="25339"/>
                  </a:lnTo>
                  <a:lnTo>
                    <a:pt x="4290" y="25318"/>
                  </a:lnTo>
                  <a:lnTo>
                    <a:pt x="4123" y="25318"/>
                  </a:lnTo>
                  <a:lnTo>
                    <a:pt x="4060" y="25381"/>
                  </a:lnTo>
                  <a:lnTo>
                    <a:pt x="4039" y="25318"/>
                  </a:lnTo>
                  <a:lnTo>
                    <a:pt x="3976" y="25339"/>
                  </a:lnTo>
                  <a:lnTo>
                    <a:pt x="3955" y="25444"/>
                  </a:lnTo>
                  <a:lnTo>
                    <a:pt x="3913" y="25486"/>
                  </a:lnTo>
                  <a:lnTo>
                    <a:pt x="3851" y="25528"/>
                  </a:lnTo>
                  <a:lnTo>
                    <a:pt x="3725" y="25549"/>
                  </a:lnTo>
                  <a:lnTo>
                    <a:pt x="3641" y="25611"/>
                  </a:lnTo>
                  <a:lnTo>
                    <a:pt x="3725" y="25528"/>
                  </a:lnTo>
                  <a:lnTo>
                    <a:pt x="3830" y="25507"/>
                  </a:lnTo>
                  <a:lnTo>
                    <a:pt x="3872" y="25444"/>
                  </a:lnTo>
                  <a:lnTo>
                    <a:pt x="3913" y="25381"/>
                  </a:lnTo>
                  <a:lnTo>
                    <a:pt x="3955" y="25318"/>
                  </a:lnTo>
                  <a:lnTo>
                    <a:pt x="4018" y="25318"/>
                  </a:lnTo>
                  <a:lnTo>
                    <a:pt x="4227" y="25193"/>
                  </a:lnTo>
                  <a:close/>
                  <a:moveTo>
                    <a:pt x="16614" y="1"/>
                  </a:moveTo>
                  <a:lnTo>
                    <a:pt x="16530" y="22"/>
                  </a:lnTo>
                  <a:lnTo>
                    <a:pt x="16489" y="84"/>
                  </a:lnTo>
                  <a:lnTo>
                    <a:pt x="16489" y="168"/>
                  </a:lnTo>
                  <a:lnTo>
                    <a:pt x="16509" y="273"/>
                  </a:lnTo>
                  <a:lnTo>
                    <a:pt x="16509" y="336"/>
                  </a:lnTo>
                  <a:lnTo>
                    <a:pt x="16468" y="398"/>
                  </a:lnTo>
                  <a:lnTo>
                    <a:pt x="16405" y="336"/>
                  </a:lnTo>
                  <a:lnTo>
                    <a:pt x="16384" y="210"/>
                  </a:lnTo>
                  <a:lnTo>
                    <a:pt x="16321" y="126"/>
                  </a:lnTo>
                  <a:lnTo>
                    <a:pt x="16279" y="126"/>
                  </a:lnTo>
                  <a:lnTo>
                    <a:pt x="16216" y="84"/>
                  </a:lnTo>
                  <a:lnTo>
                    <a:pt x="16175" y="64"/>
                  </a:lnTo>
                  <a:lnTo>
                    <a:pt x="16154" y="105"/>
                  </a:lnTo>
                  <a:lnTo>
                    <a:pt x="16112" y="210"/>
                  </a:lnTo>
                  <a:lnTo>
                    <a:pt x="16070" y="273"/>
                  </a:lnTo>
                  <a:lnTo>
                    <a:pt x="15986" y="231"/>
                  </a:lnTo>
                  <a:lnTo>
                    <a:pt x="15903" y="273"/>
                  </a:lnTo>
                  <a:lnTo>
                    <a:pt x="15882" y="377"/>
                  </a:lnTo>
                  <a:lnTo>
                    <a:pt x="15924" y="440"/>
                  </a:lnTo>
                  <a:lnTo>
                    <a:pt x="15965" y="503"/>
                  </a:lnTo>
                  <a:lnTo>
                    <a:pt x="15882" y="587"/>
                  </a:lnTo>
                  <a:lnTo>
                    <a:pt x="15777" y="712"/>
                  </a:lnTo>
                  <a:lnTo>
                    <a:pt x="15777" y="754"/>
                  </a:lnTo>
                  <a:lnTo>
                    <a:pt x="15861" y="796"/>
                  </a:lnTo>
                  <a:lnTo>
                    <a:pt x="15882" y="838"/>
                  </a:lnTo>
                  <a:lnTo>
                    <a:pt x="15840" y="901"/>
                  </a:lnTo>
                  <a:lnTo>
                    <a:pt x="15777" y="901"/>
                  </a:lnTo>
                  <a:lnTo>
                    <a:pt x="15631" y="817"/>
                  </a:lnTo>
                  <a:lnTo>
                    <a:pt x="15421" y="817"/>
                  </a:lnTo>
                  <a:lnTo>
                    <a:pt x="15380" y="963"/>
                  </a:lnTo>
                  <a:lnTo>
                    <a:pt x="15421" y="1131"/>
                  </a:lnTo>
                  <a:lnTo>
                    <a:pt x="15484" y="1277"/>
                  </a:lnTo>
                  <a:lnTo>
                    <a:pt x="15631" y="1340"/>
                  </a:lnTo>
                  <a:lnTo>
                    <a:pt x="15672" y="1382"/>
                  </a:lnTo>
                  <a:lnTo>
                    <a:pt x="15672" y="1445"/>
                  </a:lnTo>
                  <a:lnTo>
                    <a:pt x="15547" y="1403"/>
                  </a:lnTo>
                  <a:lnTo>
                    <a:pt x="15421" y="1340"/>
                  </a:lnTo>
                  <a:lnTo>
                    <a:pt x="15317" y="1152"/>
                  </a:lnTo>
                  <a:lnTo>
                    <a:pt x="15128" y="1026"/>
                  </a:lnTo>
                  <a:lnTo>
                    <a:pt x="15045" y="963"/>
                  </a:lnTo>
                  <a:lnTo>
                    <a:pt x="15024" y="1026"/>
                  </a:lnTo>
                  <a:lnTo>
                    <a:pt x="15045" y="1068"/>
                  </a:lnTo>
                  <a:lnTo>
                    <a:pt x="15045" y="1173"/>
                  </a:lnTo>
                  <a:lnTo>
                    <a:pt x="15066" y="1256"/>
                  </a:lnTo>
                  <a:lnTo>
                    <a:pt x="15128" y="1340"/>
                  </a:lnTo>
                  <a:lnTo>
                    <a:pt x="15128" y="1465"/>
                  </a:lnTo>
                  <a:lnTo>
                    <a:pt x="15045" y="1549"/>
                  </a:lnTo>
                  <a:lnTo>
                    <a:pt x="15045" y="1382"/>
                  </a:lnTo>
                  <a:lnTo>
                    <a:pt x="15003" y="1256"/>
                  </a:lnTo>
                  <a:lnTo>
                    <a:pt x="14919" y="1110"/>
                  </a:lnTo>
                  <a:lnTo>
                    <a:pt x="14919" y="1026"/>
                  </a:lnTo>
                  <a:lnTo>
                    <a:pt x="14836" y="921"/>
                  </a:lnTo>
                  <a:lnTo>
                    <a:pt x="14731" y="859"/>
                  </a:lnTo>
                  <a:lnTo>
                    <a:pt x="14647" y="984"/>
                  </a:lnTo>
                  <a:lnTo>
                    <a:pt x="14605" y="1068"/>
                  </a:lnTo>
                  <a:lnTo>
                    <a:pt x="14543" y="984"/>
                  </a:lnTo>
                  <a:lnTo>
                    <a:pt x="14605" y="921"/>
                  </a:lnTo>
                  <a:lnTo>
                    <a:pt x="14605" y="859"/>
                  </a:lnTo>
                  <a:lnTo>
                    <a:pt x="14522" y="817"/>
                  </a:lnTo>
                  <a:lnTo>
                    <a:pt x="14501" y="733"/>
                  </a:lnTo>
                  <a:lnTo>
                    <a:pt x="14480" y="691"/>
                  </a:lnTo>
                  <a:lnTo>
                    <a:pt x="14375" y="691"/>
                  </a:lnTo>
                  <a:lnTo>
                    <a:pt x="14292" y="733"/>
                  </a:lnTo>
                  <a:lnTo>
                    <a:pt x="14271" y="712"/>
                  </a:lnTo>
                  <a:lnTo>
                    <a:pt x="14292" y="628"/>
                  </a:lnTo>
                  <a:lnTo>
                    <a:pt x="14375" y="545"/>
                  </a:lnTo>
                  <a:lnTo>
                    <a:pt x="14271" y="566"/>
                  </a:lnTo>
                  <a:lnTo>
                    <a:pt x="14166" y="670"/>
                  </a:lnTo>
                  <a:lnTo>
                    <a:pt x="14124" y="754"/>
                  </a:lnTo>
                  <a:lnTo>
                    <a:pt x="14020" y="817"/>
                  </a:lnTo>
                  <a:lnTo>
                    <a:pt x="13957" y="838"/>
                  </a:lnTo>
                  <a:lnTo>
                    <a:pt x="13852" y="984"/>
                  </a:lnTo>
                  <a:lnTo>
                    <a:pt x="13810" y="984"/>
                  </a:lnTo>
                  <a:lnTo>
                    <a:pt x="13768" y="880"/>
                  </a:lnTo>
                  <a:lnTo>
                    <a:pt x="13685" y="817"/>
                  </a:lnTo>
                  <a:lnTo>
                    <a:pt x="13643" y="817"/>
                  </a:lnTo>
                  <a:lnTo>
                    <a:pt x="13601" y="880"/>
                  </a:lnTo>
                  <a:lnTo>
                    <a:pt x="13580" y="963"/>
                  </a:lnTo>
                  <a:lnTo>
                    <a:pt x="13601" y="1089"/>
                  </a:lnTo>
                  <a:lnTo>
                    <a:pt x="13768" y="1193"/>
                  </a:lnTo>
                  <a:lnTo>
                    <a:pt x="13768" y="1256"/>
                  </a:lnTo>
                  <a:lnTo>
                    <a:pt x="13685" y="1256"/>
                  </a:lnTo>
                  <a:lnTo>
                    <a:pt x="13643" y="1382"/>
                  </a:lnTo>
                  <a:lnTo>
                    <a:pt x="13643" y="1507"/>
                  </a:lnTo>
                  <a:lnTo>
                    <a:pt x="13768" y="1591"/>
                  </a:lnTo>
                  <a:lnTo>
                    <a:pt x="13852" y="1570"/>
                  </a:lnTo>
                  <a:lnTo>
                    <a:pt x="13915" y="1507"/>
                  </a:lnTo>
                  <a:lnTo>
                    <a:pt x="14103" y="1507"/>
                  </a:lnTo>
                  <a:lnTo>
                    <a:pt x="14229" y="1675"/>
                  </a:lnTo>
                  <a:lnTo>
                    <a:pt x="14333" y="1717"/>
                  </a:lnTo>
                  <a:lnTo>
                    <a:pt x="14396" y="1800"/>
                  </a:lnTo>
                  <a:lnTo>
                    <a:pt x="14375" y="1863"/>
                  </a:lnTo>
                  <a:lnTo>
                    <a:pt x="14375" y="1926"/>
                  </a:lnTo>
                  <a:lnTo>
                    <a:pt x="14396" y="2072"/>
                  </a:lnTo>
                  <a:lnTo>
                    <a:pt x="14333" y="2219"/>
                  </a:lnTo>
                  <a:lnTo>
                    <a:pt x="14333" y="2302"/>
                  </a:lnTo>
                  <a:lnTo>
                    <a:pt x="14417" y="2407"/>
                  </a:lnTo>
                  <a:lnTo>
                    <a:pt x="14417" y="2533"/>
                  </a:lnTo>
                  <a:lnTo>
                    <a:pt x="14438" y="2616"/>
                  </a:lnTo>
                  <a:lnTo>
                    <a:pt x="14543" y="2700"/>
                  </a:lnTo>
                  <a:lnTo>
                    <a:pt x="14626" y="2700"/>
                  </a:lnTo>
                  <a:lnTo>
                    <a:pt x="14710" y="2784"/>
                  </a:lnTo>
                  <a:lnTo>
                    <a:pt x="14836" y="2846"/>
                  </a:lnTo>
                  <a:lnTo>
                    <a:pt x="14836" y="2909"/>
                  </a:lnTo>
                  <a:lnTo>
                    <a:pt x="14856" y="2993"/>
                  </a:lnTo>
                  <a:lnTo>
                    <a:pt x="14731" y="2888"/>
                  </a:lnTo>
                  <a:lnTo>
                    <a:pt x="14584" y="2805"/>
                  </a:lnTo>
                  <a:lnTo>
                    <a:pt x="14417" y="2805"/>
                  </a:lnTo>
                  <a:lnTo>
                    <a:pt x="14333" y="2742"/>
                  </a:lnTo>
                  <a:lnTo>
                    <a:pt x="14312" y="2679"/>
                  </a:lnTo>
                  <a:lnTo>
                    <a:pt x="14312" y="2533"/>
                  </a:lnTo>
                  <a:lnTo>
                    <a:pt x="14271" y="2323"/>
                  </a:lnTo>
                  <a:lnTo>
                    <a:pt x="14312" y="2219"/>
                  </a:lnTo>
                  <a:lnTo>
                    <a:pt x="14312" y="2114"/>
                  </a:lnTo>
                  <a:lnTo>
                    <a:pt x="14208" y="2009"/>
                  </a:lnTo>
                  <a:lnTo>
                    <a:pt x="14208" y="1926"/>
                  </a:lnTo>
                  <a:lnTo>
                    <a:pt x="14166" y="1779"/>
                  </a:lnTo>
                  <a:lnTo>
                    <a:pt x="14103" y="1737"/>
                  </a:lnTo>
                  <a:lnTo>
                    <a:pt x="14020" y="1696"/>
                  </a:lnTo>
                  <a:lnTo>
                    <a:pt x="13957" y="1654"/>
                  </a:lnTo>
                  <a:lnTo>
                    <a:pt x="13852" y="1633"/>
                  </a:lnTo>
                  <a:lnTo>
                    <a:pt x="13748" y="1675"/>
                  </a:lnTo>
                  <a:lnTo>
                    <a:pt x="13601" y="1696"/>
                  </a:lnTo>
                  <a:lnTo>
                    <a:pt x="13538" y="1675"/>
                  </a:lnTo>
                  <a:lnTo>
                    <a:pt x="13476" y="1675"/>
                  </a:lnTo>
                  <a:lnTo>
                    <a:pt x="13434" y="1863"/>
                  </a:lnTo>
                  <a:lnTo>
                    <a:pt x="13476" y="1905"/>
                  </a:lnTo>
                  <a:lnTo>
                    <a:pt x="13476" y="2009"/>
                  </a:lnTo>
                  <a:lnTo>
                    <a:pt x="13434" y="2072"/>
                  </a:lnTo>
                  <a:lnTo>
                    <a:pt x="13266" y="1989"/>
                  </a:lnTo>
                  <a:lnTo>
                    <a:pt x="13078" y="1779"/>
                  </a:lnTo>
                  <a:lnTo>
                    <a:pt x="13036" y="1779"/>
                  </a:lnTo>
                  <a:lnTo>
                    <a:pt x="12973" y="1821"/>
                  </a:lnTo>
                  <a:lnTo>
                    <a:pt x="12931" y="1821"/>
                  </a:lnTo>
                  <a:lnTo>
                    <a:pt x="12869" y="1758"/>
                  </a:lnTo>
                  <a:lnTo>
                    <a:pt x="12701" y="1717"/>
                  </a:lnTo>
                  <a:lnTo>
                    <a:pt x="12639" y="1779"/>
                  </a:lnTo>
                  <a:lnTo>
                    <a:pt x="12639" y="1884"/>
                  </a:lnTo>
                  <a:lnTo>
                    <a:pt x="12701" y="2009"/>
                  </a:lnTo>
                  <a:lnTo>
                    <a:pt x="12639" y="2093"/>
                  </a:lnTo>
                  <a:lnTo>
                    <a:pt x="12701" y="2198"/>
                  </a:lnTo>
                  <a:lnTo>
                    <a:pt x="12743" y="2344"/>
                  </a:lnTo>
                  <a:lnTo>
                    <a:pt x="12722" y="2491"/>
                  </a:lnTo>
                  <a:lnTo>
                    <a:pt x="12743" y="2533"/>
                  </a:lnTo>
                  <a:lnTo>
                    <a:pt x="12764" y="2700"/>
                  </a:lnTo>
                  <a:lnTo>
                    <a:pt x="12743" y="2742"/>
                  </a:lnTo>
                  <a:lnTo>
                    <a:pt x="12743" y="2846"/>
                  </a:lnTo>
                  <a:lnTo>
                    <a:pt x="12827" y="3014"/>
                  </a:lnTo>
                  <a:lnTo>
                    <a:pt x="12848" y="3118"/>
                  </a:lnTo>
                  <a:lnTo>
                    <a:pt x="12827" y="3265"/>
                  </a:lnTo>
                  <a:lnTo>
                    <a:pt x="12827" y="3349"/>
                  </a:lnTo>
                  <a:lnTo>
                    <a:pt x="12911" y="3453"/>
                  </a:lnTo>
                  <a:lnTo>
                    <a:pt x="12931" y="3579"/>
                  </a:lnTo>
                  <a:lnTo>
                    <a:pt x="12931" y="3662"/>
                  </a:lnTo>
                  <a:lnTo>
                    <a:pt x="13057" y="3767"/>
                  </a:lnTo>
                  <a:lnTo>
                    <a:pt x="13120" y="3851"/>
                  </a:lnTo>
                  <a:lnTo>
                    <a:pt x="13120" y="3955"/>
                  </a:lnTo>
                  <a:lnTo>
                    <a:pt x="13162" y="3997"/>
                  </a:lnTo>
                  <a:lnTo>
                    <a:pt x="13245" y="3997"/>
                  </a:lnTo>
                  <a:lnTo>
                    <a:pt x="13245" y="4060"/>
                  </a:lnTo>
                  <a:lnTo>
                    <a:pt x="13266" y="4123"/>
                  </a:lnTo>
                  <a:lnTo>
                    <a:pt x="13371" y="4186"/>
                  </a:lnTo>
                  <a:lnTo>
                    <a:pt x="13392" y="4206"/>
                  </a:lnTo>
                  <a:lnTo>
                    <a:pt x="13371" y="4227"/>
                  </a:lnTo>
                  <a:lnTo>
                    <a:pt x="13266" y="4227"/>
                  </a:lnTo>
                  <a:lnTo>
                    <a:pt x="13224" y="4206"/>
                  </a:lnTo>
                  <a:lnTo>
                    <a:pt x="13141" y="4206"/>
                  </a:lnTo>
                  <a:lnTo>
                    <a:pt x="13078" y="4165"/>
                  </a:lnTo>
                  <a:lnTo>
                    <a:pt x="13078" y="4081"/>
                  </a:lnTo>
                  <a:lnTo>
                    <a:pt x="13057" y="4018"/>
                  </a:lnTo>
                  <a:lnTo>
                    <a:pt x="12973" y="3997"/>
                  </a:lnTo>
                  <a:lnTo>
                    <a:pt x="12911" y="4018"/>
                  </a:lnTo>
                  <a:lnTo>
                    <a:pt x="12848" y="4018"/>
                  </a:lnTo>
                  <a:lnTo>
                    <a:pt x="12827" y="3976"/>
                  </a:lnTo>
                  <a:lnTo>
                    <a:pt x="12827" y="3872"/>
                  </a:lnTo>
                  <a:lnTo>
                    <a:pt x="12806" y="3851"/>
                  </a:lnTo>
                  <a:lnTo>
                    <a:pt x="12743" y="3893"/>
                  </a:lnTo>
                  <a:lnTo>
                    <a:pt x="12659" y="4060"/>
                  </a:lnTo>
                  <a:lnTo>
                    <a:pt x="12534" y="4102"/>
                  </a:lnTo>
                  <a:lnTo>
                    <a:pt x="12450" y="4102"/>
                  </a:lnTo>
                  <a:lnTo>
                    <a:pt x="12325" y="3997"/>
                  </a:lnTo>
                  <a:lnTo>
                    <a:pt x="12220" y="3997"/>
                  </a:lnTo>
                  <a:lnTo>
                    <a:pt x="12178" y="3914"/>
                  </a:lnTo>
                  <a:lnTo>
                    <a:pt x="12178" y="3809"/>
                  </a:lnTo>
                  <a:lnTo>
                    <a:pt x="12199" y="3683"/>
                  </a:lnTo>
                  <a:lnTo>
                    <a:pt x="12115" y="3495"/>
                  </a:lnTo>
                  <a:lnTo>
                    <a:pt x="12074" y="3453"/>
                  </a:lnTo>
                  <a:lnTo>
                    <a:pt x="12032" y="3328"/>
                  </a:lnTo>
                  <a:lnTo>
                    <a:pt x="12032" y="3244"/>
                  </a:lnTo>
                  <a:lnTo>
                    <a:pt x="12095" y="3181"/>
                  </a:lnTo>
                  <a:lnTo>
                    <a:pt x="12115" y="3139"/>
                  </a:lnTo>
                  <a:lnTo>
                    <a:pt x="12095" y="2867"/>
                  </a:lnTo>
                  <a:lnTo>
                    <a:pt x="12011" y="2742"/>
                  </a:lnTo>
                  <a:lnTo>
                    <a:pt x="11906" y="2595"/>
                  </a:lnTo>
                  <a:lnTo>
                    <a:pt x="11906" y="2491"/>
                  </a:lnTo>
                  <a:lnTo>
                    <a:pt x="11802" y="2240"/>
                  </a:lnTo>
                  <a:lnTo>
                    <a:pt x="11760" y="2135"/>
                  </a:lnTo>
                  <a:lnTo>
                    <a:pt x="11676" y="2093"/>
                  </a:lnTo>
                  <a:lnTo>
                    <a:pt x="11655" y="2009"/>
                  </a:lnTo>
                  <a:lnTo>
                    <a:pt x="11571" y="1989"/>
                  </a:lnTo>
                  <a:lnTo>
                    <a:pt x="11467" y="1968"/>
                  </a:lnTo>
                  <a:lnTo>
                    <a:pt x="11383" y="1905"/>
                  </a:lnTo>
                  <a:lnTo>
                    <a:pt x="11279" y="1926"/>
                  </a:lnTo>
                  <a:lnTo>
                    <a:pt x="11237" y="1989"/>
                  </a:lnTo>
                  <a:lnTo>
                    <a:pt x="11237" y="2114"/>
                  </a:lnTo>
                  <a:lnTo>
                    <a:pt x="11195" y="2177"/>
                  </a:lnTo>
                  <a:lnTo>
                    <a:pt x="11237" y="2240"/>
                  </a:lnTo>
                  <a:lnTo>
                    <a:pt x="11195" y="2323"/>
                  </a:lnTo>
                  <a:lnTo>
                    <a:pt x="11132" y="2533"/>
                  </a:lnTo>
                  <a:lnTo>
                    <a:pt x="11132" y="2658"/>
                  </a:lnTo>
                  <a:lnTo>
                    <a:pt x="11153" y="2825"/>
                  </a:lnTo>
                  <a:lnTo>
                    <a:pt x="11195" y="2867"/>
                  </a:lnTo>
                  <a:lnTo>
                    <a:pt x="11174" y="3035"/>
                  </a:lnTo>
                  <a:lnTo>
                    <a:pt x="11132" y="3181"/>
                  </a:lnTo>
                  <a:lnTo>
                    <a:pt x="11153" y="3286"/>
                  </a:lnTo>
                  <a:lnTo>
                    <a:pt x="11153" y="3495"/>
                  </a:lnTo>
                  <a:lnTo>
                    <a:pt x="11090" y="3537"/>
                  </a:lnTo>
                  <a:lnTo>
                    <a:pt x="11048" y="3474"/>
                  </a:lnTo>
                  <a:lnTo>
                    <a:pt x="10986" y="3453"/>
                  </a:lnTo>
                  <a:lnTo>
                    <a:pt x="10944" y="3495"/>
                  </a:lnTo>
                  <a:lnTo>
                    <a:pt x="10860" y="3474"/>
                  </a:lnTo>
                  <a:lnTo>
                    <a:pt x="10839" y="3453"/>
                  </a:lnTo>
                  <a:lnTo>
                    <a:pt x="10755" y="3432"/>
                  </a:lnTo>
                  <a:lnTo>
                    <a:pt x="10630" y="3390"/>
                  </a:lnTo>
                  <a:lnTo>
                    <a:pt x="10546" y="3328"/>
                  </a:lnTo>
                  <a:lnTo>
                    <a:pt x="10504" y="3328"/>
                  </a:lnTo>
                  <a:lnTo>
                    <a:pt x="10462" y="3349"/>
                  </a:lnTo>
                  <a:lnTo>
                    <a:pt x="10504" y="3432"/>
                  </a:lnTo>
                  <a:lnTo>
                    <a:pt x="10567" y="3495"/>
                  </a:lnTo>
                  <a:lnTo>
                    <a:pt x="10567" y="3558"/>
                  </a:lnTo>
                  <a:lnTo>
                    <a:pt x="10546" y="3600"/>
                  </a:lnTo>
                  <a:lnTo>
                    <a:pt x="10525" y="3662"/>
                  </a:lnTo>
                  <a:lnTo>
                    <a:pt x="10462" y="3662"/>
                  </a:lnTo>
                  <a:lnTo>
                    <a:pt x="10442" y="3641"/>
                  </a:lnTo>
                  <a:lnTo>
                    <a:pt x="10358" y="3641"/>
                  </a:lnTo>
                  <a:lnTo>
                    <a:pt x="10316" y="3579"/>
                  </a:lnTo>
                  <a:lnTo>
                    <a:pt x="10316" y="3432"/>
                  </a:lnTo>
                  <a:lnTo>
                    <a:pt x="10232" y="3286"/>
                  </a:lnTo>
                  <a:lnTo>
                    <a:pt x="10211" y="3160"/>
                  </a:lnTo>
                  <a:lnTo>
                    <a:pt x="10190" y="3056"/>
                  </a:lnTo>
                  <a:lnTo>
                    <a:pt x="10107" y="2972"/>
                  </a:lnTo>
                  <a:lnTo>
                    <a:pt x="10107" y="2909"/>
                  </a:lnTo>
                  <a:lnTo>
                    <a:pt x="10044" y="2825"/>
                  </a:lnTo>
                  <a:lnTo>
                    <a:pt x="9981" y="2909"/>
                  </a:lnTo>
                  <a:lnTo>
                    <a:pt x="10023" y="2993"/>
                  </a:lnTo>
                  <a:lnTo>
                    <a:pt x="9981" y="3035"/>
                  </a:lnTo>
                  <a:lnTo>
                    <a:pt x="9981" y="3118"/>
                  </a:lnTo>
                  <a:lnTo>
                    <a:pt x="9939" y="3202"/>
                  </a:lnTo>
                  <a:lnTo>
                    <a:pt x="9898" y="3244"/>
                  </a:lnTo>
                  <a:lnTo>
                    <a:pt x="9814" y="3265"/>
                  </a:lnTo>
                  <a:lnTo>
                    <a:pt x="9772" y="3369"/>
                  </a:lnTo>
                  <a:lnTo>
                    <a:pt x="9667" y="3537"/>
                  </a:lnTo>
                  <a:lnTo>
                    <a:pt x="9584" y="3621"/>
                  </a:lnTo>
                  <a:lnTo>
                    <a:pt x="9584" y="3662"/>
                  </a:lnTo>
                  <a:lnTo>
                    <a:pt x="9521" y="3725"/>
                  </a:lnTo>
                  <a:lnTo>
                    <a:pt x="9458" y="3851"/>
                  </a:lnTo>
                  <a:lnTo>
                    <a:pt x="9395" y="3851"/>
                  </a:lnTo>
                  <a:lnTo>
                    <a:pt x="9374" y="3788"/>
                  </a:lnTo>
                  <a:lnTo>
                    <a:pt x="9395" y="3683"/>
                  </a:lnTo>
                  <a:lnTo>
                    <a:pt x="9479" y="3579"/>
                  </a:lnTo>
                  <a:lnTo>
                    <a:pt x="9500" y="3474"/>
                  </a:lnTo>
                  <a:lnTo>
                    <a:pt x="9563" y="3432"/>
                  </a:lnTo>
                  <a:lnTo>
                    <a:pt x="9667" y="3369"/>
                  </a:lnTo>
                  <a:lnTo>
                    <a:pt x="9709" y="3244"/>
                  </a:lnTo>
                  <a:lnTo>
                    <a:pt x="9793" y="3160"/>
                  </a:lnTo>
                  <a:lnTo>
                    <a:pt x="9814" y="3077"/>
                  </a:lnTo>
                  <a:lnTo>
                    <a:pt x="9814" y="3035"/>
                  </a:lnTo>
                  <a:lnTo>
                    <a:pt x="9772" y="2993"/>
                  </a:lnTo>
                  <a:lnTo>
                    <a:pt x="9793" y="2930"/>
                  </a:lnTo>
                  <a:lnTo>
                    <a:pt x="9877" y="2909"/>
                  </a:lnTo>
                  <a:lnTo>
                    <a:pt x="9898" y="2825"/>
                  </a:lnTo>
                  <a:lnTo>
                    <a:pt x="9898" y="2742"/>
                  </a:lnTo>
                  <a:lnTo>
                    <a:pt x="9939" y="2637"/>
                  </a:lnTo>
                  <a:lnTo>
                    <a:pt x="10023" y="2470"/>
                  </a:lnTo>
                  <a:lnTo>
                    <a:pt x="10023" y="2365"/>
                  </a:lnTo>
                  <a:lnTo>
                    <a:pt x="10086" y="2198"/>
                  </a:lnTo>
                  <a:lnTo>
                    <a:pt x="10107" y="1947"/>
                  </a:lnTo>
                  <a:lnTo>
                    <a:pt x="10086" y="1863"/>
                  </a:lnTo>
                  <a:lnTo>
                    <a:pt x="9918" y="1842"/>
                  </a:lnTo>
                  <a:lnTo>
                    <a:pt x="9814" y="1863"/>
                  </a:lnTo>
                  <a:lnTo>
                    <a:pt x="9709" y="1947"/>
                  </a:lnTo>
                  <a:lnTo>
                    <a:pt x="9605" y="1884"/>
                  </a:lnTo>
                  <a:lnTo>
                    <a:pt x="9521" y="1863"/>
                  </a:lnTo>
                  <a:lnTo>
                    <a:pt x="9479" y="1884"/>
                  </a:lnTo>
                  <a:lnTo>
                    <a:pt x="9500" y="1968"/>
                  </a:lnTo>
                  <a:lnTo>
                    <a:pt x="9584" y="2051"/>
                  </a:lnTo>
                  <a:lnTo>
                    <a:pt x="9584" y="2198"/>
                  </a:lnTo>
                  <a:lnTo>
                    <a:pt x="9563" y="2281"/>
                  </a:lnTo>
                  <a:lnTo>
                    <a:pt x="9500" y="2219"/>
                  </a:lnTo>
                  <a:lnTo>
                    <a:pt x="9479" y="2093"/>
                  </a:lnTo>
                  <a:lnTo>
                    <a:pt x="9395" y="2009"/>
                  </a:lnTo>
                  <a:lnTo>
                    <a:pt x="9312" y="1989"/>
                  </a:lnTo>
                  <a:lnTo>
                    <a:pt x="9165" y="2114"/>
                  </a:lnTo>
                  <a:lnTo>
                    <a:pt x="9165" y="2219"/>
                  </a:lnTo>
                  <a:lnTo>
                    <a:pt x="9207" y="2302"/>
                  </a:lnTo>
                  <a:lnTo>
                    <a:pt x="9165" y="2386"/>
                  </a:lnTo>
                  <a:lnTo>
                    <a:pt x="9061" y="2386"/>
                  </a:lnTo>
                  <a:lnTo>
                    <a:pt x="9061" y="2323"/>
                  </a:lnTo>
                  <a:lnTo>
                    <a:pt x="9061" y="2219"/>
                  </a:lnTo>
                  <a:lnTo>
                    <a:pt x="9040" y="2114"/>
                  </a:lnTo>
                  <a:lnTo>
                    <a:pt x="8956" y="2072"/>
                  </a:lnTo>
                  <a:lnTo>
                    <a:pt x="8747" y="2072"/>
                  </a:lnTo>
                  <a:lnTo>
                    <a:pt x="8538" y="2156"/>
                  </a:lnTo>
                  <a:lnTo>
                    <a:pt x="8307" y="2156"/>
                  </a:lnTo>
                  <a:lnTo>
                    <a:pt x="8140" y="2093"/>
                  </a:lnTo>
                  <a:lnTo>
                    <a:pt x="8056" y="2093"/>
                  </a:lnTo>
                  <a:lnTo>
                    <a:pt x="7994" y="2114"/>
                  </a:lnTo>
                  <a:lnTo>
                    <a:pt x="7910" y="2093"/>
                  </a:lnTo>
                  <a:lnTo>
                    <a:pt x="7805" y="2093"/>
                  </a:lnTo>
                  <a:lnTo>
                    <a:pt x="7701" y="2177"/>
                  </a:lnTo>
                  <a:lnTo>
                    <a:pt x="7680" y="2219"/>
                  </a:lnTo>
                  <a:lnTo>
                    <a:pt x="7722" y="2302"/>
                  </a:lnTo>
                  <a:lnTo>
                    <a:pt x="7722" y="2386"/>
                  </a:lnTo>
                  <a:lnTo>
                    <a:pt x="7784" y="2491"/>
                  </a:lnTo>
                  <a:lnTo>
                    <a:pt x="7805" y="2533"/>
                  </a:lnTo>
                  <a:lnTo>
                    <a:pt x="7784" y="2616"/>
                  </a:lnTo>
                  <a:lnTo>
                    <a:pt x="7722" y="2784"/>
                  </a:lnTo>
                  <a:lnTo>
                    <a:pt x="7742" y="2930"/>
                  </a:lnTo>
                  <a:lnTo>
                    <a:pt x="7889" y="3118"/>
                  </a:lnTo>
                  <a:lnTo>
                    <a:pt x="7889" y="3223"/>
                  </a:lnTo>
                  <a:lnTo>
                    <a:pt x="7910" y="3432"/>
                  </a:lnTo>
                  <a:lnTo>
                    <a:pt x="7889" y="3453"/>
                  </a:lnTo>
                  <a:lnTo>
                    <a:pt x="7826" y="3411"/>
                  </a:lnTo>
                  <a:lnTo>
                    <a:pt x="7784" y="3307"/>
                  </a:lnTo>
                  <a:lnTo>
                    <a:pt x="7638" y="3160"/>
                  </a:lnTo>
                  <a:lnTo>
                    <a:pt x="7596" y="3118"/>
                  </a:lnTo>
                  <a:lnTo>
                    <a:pt x="7596" y="2909"/>
                  </a:lnTo>
                  <a:lnTo>
                    <a:pt x="7617" y="2700"/>
                  </a:lnTo>
                  <a:lnTo>
                    <a:pt x="7617" y="2595"/>
                  </a:lnTo>
                  <a:lnTo>
                    <a:pt x="7512" y="2428"/>
                  </a:lnTo>
                  <a:lnTo>
                    <a:pt x="7512" y="2323"/>
                  </a:lnTo>
                  <a:lnTo>
                    <a:pt x="7491" y="2281"/>
                  </a:lnTo>
                  <a:lnTo>
                    <a:pt x="7429" y="2261"/>
                  </a:lnTo>
                  <a:lnTo>
                    <a:pt x="7303" y="2302"/>
                  </a:lnTo>
                  <a:lnTo>
                    <a:pt x="7177" y="2386"/>
                  </a:lnTo>
                  <a:lnTo>
                    <a:pt x="7010" y="2407"/>
                  </a:lnTo>
                  <a:lnTo>
                    <a:pt x="6947" y="2470"/>
                  </a:lnTo>
                  <a:lnTo>
                    <a:pt x="6905" y="2595"/>
                  </a:lnTo>
                  <a:lnTo>
                    <a:pt x="6947" y="2700"/>
                  </a:lnTo>
                  <a:lnTo>
                    <a:pt x="6905" y="2825"/>
                  </a:lnTo>
                  <a:lnTo>
                    <a:pt x="6843" y="2930"/>
                  </a:lnTo>
                  <a:lnTo>
                    <a:pt x="6801" y="2993"/>
                  </a:lnTo>
                  <a:lnTo>
                    <a:pt x="6843" y="3035"/>
                  </a:lnTo>
                  <a:lnTo>
                    <a:pt x="6885" y="3035"/>
                  </a:lnTo>
                  <a:lnTo>
                    <a:pt x="6947" y="3056"/>
                  </a:lnTo>
                  <a:lnTo>
                    <a:pt x="6947" y="3202"/>
                  </a:lnTo>
                  <a:lnTo>
                    <a:pt x="6885" y="3307"/>
                  </a:lnTo>
                  <a:lnTo>
                    <a:pt x="6738" y="3411"/>
                  </a:lnTo>
                  <a:lnTo>
                    <a:pt x="6633" y="3411"/>
                  </a:lnTo>
                  <a:lnTo>
                    <a:pt x="6592" y="3453"/>
                  </a:lnTo>
                  <a:lnTo>
                    <a:pt x="6571" y="3558"/>
                  </a:lnTo>
                  <a:lnTo>
                    <a:pt x="6529" y="3621"/>
                  </a:lnTo>
                  <a:lnTo>
                    <a:pt x="6487" y="3683"/>
                  </a:lnTo>
                  <a:lnTo>
                    <a:pt x="6529" y="3767"/>
                  </a:lnTo>
                  <a:lnTo>
                    <a:pt x="6487" y="3830"/>
                  </a:lnTo>
                  <a:lnTo>
                    <a:pt x="6424" y="3830"/>
                  </a:lnTo>
                  <a:lnTo>
                    <a:pt x="6382" y="3851"/>
                  </a:lnTo>
                  <a:lnTo>
                    <a:pt x="6236" y="3872"/>
                  </a:lnTo>
                  <a:lnTo>
                    <a:pt x="6131" y="3830"/>
                  </a:lnTo>
                  <a:lnTo>
                    <a:pt x="6089" y="3767"/>
                  </a:lnTo>
                  <a:lnTo>
                    <a:pt x="6089" y="3683"/>
                  </a:lnTo>
                  <a:lnTo>
                    <a:pt x="6048" y="3662"/>
                  </a:lnTo>
                  <a:lnTo>
                    <a:pt x="5985" y="3662"/>
                  </a:lnTo>
                  <a:lnTo>
                    <a:pt x="5964" y="3621"/>
                  </a:lnTo>
                  <a:lnTo>
                    <a:pt x="5943" y="3537"/>
                  </a:lnTo>
                  <a:lnTo>
                    <a:pt x="5838" y="3537"/>
                  </a:lnTo>
                  <a:lnTo>
                    <a:pt x="5797" y="3579"/>
                  </a:lnTo>
                  <a:lnTo>
                    <a:pt x="5755" y="3641"/>
                  </a:lnTo>
                  <a:lnTo>
                    <a:pt x="5671" y="3641"/>
                  </a:lnTo>
                  <a:lnTo>
                    <a:pt x="5629" y="3662"/>
                  </a:lnTo>
                  <a:lnTo>
                    <a:pt x="5629" y="3830"/>
                  </a:lnTo>
                  <a:lnTo>
                    <a:pt x="5608" y="3893"/>
                  </a:lnTo>
                  <a:lnTo>
                    <a:pt x="5608" y="3997"/>
                  </a:lnTo>
                  <a:lnTo>
                    <a:pt x="5650" y="4165"/>
                  </a:lnTo>
                  <a:lnTo>
                    <a:pt x="5629" y="4353"/>
                  </a:lnTo>
                  <a:lnTo>
                    <a:pt x="5566" y="4416"/>
                  </a:lnTo>
                  <a:lnTo>
                    <a:pt x="5525" y="4416"/>
                  </a:lnTo>
                  <a:lnTo>
                    <a:pt x="5545" y="4206"/>
                  </a:lnTo>
                  <a:lnTo>
                    <a:pt x="5545" y="4060"/>
                  </a:lnTo>
                  <a:lnTo>
                    <a:pt x="5525" y="3976"/>
                  </a:lnTo>
                  <a:lnTo>
                    <a:pt x="5525" y="3767"/>
                  </a:lnTo>
                  <a:lnTo>
                    <a:pt x="5504" y="3662"/>
                  </a:lnTo>
                  <a:lnTo>
                    <a:pt x="5462" y="3641"/>
                  </a:lnTo>
                  <a:lnTo>
                    <a:pt x="5420" y="3662"/>
                  </a:lnTo>
                  <a:lnTo>
                    <a:pt x="5336" y="3662"/>
                  </a:lnTo>
                  <a:lnTo>
                    <a:pt x="5253" y="3767"/>
                  </a:lnTo>
                  <a:lnTo>
                    <a:pt x="5190" y="3788"/>
                  </a:lnTo>
                  <a:lnTo>
                    <a:pt x="5085" y="3872"/>
                  </a:lnTo>
                  <a:lnTo>
                    <a:pt x="5043" y="3955"/>
                  </a:lnTo>
                  <a:lnTo>
                    <a:pt x="5043" y="4039"/>
                  </a:lnTo>
                  <a:lnTo>
                    <a:pt x="4918" y="4186"/>
                  </a:lnTo>
                  <a:lnTo>
                    <a:pt x="4876" y="4206"/>
                  </a:lnTo>
                  <a:lnTo>
                    <a:pt x="4834" y="4165"/>
                  </a:lnTo>
                  <a:lnTo>
                    <a:pt x="4729" y="4165"/>
                  </a:lnTo>
                  <a:lnTo>
                    <a:pt x="4688" y="4186"/>
                  </a:lnTo>
                  <a:lnTo>
                    <a:pt x="4688" y="4248"/>
                  </a:lnTo>
                  <a:lnTo>
                    <a:pt x="4771" y="4269"/>
                  </a:lnTo>
                  <a:lnTo>
                    <a:pt x="4792" y="4290"/>
                  </a:lnTo>
                  <a:lnTo>
                    <a:pt x="4709" y="4311"/>
                  </a:lnTo>
                  <a:lnTo>
                    <a:pt x="4562" y="4311"/>
                  </a:lnTo>
                  <a:lnTo>
                    <a:pt x="4478" y="4353"/>
                  </a:lnTo>
                  <a:lnTo>
                    <a:pt x="4416" y="4416"/>
                  </a:lnTo>
                  <a:lnTo>
                    <a:pt x="4248" y="4478"/>
                  </a:lnTo>
                  <a:lnTo>
                    <a:pt x="4248" y="4520"/>
                  </a:lnTo>
                  <a:lnTo>
                    <a:pt x="4185" y="4583"/>
                  </a:lnTo>
                  <a:lnTo>
                    <a:pt x="4081" y="4625"/>
                  </a:lnTo>
                  <a:lnTo>
                    <a:pt x="3997" y="4625"/>
                  </a:lnTo>
                  <a:lnTo>
                    <a:pt x="3976" y="4688"/>
                  </a:lnTo>
                  <a:lnTo>
                    <a:pt x="3976" y="4771"/>
                  </a:lnTo>
                  <a:lnTo>
                    <a:pt x="4039" y="4813"/>
                  </a:lnTo>
                  <a:lnTo>
                    <a:pt x="3997" y="4876"/>
                  </a:lnTo>
                  <a:lnTo>
                    <a:pt x="3955" y="4897"/>
                  </a:lnTo>
                  <a:lnTo>
                    <a:pt x="3892" y="4939"/>
                  </a:lnTo>
                  <a:lnTo>
                    <a:pt x="3851" y="5022"/>
                  </a:lnTo>
                  <a:lnTo>
                    <a:pt x="3767" y="5043"/>
                  </a:lnTo>
                  <a:lnTo>
                    <a:pt x="3746" y="5127"/>
                  </a:lnTo>
                  <a:lnTo>
                    <a:pt x="3746" y="5169"/>
                  </a:lnTo>
                  <a:lnTo>
                    <a:pt x="3767" y="5211"/>
                  </a:lnTo>
                  <a:lnTo>
                    <a:pt x="3767" y="5294"/>
                  </a:lnTo>
                  <a:lnTo>
                    <a:pt x="3767" y="5336"/>
                  </a:lnTo>
                  <a:lnTo>
                    <a:pt x="3830" y="5357"/>
                  </a:lnTo>
                  <a:lnTo>
                    <a:pt x="3892" y="5357"/>
                  </a:lnTo>
                  <a:lnTo>
                    <a:pt x="3976" y="5420"/>
                  </a:lnTo>
                  <a:lnTo>
                    <a:pt x="4039" y="5420"/>
                  </a:lnTo>
                  <a:lnTo>
                    <a:pt x="4081" y="5357"/>
                  </a:lnTo>
                  <a:lnTo>
                    <a:pt x="4144" y="5357"/>
                  </a:lnTo>
                  <a:lnTo>
                    <a:pt x="4248" y="5441"/>
                  </a:lnTo>
                  <a:lnTo>
                    <a:pt x="4269" y="5525"/>
                  </a:lnTo>
                  <a:lnTo>
                    <a:pt x="4353" y="5525"/>
                  </a:lnTo>
                  <a:lnTo>
                    <a:pt x="4457" y="5441"/>
                  </a:lnTo>
                  <a:lnTo>
                    <a:pt x="4499" y="5441"/>
                  </a:lnTo>
                  <a:lnTo>
                    <a:pt x="4604" y="5462"/>
                  </a:lnTo>
                  <a:lnTo>
                    <a:pt x="4792" y="5462"/>
                  </a:lnTo>
                  <a:lnTo>
                    <a:pt x="4834" y="5441"/>
                  </a:lnTo>
                  <a:lnTo>
                    <a:pt x="4834" y="5336"/>
                  </a:lnTo>
                  <a:lnTo>
                    <a:pt x="4918" y="5253"/>
                  </a:lnTo>
                  <a:lnTo>
                    <a:pt x="4939" y="5253"/>
                  </a:lnTo>
                  <a:lnTo>
                    <a:pt x="4939" y="5357"/>
                  </a:lnTo>
                  <a:lnTo>
                    <a:pt x="4981" y="5378"/>
                  </a:lnTo>
                  <a:lnTo>
                    <a:pt x="4939" y="5441"/>
                  </a:lnTo>
                  <a:lnTo>
                    <a:pt x="4813" y="5483"/>
                  </a:lnTo>
                  <a:lnTo>
                    <a:pt x="4709" y="5566"/>
                  </a:lnTo>
                  <a:lnTo>
                    <a:pt x="4562" y="5546"/>
                  </a:lnTo>
                  <a:lnTo>
                    <a:pt x="4457" y="5566"/>
                  </a:lnTo>
                  <a:lnTo>
                    <a:pt x="4416" y="5629"/>
                  </a:lnTo>
                  <a:lnTo>
                    <a:pt x="4416" y="5671"/>
                  </a:lnTo>
                  <a:lnTo>
                    <a:pt x="4520" y="5755"/>
                  </a:lnTo>
                  <a:lnTo>
                    <a:pt x="4667" y="5755"/>
                  </a:lnTo>
                  <a:lnTo>
                    <a:pt x="4688" y="5776"/>
                  </a:lnTo>
                  <a:lnTo>
                    <a:pt x="4667" y="5859"/>
                  </a:lnTo>
                  <a:lnTo>
                    <a:pt x="4520" y="5943"/>
                  </a:lnTo>
                  <a:lnTo>
                    <a:pt x="4290" y="5943"/>
                  </a:lnTo>
                  <a:lnTo>
                    <a:pt x="4206" y="6048"/>
                  </a:lnTo>
                  <a:lnTo>
                    <a:pt x="4206" y="6152"/>
                  </a:lnTo>
                  <a:lnTo>
                    <a:pt x="4290" y="6194"/>
                  </a:lnTo>
                  <a:lnTo>
                    <a:pt x="4269" y="6299"/>
                  </a:lnTo>
                  <a:lnTo>
                    <a:pt x="4185" y="6320"/>
                  </a:lnTo>
                  <a:lnTo>
                    <a:pt x="4081" y="6487"/>
                  </a:lnTo>
                  <a:lnTo>
                    <a:pt x="4039" y="6571"/>
                  </a:lnTo>
                  <a:lnTo>
                    <a:pt x="3892" y="6613"/>
                  </a:lnTo>
                  <a:lnTo>
                    <a:pt x="3788" y="6738"/>
                  </a:lnTo>
                  <a:lnTo>
                    <a:pt x="3725" y="6843"/>
                  </a:lnTo>
                  <a:lnTo>
                    <a:pt x="3620" y="6947"/>
                  </a:lnTo>
                  <a:lnTo>
                    <a:pt x="3620" y="7010"/>
                  </a:lnTo>
                  <a:lnTo>
                    <a:pt x="3537" y="7031"/>
                  </a:lnTo>
                  <a:lnTo>
                    <a:pt x="3453" y="7031"/>
                  </a:lnTo>
                  <a:lnTo>
                    <a:pt x="3348" y="6947"/>
                  </a:lnTo>
                  <a:lnTo>
                    <a:pt x="3307" y="6906"/>
                  </a:lnTo>
                  <a:lnTo>
                    <a:pt x="3202" y="6885"/>
                  </a:lnTo>
                  <a:lnTo>
                    <a:pt x="3139" y="6822"/>
                  </a:lnTo>
                  <a:lnTo>
                    <a:pt x="3014" y="6801"/>
                  </a:lnTo>
                  <a:lnTo>
                    <a:pt x="2888" y="6822"/>
                  </a:lnTo>
                  <a:lnTo>
                    <a:pt x="2784" y="6885"/>
                  </a:lnTo>
                  <a:lnTo>
                    <a:pt x="2679" y="6843"/>
                  </a:lnTo>
                  <a:lnTo>
                    <a:pt x="2616" y="6822"/>
                  </a:lnTo>
                  <a:lnTo>
                    <a:pt x="2512" y="6843"/>
                  </a:lnTo>
                  <a:lnTo>
                    <a:pt x="2344" y="6843"/>
                  </a:lnTo>
                  <a:lnTo>
                    <a:pt x="2177" y="6927"/>
                  </a:lnTo>
                  <a:lnTo>
                    <a:pt x="2156" y="7010"/>
                  </a:lnTo>
                  <a:lnTo>
                    <a:pt x="2198" y="7052"/>
                  </a:lnTo>
                  <a:lnTo>
                    <a:pt x="2177" y="7115"/>
                  </a:lnTo>
                  <a:lnTo>
                    <a:pt x="2156" y="7052"/>
                  </a:lnTo>
                  <a:lnTo>
                    <a:pt x="2072" y="7052"/>
                  </a:lnTo>
                  <a:lnTo>
                    <a:pt x="1654" y="7157"/>
                  </a:lnTo>
                  <a:lnTo>
                    <a:pt x="1549" y="7157"/>
                  </a:lnTo>
                  <a:lnTo>
                    <a:pt x="1486" y="7199"/>
                  </a:lnTo>
                  <a:lnTo>
                    <a:pt x="1465" y="7199"/>
                  </a:lnTo>
                  <a:lnTo>
                    <a:pt x="1382" y="7157"/>
                  </a:lnTo>
                  <a:lnTo>
                    <a:pt x="1319" y="7219"/>
                  </a:lnTo>
                  <a:lnTo>
                    <a:pt x="1277" y="7261"/>
                  </a:lnTo>
                  <a:lnTo>
                    <a:pt x="1214" y="7303"/>
                  </a:lnTo>
                  <a:lnTo>
                    <a:pt x="1172" y="7261"/>
                  </a:lnTo>
                  <a:lnTo>
                    <a:pt x="1172" y="7240"/>
                  </a:lnTo>
                  <a:lnTo>
                    <a:pt x="1110" y="7219"/>
                  </a:lnTo>
                  <a:lnTo>
                    <a:pt x="1026" y="7219"/>
                  </a:lnTo>
                  <a:lnTo>
                    <a:pt x="942" y="7261"/>
                  </a:lnTo>
                  <a:lnTo>
                    <a:pt x="859" y="7261"/>
                  </a:lnTo>
                  <a:lnTo>
                    <a:pt x="817" y="7240"/>
                  </a:lnTo>
                  <a:lnTo>
                    <a:pt x="733" y="7240"/>
                  </a:lnTo>
                  <a:lnTo>
                    <a:pt x="691" y="7303"/>
                  </a:lnTo>
                  <a:lnTo>
                    <a:pt x="607" y="7324"/>
                  </a:lnTo>
                  <a:lnTo>
                    <a:pt x="607" y="7366"/>
                  </a:lnTo>
                  <a:lnTo>
                    <a:pt x="607" y="7429"/>
                  </a:lnTo>
                  <a:lnTo>
                    <a:pt x="419" y="7512"/>
                  </a:lnTo>
                  <a:lnTo>
                    <a:pt x="315" y="7512"/>
                  </a:lnTo>
                  <a:lnTo>
                    <a:pt x="294" y="7554"/>
                  </a:lnTo>
                  <a:lnTo>
                    <a:pt x="335" y="7638"/>
                  </a:lnTo>
                  <a:lnTo>
                    <a:pt x="419" y="7638"/>
                  </a:lnTo>
                  <a:lnTo>
                    <a:pt x="482" y="7659"/>
                  </a:lnTo>
                  <a:lnTo>
                    <a:pt x="482" y="7722"/>
                  </a:lnTo>
                  <a:lnTo>
                    <a:pt x="398" y="7722"/>
                  </a:lnTo>
                  <a:lnTo>
                    <a:pt x="377" y="7680"/>
                  </a:lnTo>
                  <a:lnTo>
                    <a:pt x="335" y="7722"/>
                  </a:lnTo>
                  <a:lnTo>
                    <a:pt x="294" y="7784"/>
                  </a:lnTo>
                  <a:lnTo>
                    <a:pt x="189" y="7847"/>
                  </a:lnTo>
                  <a:lnTo>
                    <a:pt x="105" y="7868"/>
                  </a:lnTo>
                  <a:lnTo>
                    <a:pt x="168" y="7931"/>
                  </a:lnTo>
                  <a:lnTo>
                    <a:pt x="273" y="7973"/>
                  </a:lnTo>
                  <a:lnTo>
                    <a:pt x="315" y="8035"/>
                  </a:lnTo>
                  <a:lnTo>
                    <a:pt x="419" y="8266"/>
                  </a:lnTo>
                  <a:lnTo>
                    <a:pt x="482" y="8307"/>
                  </a:lnTo>
                  <a:lnTo>
                    <a:pt x="587" y="8307"/>
                  </a:lnTo>
                  <a:lnTo>
                    <a:pt x="628" y="8349"/>
                  </a:lnTo>
                  <a:lnTo>
                    <a:pt x="649" y="8391"/>
                  </a:lnTo>
                  <a:lnTo>
                    <a:pt x="607" y="8454"/>
                  </a:lnTo>
                  <a:lnTo>
                    <a:pt x="545" y="8496"/>
                  </a:lnTo>
                  <a:lnTo>
                    <a:pt x="524" y="8559"/>
                  </a:lnTo>
                  <a:lnTo>
                    <a:pt x="587" y="8621"/>
                  </a:lnTo>
                  <a:lnTo>
                    <a:pt x="691" y="8663"/>
                  </a:lnTo>
                  <a:lnTo>
                    <a:pt x="817" y="8621"/>
                  </a:lnTo>
                  <a:lnTo>
                    <a:pt x="921" y="8559"/>
                  </a:lnTo>
                  <a:lnTo>
                    <a:pt x="963" y="8496"/>
                  </a:lnTo>
                  <a:lnTo>
                    <a:pt x="1005" y="8475"/>
                  </a:lnTo>
                  <a:lnTo>
                    <a:pt x="1047" y="8496"/>
                  </a:lnTo>
                  <a:lnTo>
                    <a:pt x="1068" y="8559"/>
                  </a:lnTo>
                  <a:lnTo>
                    <a:pt x="1005" y="8684"/>
                  </a:lnTo>
                  <a:lnTo>
                    <a:pt x="900" y="8726"/>
                  </a:lnTo>
                  <a:lnTo>
                    <a:pt x="796" y="8768"/>
                  </a:lnTo>
                  <a:lnTo>
                    <a:pt x="754" y="8810"/>
                  </a:lnTo>
                  <a:lnTo>
                    <a:pt x="796" y="8893"/>
                  </a:lnTo>
                  <a:lnTo>
                    <a:pt x="900" y="8914"/>
                  </a:lnTo>
                  <a:lnTo>
                    <a:pt x="963" y="8872"/>
                  </a:lnTo>
                  <a:lnTo>
                    <a:pt x="1110" y="8810"/>
                  </a:lnTo>
                  <a:lnTo>
                    <a:pt x="1151" y="8831"/>
                  </a:lnTo>
                  <a:lnTo>
                    <a:pt x="1151" y="8872"/>
                  </a:lnTo>
                  <a:lnTo>
                    <a:pt x="963" y="8935"/>
                  </a:lnTo>
                  <a:lnTo>
                    <a:pt x="838" y="8998"/>
                  </a:lnTo>
                  <a:lnTo>
                    <a:pt x="817" y="9040"/>
                  </a:lnTo>
                  <a:lnTo>
                    <a:pt x="1005" y="9228"/>
                  </a:lnTo>
                  <a:lnTo>
                    <a:pt x="1131" y="9291"/>
                  </a:lnTo>
                  <a:lnTo>
                    <a:pt x="1277" y="9291"/>
                  </a:lnTo>
                  <a:lnTo>
                    <a:pt x="1340" y="9228"/>
                  </a:lnTo>
                  <a:lnTo>
                    <a:pt x="1361" y="9103"/>
                  </a:lnTo>
                  <a:lnTo>
                    <a:pt x="1319" y="9040"/>
                  </a:lnTo>
                  <a:lnTo>
                    <a:pt x="1277" y="8998"/>
                  </a:lnTo>
                  <a:lnTo>
                    <a:pt x="1319" y="8977"/>
                  </a:lnTo>
                  <a:lnTo>
                    <a:pt x="1361" y="8977"/>
                  </a:lnTo>
                  <a:lnTo>
                    <a:pt x="1444" y="9082"/>
                  </a:lnTo>
                  <a:lnTo>
                    <a:pt x="1465" y="9103"/>
                  </a:lnTo>
                  <a:lnTo>
                    <a:pt x="1465" y="9144"/>
                  </a:lnTo>
                  <a:lnTo>
                    <a:pt x="1570" y="9207"/>
                  </a:lnTo>
                  <a:lnTo>
                    <a:pt x="1758" y="9228"/>
                  </a:lnTo>
                  <a:lnTo>
                    <a:pt x="1884" y="9228"/>
                  </a:lnTo>
                  <a:lnTo>
                    <a:pt x="1988" y="9144"/>
                  </a:lnTo>
                  <a:lnTo>
                    <a:pt x="2051" y="9123"/>
                  </a:lnTo>
                  <a:lnTo>
                    <a:pt x="2114" y="9144"/>
                  </a:lnTo>
                  <a:lnTo>
                    <a:pt x="2114" y="9228"/>
                  </a:lnTo>
                  <a:lnTo>
                    <a:pt x="2177" y="9291"/>
                  </a:lnTo>
                  <a:lnTo>
                    <a:pt x="2219" y="9291"/>
                  </a:lnTo>
                  <a:lnTo>
                    <a:pt x="2281" y="9312"/>
                  </a:lnTo>
                  <a:lnTo>
                    <a:pt x="2302" y="9458"/>
                  </a:lnTo>
                  <a:lnTo>
                    <a:pt x="2260" y="9458"/>
                  </a:lnTo>
                  <a:lnTo>
                    <a:pt x="2114" y="9542"/>
                  </a:lnTo>
                  <a:lnTo>
                    <a:pt x="2114" y="9626"/>
                  </a:lnTo>
                  <a:lnTo>
                    <a:pt x="2156" y="9667"/>
                  </a:lnTo>
                  <a:lnTo>
                    <a:pt x="2156" y="9730"/>
                  </a:lnTo>
                  <a:lnTo>
                    <a:pt x="2072" y="9667"/>
                  </a:lnTo>
                  <a:lnTo>
                    <a:pt x="2051" y="9647"/>
                  </a:lnTo>
                  <a:lnTo>
                    <a:pt x="1968" y="9626"/>
                  </a:lnTo>
                  <a:lnTo>
                    <a:pt x="1884" y="9542"/>
                  </a:lnTo>
                  <a:lnTo>
                    <a:pt x="1696" y="9458"/>
                  </a:lnTo>
                  <a:lnTo>
                    <a:pt x="1465" y="9458"/>
                  </a:lnTo>
                  <a:lnTo>
                    <a:pt x="1319" y="9437"/>
                  </a:lnTo>
                  <a:lnTo>
                    <a:pt x="1110" y="9500"/>
                  </a:lnTo>
                  <a:lnTo>
                    <a:pt x="1110" y="9542"/>
                  </a:lnTo>
                  <a:lnTo>
                    <a:pt x="1214" y="9626"/>
                  </a:lnTo>
                  <a:lnTo>
                    <a:pt x="1361" y="9647"/>
                  </a:lnTo>
                  <a:lnTo>
                    <a:pt x="1486" y="9667"/>
                  </a:lnTo>
                  <a:lnTo>
                    <a:pt x="1654" y="9772"/>
                  </a:lnTo>
                  <a:lnTo>
                    <a:pt x="1842" y="9856"/>
                  </a:lnTo>
                  <a:lnTo>
                    <a:pt x="1947" y="9856"/>
                  </a:lnTo>
                  <a:lnTo>
                    <a:pt x="2009" y="9877"/>
                  </a:lnTo>
                  <a:lnTo>
                    <a:pt x="1884" y="9940"/>
                  </a:lnTo>
                  <a:lnTo>
                    <a:pt x="1654" y="9940"/>
                  </a:lnTo>
                  <a:lnTo>
                    <a:pt x="1444" y="9814"/>
                  </a:lnTo>
                  <a:lnTo>
                    <a:pt x="1361" y="9751"/>
                  </a:lnTo>
                  <a:lnTo>
                    <a:pt x="1214" y="9751"/>
                  </a:lnTo>
                  <a:lnTo>
                    <a:pt x="1005" y="9647"/>
                  </a:lnTo>
                  <a:lnTo>
                    <a:pt x="796" y="9647"/>
                  </a:lnTo>
                  <a:lnTo>
                    <a:pt x="649" y="9563"/>
                  </a:lnTo>
                  <a:lnTo>
                    <a:pt x="482" y="9521"/>
                  </a:lnTo>
                  <a:lnTo>
                    <a:pt x="294" y="9605"/>
                  </a:lnTo>
                  <a:lnTo>
                    <a:pt x="294" y="9730"/>
                  </a:lnTo>
                  <a:lnTo>
                    <a:pt x="231" y="9667"/>
                  </a:lnTo>
                  <a:lnTo>
                    <a:pt x="168" y="9667"/>
                  </a:lnTo>
                  <a:lnTo>
                    <a:pt x="105" y="9730"/>
                  </a:lnTo>
                  <a:lnTo>
                    <a:pt x="63" y="9730"/>
                  </a:lnTo>
                  <a:lnTo>
                    <a:pt x="1" y="9814"/>
                  </a:lnTo>
                  <a:lnTo>
                    <a:pt x="1" y="9877"/>
                  </a:lnTo>
                  <a:lnTo>
                    <a:pt x="1" y="9960"/>
                  </a:lnTo>
                  <a:lnTo>
                    <a:pt x="63" y="9940"/>
                  </a:lnTo>
                  <a:lnTo>
                    <a:pt x="105" y="9940"/>
                  </a:lnTo>
                  <a:lnTo>
                    <a:pt x="147" y="9960"/>
                  </a:lnTo>
                  <a:lnTo>
                    <a:pt x="63" y="10023"/>
                  </a:lnTo>
                  <a:lnTo>
                    <a:pt x="22" y="10086"/>
                  </a:lnTo>
                  <a:lnTo>
                    <a:pt x="63" y="10191"/>
                  </a:lnTo>
                  <a:lnTo>
                    <a:pt x="189" y="10253"/>
                  </a:lnTo>
                  <a:lnTo>
                    <a:pt x="273" y="10170"/>
                  </a:lnTo>
                  <a:lnTo>
                    <a:pt x="315" y="10149"/>
                  </a:lnTo>
                  <a:lnTo>
                    <a:pt x="377" y="10149"/>
                  </a:lnTo>
                  <a:lnTo>
                    <a:pt x="440" y="10023"/>
                  </a:lnTo>
                  <a:lnTo>
                    <a:pt x="503" y="9981"/>
                  </a:lnTo>
                  <a:lnTo>
                    <a:pt x="587" y="9981"/>
                  </a:lnTo>
                  <a:lnTo>
                    <a:pt x="524" y="10044"/>
                  </a:lnTo>
                  <a:lnTo>
                    <a:pt x="482" y="10170"/>
                  </a:lnTo>
                  <a:lnTo>
                    <a:pt x="398" y="10232"/>
                  </a:lnTo>
                  <a:lnTo>
                    <a:pt x="315" y="10274"/>
                  </a:lnTo>
                  <a:lnTo>
                    <a:pt x="356" y="10442"/>
                  </a:lnTo>
                  <a:lnTo>
                    <a:pt x="503" y="10588"/>
                  </a:lnTo>
                  <a:lnTo>
                    <a:pt x="566" y="10546"/>
                  </a:lnTo>
                  <a:lnTo>
                    <a:pt x="607" y="10546"/>
                  </a:lnTo>
                  <a:lnTo>
                    <a:pt x="775" y="10609"/>
                  </a:lnTo>
                  <a:lnTo>
                    <a:pt x="879" y="10609"/>
                  </a:lnTo>
                  <a:lnTo>
                    <a:pt x="879" y="10672"/>
                  </a:lnTo>
                  <a:lnTo>
                    <a:pt x="817" y="10756"/>
                  </a:lnTo>
                  <a:lnTo>
                    <a:pt x="733" y="10797"/>
                  </a:lnTo>
                  <a:lnTo>
                    <a:pt x="712" y="10776"/>
                  </a:lnTo>
                  <a:lnTo>
                    <a:pt x="545" y="10776"/>
                  </a:lnTo>
                  <a:lnTo>
                    <a:pt x="482" y="10797"/>
                  </a:lnTo>
                  <a:lnTo>
                    <a:pt x="419" y="10881"/>
                  </a:lnTo>
                  <a:lnTo>
                    <a:pt x="273" y="10881"/>
                  </a:lnTo>
                  <a:lnTo>
                    <a:pt x="210" y="10923"/>
                  </a:lnTo>
                  <a:lnTo>
                    <a:pt x="210" y="11069"/>
                  </a:lnTo>
                  <a:lnTo>
                    <a:pt x="294" y="11174"/>
                  </a:lnTo>
                  <a:lnTo>
                    <a:pt x="335" y="11237"/>
                  </a:lnTo>
                  <a:lnTo>
                    <a:pt x="419" y="11425"/>
                  </a:lnTo>
                  <a:lnTo>
                    <a:pt x="545" y="11488"/>
                  </a:lnTo>
                  <a:lnTo>
                    <a:pt x="503" y="11509"/>
                  </a:lnTo>
                  <a:lnTo>
                    <a:pt x="503" y="11530"/>
                  </a:lnTo>
                  <a:lnTo>
                    <a:pt x="587" y="11592"/>
                  </a:lnTo>
                  <a:lnTo>
                    <a:pt x="670" y="11697"/>
                  </a:lnTo>
                  <a:lnTo>
                    <a:pt x="754" y="11760"/>
                  </a:lnTo>
                  <a:lnTo>
                    <a:pt x="859" y="11823"/>
                  </a:lnTo>
                  <a:lnTo>
                    <a:pt x="963" y="11927"/>
                  </a:lnTo>
                  <a:lnTo>
                    <a:pt x="1047" y="11969"/>
                  </a:lnTo>
                  <a:lnTo>
                    <a:pt x="1068" y="11948"/>
                  </a:lnTo>
                  <a:lnTo>
                    <a:pt x="1068" y="11864"/>
                  </a:lnTo>
                  <a:lnTo>
                    <a:pt x="1047" y="11718"/>
                  </a:lnTo>
                  <a:lnTo>
                    <a:pt x="1047" y="11634"/>
                  </a:lnTo>
                  <a:lnTo>
                    <a:pt x="1110" y="11592"/>
                  </a:lnTo>
                  <a:lnTo>
                    <a:pt x="1131" y="11488"/>
                  </a:lnTo>
                  <a:lnTo>
                    <a:pt x="1131" y="11404"/>
                  </a:lnTo>
                  <a:lnTo>
                    <a:pt x="1172" y="11383"/>
                  </a:lnTo>
                  <a:lnTo>
                    <a:pt x="1214" y="11383"/>
                  </a:lnTo>
                  <a:lnTo>
                    <a:pt x="1235" y="11488"/>
                  </a:lnTo>
                  <a:lnTo>
                    <a:pt x="1277" y="11592"/>
                  </a:lnTo>
                  <a:lnTo>
                    <a:pt x="1277" y="11655"/>
                  </a:lnTo>
                  <a:lnTo>
                    <a:pt x="1319" y="11718"/>
                  </a:lnTo>
                  <a:lnTo>
                    <a:pt x="1340" y="11697"/>
                  </a:lnTo>
                  <a:lnTo>
                    <a:pt x="1361" y="11634"/>
                  </a:lnTo>
                  <a:lnTo>
                    <a:pt x="1444" y="11634"/>
                  </a:lnTo>
                  <a:lnTo>
                    <a:pt x="1549" y="11551"/>
                  </a:lnTo>
                  <a:lnTo>
                    <a:pt x="1570" y="11592"/>
                  </a:lnTo>
                  <a:lnTo>
                    <a:pt x="1654" y="11592"/>
                  </a:lnTo>
                  <a:lnTo>
                    <a:pt x="1675" y="11634"/>
                  </a:lnTo>
                  <a:lnTo>
                    <a:pt x="1612" y="11718"/>
                  </a:lnTo>
                  <a:lnTo>
                    <a:pt x="1549" y="11823"/>
                  </a:lnTo>
                  <a:lnTo>
                    <a:pt x="1549" y="11927"/>
                  </a:lnTo>
                  <a:lnTo>
                    <a:pt x="1633" y="11948"/>
                  </a:lnTo>
                  <a:lnTo>
                    <a:pt x="1675" y="11927"/>
                  </a:lnTo>
                  <a:lnTo>
                    <a:pt x="1737" y="11739"/>
                  </a:lnTo>
                  <a:lnTo>
                    <a:pt x="1758" y="11655"/>
                  </a:lnTo>
                  <a:lnTo>
                    <a:pt x="1842" y="11697"/>
                  </a:lnTo>
                  <a:lnTo>
                    <a:pt x="1926" y="11823"/>
                  </a:lnTo>
                  <a:lnTo>
                    <a:pt x="1968" y="11844"/>
                  </a:lnTo>
                  <a:lnTo>
                    <a:pt x="2051" y="11802"/>
                  </a:lnTo>
                  <a:lnTo>
                    <a:pt x="2051" y="11718"/>
                  </a:lnTo>
                  <a:lnTo>
                    <a:pt x="2093" y="11634"/>
                  </a:lnTo>
                  <a:lnTo>
                    <a:pt x="2198" y="11634"/>
                  </a:lnTo>
                  <a:lnTo>
                    <a:pt x="2240" y="11655"/>
                  </a:lnTo>
                  <a:lnTo>
                    <a:pt x="2240" y="11760"/>
                  </a:lnTo>
                  <a:lnTo>
                    <a:pt x="2177" y="11864"/>
                  </a:lnTo>
                  <a:lnTo>
                    <a:pt x="2177" y="11969"/>
                  </a:lnTo>
                  <a:lnTo>
                    <a:pt x="2240" y="11927"/>
                  </a:lnTo>
                  <a:lnTo>
                    <a:pt x="2344" y="11844"/>
                  </a:lnTo>
                  <a:lnTo>
                    <a:pt x="2386" y="11739"/>
                  </a:lnTo>
                  <a:lnTo>
                    <a:pt x="2470" y="11655"/>
                  </a:lnTo>
                  <a:lnTo>
                    <a:pt x="2595" y="11634"/>
                  </a:lnTo>
                  <a:lnTo>
                    <a:pt x="2700" y="11655"/>
                  </a:lnTo>
                  <a:lnTo>
                    <a:pt x="2784" y="11739"/>
                  </a:lnTo>
                  <a:lnTo>
                    <a:pt x="2909" y="11802"/>
                  </a:lnTo>
                  <a:lnTo>
                    <a:pt x="3076" y="11927"/>
                  </a:lnTo>
                  <a:lnTo>
                    <a:pt x="3181" y="11948"/>
                  </a:lnTo>
                  <a:lnTo>
                    <a:pt x="3223" y="11906"/>
                  </a:lnTo>
                  <a:lnTo>
                    <a:pt x="3286" y="11906"/>
                  </a:lnTo>
                  <a:lnTo>
                    <a:pt x="3390" y="12011"/>
                  </a:lnTo>
                  <a:lnTo>
                    <a:pt x="3516" y="12116"/>
                  </a:lnTo>
                  <a:lnTo>
                    <a:pt x="3495" y="12220"/>
                  </a:lnTo>
                  <a:lnTo>
                    <a:pt x="3495" y="12241"/>
                  </a:lnTo>
                  <a:lnTo>
                    <a:pt x="3537" y="12241"/>
                  </a:lnTo>
                  <a:lnTo>
                    <a:pt x="3558" y="12220"/>
                  </a:lnTo>
                  <a:lnTo>
                    <a:pt x="3620" y="12241"/>
                  </a:lnTo>
                  <a:lnTo>
                    <a:pt x="3662" y="12325"/>
                  </a:lnTo>
                  <a:lnTo>
                    <a:pt x="3746" y="12367"/>
                  </a:lnTo>
                  <a:lnTo>
                    <a:pt x="3809" y="12429"/>
                  </a:lnTo>
                  <a:lnTo>
                    <a:pt x="3830" y="12492"/>
                  </a:lnTo>
                  <a:lnTo>
                    <a:pt x="3851" y="12534"/>
                  </a:lnTo>
                  <a:lnTo>
                    <a:pt x="3913" y="12534"/>
                  </a:lnTo>
                  <a:lnTo>
                    <a:pt x="3913" y="12471"/>
                  </a:lnTo>
                  <a:lnTo>
                    <a:pt x="3955" y="12471"/>
                  </a:lnTo>
                  <a:lnTo>
                    <a:pt x="4018" y="12492"/>
                  </a:lnTo>
                  <a:lnTo>
                    <a:pt x="4039" y="12576"/>
                  </a:lnTo>
                  <a:lnTo>
                    <a:pt x="4164" y="12681"/>
                  </a:lnTo>
                  <a:lnTo>
                    <a:pt x="4248" y="12785"/>
                  </a:lnTo>
                  <a:lnTo>
                    <a:pt x="4290" y="12806"/>
                  </a:lnTo>
                  <a:lnTo>
                    <a:pt x="4353" y="12869"/>
                  </a:lnTo>
                  <a:lnTo>
                    <a:pt x="4332" y="12953"/>
                  </a:lnTo>
                  <a:lnTo>
                    <a:pt x="4353" y="12973"/>
                  </a:lnTo>
                  <a:lnTo>
                    <a:pt x="4353" y="13015"/>
                  </a:lnTo>
                  <a:lnTo>
                    <a:pt x="4290" y="13078"/>
                  </a:lnTo>
                  <a:lnTo>
                    <a:pt x="4248" y="13183"/>
                  </a:lnTo>
                  <a:lnTo>
                    <a:pt x="4164" y="13225"/>
                  </a:lnTo>
                  <a:lnTo>
                    <a:pt x="4164" y="13266"/>
                  </a:lnTo>
                  <a:lnTo>
                    <a:pt x="4269" y="13266"/>
                  </a:lnTo>
                  <a:lnTo>
                    <a:pt x="4290" y="13287"/>
                  </a:lnTo>
                  <a:lnTo>
                    <a:pt x="4269" y="13329"/>
                  </a:lnTo>
                  <a:lnTo>
                    <a:pt x="4227" y="13371"/>
                  </a:lnTo>
                  <a:lnTo>
                    <a:pt x="4123" y="13476"/>
                  </a:lnTo>
                  <a:lnTo>
                    <a:pt x="4081" y="13497"/>
                  </a:lnTo>
                  <a:lnTo>
                    <a:pt x="4081" y="13538"/>
                  </a:lnTo>
                  <a:lnTo>
                    <a:pt x="4144" y="13601"/>
                  </a:lnTo>
                  <a:lnTo>
                    <a:pt x="4185" y="13685"/>
                  </a:lnTo>
                  <a:lnTo>
                    <a:pt x="4185" y="13727"/>
                  </a:lnTo>
                  <a:lnTo>
                    <a:pt x="4374" y="13894"/>
                  </a:lnTo>
                  <a:lnTo>
                    <a:pt x="4416" y="13957"/>
                  </a:lnTo>
                  <a:lnTo>
                    <a:pt x="4416" y="14061"/>
                  </a:lnTo>
                  <a:lnTo>
                    <a:pt x="4457" y="14124"/>
                  </a:lnTo>
                  <a:lnTo>
                    <a:pt x="4416" y="14166"/>
                  </a:lnTo>
                  <a:lnTo>
                    <a:pt x="4416" y="14250"/>
                  </a:lnTo>
                  <a:lnTo>
                    <a:pt x="4478" y="14333"/>
                  </a:lnTo>
                  <a:lnTo>
                    <a:pt x="4520" y="14333"/>
                  </a:lnTo>
                  <a:lnTo>
                    <a:pt x="4562" y="14354"/>
                  </a:lnTo>
                  <a:lnTo>
                    <a:pt x="4583" y="14438"/>
                  </a:lnTo>
                  <a:lnTo>
                    <a:pt x="4667" y="14543"/>
                  </a:lnTo>
                  <a:lnTo>
                    <a:pt x="4709" y="14585"/>
                  </a:lnTo>
                  <a:lnTo>
                    <a:pt x="4709" y="14668"/>
                  </a:lnTo>
                  <a:lnTo>
                    <a:pt x="4688" y="14752"/>
                  </a:lnTo>
                  <a:lnTo>
                    <a:pt x="4604" y="14773"/>
                  </a:lnTo>
                  <a:lnTo>
                    <a:pt x="4520" y="14857"/>
                  </a:lnTo>
                  <a:lnTo>
                    <a:pt x="4499" y="14940"/>
                  </a:lnTo>
                  <a:lnTo>
                    <a:pt x="4457" y="15003"/>
                  </a:lnTo>
                  <a:lnTo>
                    <a:pt x="4395" y="15003"/>
                  </a:lnTo>
                  <a:lnTo>
                    <a:pt x="4290" y="15087"/>
                  </a:lnTo>
                  <a:lnTo>
                    <a:pt x="4269" y="15149"/>
                  </a:lnTo>
                  <a:lnTo>
                    <a:pt x="4311" y="15170"/>
                  </a:lnTo>
                  <a:lnTo>
                    <a:pt x="4374" y="15149"/>
                  </a:lnTo>
                  <a:lnTo>
                    <a:pt x="4416" y="15087"/>
                  </a:lnTo>
                  <a:lnTo>
                    <a:pt x="4478" y="15087"/>
                  </a:lnTo>
                  <a:lnTo>
                    <a:pt x="4583" y="14982"/>
                  </a:lnTo>
                  <a:lnTo>
                    <a:pt x="4688" y="14982"/>
                  </a:lnTo>
                  <a:lnTo>
                    <a:pt x="4667" y="15108"/>
                  </a:lnTo>
                  <a:lnTo>
                    <a:pt x="4625" y="15170"/>
                  </a:lnTo>
                  <a:lnTo>
                    <a:pt x="4667" y="15254"/>
                  </a:lnTo>
                  <a:lnTo>
                    <a:pt x="4667" y="15317"/>
                  </a:lnTo>
                  <a:lnTo>
                    <a:pt x="4709" y="15421"/>
                  </a:lnTo>
                  <a:lnTo>
                    <a:pt x="4729" y="15526"/>
                  </a:lnTo>
                  <a:lnTo>
                    <a:pt x="4688" y="15631"/>
                  </a:lnTo>
                  <a:lnTo>
                    <a:pt x="4688" y="15694"/>
                  </a:lnTo>
                  <a:lnTo>
                    <a:pt x="4709" y="15777"/>
                  </a:lnTo>
                  <a:lnTo>
                    <a:pt x="4709" y="15798"/>
                  </a:lnTo>
                  <a:lnTo>
                    <a:pt x="4667" y="15735"/>
                  </a:lnTo>
                  <a:lnTo>
                    <a:pt x="4604" y="15777"/>
                  </a:lnTo>
                  <a:lnTo>
                    <a:pt x="4625" y="15903"/>
                  </a:lnTo>
                  <a:lnTo>
                    <a:pt x="4688" y="16007"/>
                  </a:lnTo>
                  <a:lnTo>
                    <a:pt x="4688" y="16049"/>
                  </a:lnTo>
                  <a:lnTo>
                    <a:pt x="4667" y="16049"/>
                  </a:lnTo>
                  <a:lnTo>
                    <a:pt x="4604" y="16112"/>
                  </a:lnTo>
                  <a:lnTo>
                    <a:pt x="4625" y="16196"/>
                  </a:lnTo>
                  <a:lnTo>
                    <a:pt x="4667" y="16238"/>
                  </a:lnTo>
                  <a:lnTo>
                    <a:pt x="4729" y="16238"/>
                  </a:lnTo>
                  <a:lnTo>
                    <a:pt x="4792" y="16300"/>
                  </a:lnTo>
                  <a:lnTo>
                    <a:pt x="4792" y="16342"/>
                  </a:lnTo>
                  <a:lnTo>
                    <a:pt x="4729" y="16405"/>
                  </a:lnTo>
                  <a:lnTo>
                    <a:pt x="4729" y="16468"/>
                  </a:lnTo>
                  <a:lnTo>
                    <a:pt x="4667" y="16551"/>
                  </a:lnTo>
                  <a:lnTo>
                    <a:pt x="4604" y="16572"/>
                  </a:lnTo>
                  <a:lnTo>
                    <a:pt x="4520" y="16551"/>
                  </a:lnTo>
                  <a:lnTo>
                    <a:pt x="4478" y="16572"/>
                  </a:lnTo>
                  <a:lnTo>
                    <a:pt x="4478" y="16635"/>
                  </a:lnTo>
                  <a:lnTo>
                    <a:pt x="4562" y="16656"/>
                  </a:lnTo>
                  <a:lnTo>
                    <a:pt x="4625" y="16656"/>
                  </a:lnTo>
                  <a:lnTo>
                    <a:pt x="4688" y="16719"/>
                  </a:lnTo>
                  <a:lnTo>
                    <a:pt x="4729" y="16719"/>
                  </a:lnTo>
                  <a:lnTo>
                    <a:pt x="4813" y="16740"/>
                  </a:lnTo>
                  <a:lnTo>
                    <a:pt x="4855" y="16782"/>
                  </a:lnTo>
                  <a:lnTo>
                    <a:pt x="4855" y="16886"/>
                  </a:lnTo>
                  <a:lnTo>
                    <a:pt x="4876" y="17033"/>
                  </a:lnTo>
                  <a:lnTo>
                    <a:pt x="4771" y="17137"/>
                  </a:lnTo>
                  <a:lnTo>
                    <a:pt x="4750" y="17200"/>
                  </a:lnTo>
                  <a:lnTo>
                    <a:pt x="4792" y="17263"/>
                  </a:lnTo>
                  <a:lnTo>
                    <a:pt x="4709" y="17409"/>
                  </a:lnTo>
                  <a:lnTo>
                    <a:pt x="4604" y="17472"/>
                  </a:lnTo>
                  <a:lnTo>
                    <a:pt x="4541" y="17472"/>
                  </a:lnTo>
                  <a:lnTo>
                    <a:pt x="4478" y="17409"/>
                  </a:lnTo>
                  <a:lnTo>
                    <a:pt x="4436" y="17409"/>
                  </a:lnTo>
                  <a:lnTo>
                    <a:pt x="4332" y="17493"/>
                  </a:lnTo>
                  <a:lnTo>
                    <a:pt x="4290" y="17577"/>
                  </a:lnTo>
                  <a:lnTo>
                    <a:pt x="4332" y="17598"/>
                  </a:lnTo>
                  <a:lnTo>
                    <a:pt x="4374" y="17598"/>
                  </a:lnTo>
                  <a:lnTo>
                    <a:pt x="4541" y="17618"/>
                  </a:lnTo>
                  <a:lnTo>
                    <a:pt x="4583" y="17577"/>
                  </a:lnTo>
                  <a:lnTo>
                    <a:pt x="4604" y="17556"/>
                  </a:lnTo>
                  <a:lnTo>
                    <a:pt x="4646" y="17577"/>
                  </a:lnTo>
                  <a:lnTo>
                    <a:pt x="4646" y="17618"/>
                  </a:lnTo>
                  <a:lnTo>
                    <a:pt x="4667" y="17660"/>
                  </a:lnTo>
                  <a:lnTo>
                    <a:pt x="4604" y="17702"/>
                  </a:lnTo>
                  <a:lnTo>
                    <a:pt x="4562" y="17702"/>
                  </a:lnTo>
                  <a:lnTo>
                    <a:pt x="4541" y="17723"/>
                  </a:lnTo>
                  <a:lnTo>
                    <a:pt x="4541" y="17807"/>
                  </a:lnTo>
                  <a:lnTo>
                    <a:pt x="4499" y="17828"/>
                  </a:lnTo>
                  <a:lnTo>
                    <a:pt x="4436" y="17828"/>
                  </a:lnTo>
                  <a:lnTo>
                    <a:pt x="4290" y="17932"/>
                  </a:lnTo>
                  <a:lnTo>
                    <a:pt x="4185" y="17995"/>
                  </a:lnTo>
                  <a:lnTo>
                    <a:pt x="4185" y="18037"/>
                  </a:lnTo>
                  <a:lnTo>
                    <a:pt x="4269" y="18121"/>
                  </a:lnTo>
                  <a:lnTo>
                    <a:pt x="4395" y="18142"/>
                  </a:lnTo>
                  <a:lnTo>
                    <a:pt x="4499" y="18121"/>
                  </a:lnTo>
                  <a:lnTo>
                    <a:pt x="4583" y="18016"/>
                  </a:lnTo>
                  <a:lnTo>
                    <a:pt x="4646" y="17911"/>
                  </a:lnTo>
                  <a:lnTo>
                    <a:pt x="4688" y="17870"/>
                  </a:lnTo>
                  <a:lnTo>
                    <a:pt x="4709" y="17870"/>
                  </a:lnTo>
                  <a:lnTo>
                    <a:pt x="4709" y="17911"/>
                  </a:lnTo>
                  <a:lnTo>
                    <a:pt x="4604" y="18079"/>
                  </a:lnTo>
                  <a:lnTo>
                    <a:pt x="4478" y="18204"/>
                  </a:lnTo>
                  <a:lnTo>
                    <a:pt x="4436" y="18183"/>
                  </a:lnTo>
                  <a:lnTo>
                    <a:pt x="4269" y="18204"/>
                  </a:lnTo>
                  <a:lnTo>
                    <a:pt x="4227" y="18225"/>
                  </a:lnTo>
                  <a:lnTo>
                    <a:pt x="4164" y="18309"/>
                  </a:lnTo>
                  <a:lnTo>
                    <a:pt x="4144" y="18288"/>
                  </a:lnTo>
                  <a:lnTo>
                    <a:pt x="4039" y="18288"/>
                  </a:lnTo>
                  <a:lnTo>
                    <a:pt x="3934" y="18330"/>
                  </a:lnTo>
                  <a:lnTo>
                    <a:pt x="3934" y="18393"/>
                  </a:lnTo>
                  <a:lnTo>
                    <a:pt x="3955" y="18414"/>
                  </a:lnTo>
                  <a:lnTo>
                    <a:pt x="3976" y="18455"/>
                  </a:lnTo>
                  <a:lnTo>
                    <a:pt x="3955" y="18539"/>
                  </a:lnTo>
                  <a:lnTo>
                    <a:pt x="4018" y="18665"/>
                  </a:lnTo>
                  <a:lnTo>
                    <a:pt x="4039" y="18665"/>
                  </a:lnTo>
                  <a:lnTo>
                    <a:pt x="4060" y="18602"/>
                  </a:lnTo>
                  <a:lnTo>
                    <a:pt x="4123" y="18602"/>
                  </a:lnTo>
                  <a:lnTo>
                    <a:pt x="4164" y="18644"/>
                  </a:lnTo>
                  <a:lnTo>
                    <a:pt x="4185" y="18707"/>
                  </a:lnTo>
                  <a:lnTo>
                    <a:pt x="4185" y="18769"/>
                  </a:lnTo>
                  <a:lnTo>
                    <a:pt x="4248" y="18832"/>
                  </a:lnTo>
                  <a:lnTo>
                    <a:pt x="4374" y="18832"/>
                  </a:lnTo>
                  <a:lnTo>
                    <a:pt x="4457" y="18769"/>
                  </a:lnTo>
                  <a:lnTo>
                    <a:pt x="4478" y="18748"/>
                  </a:lnTo>
                  <a:lnTo>
                    <a:pt x="4541" y="18748"/>
                  </a:lnTo>
                  <a:lnTo>
                    <a:pt x="4646" y="18727"/>
                  </a:lnTo>
                  <a:lnTo>
                    <a:pt x="4688" y="18665"/>
                  </a:lnTo>
                  <a:lnTo>
                    <a:pt x="4709" y="18560"/>
                  </a:lnTo>
                  <a:lnTo>
                    <a:pt x="4688" y="18497"/>
                  </a:lnTo>
                  <a:lnTo>
                    <a:pt x="4646" y="18434"/>
                  </a:lnTo>
                  <a:lnTo>
                    <a:pt x="4750" y="18434"/>
                  </a:lnTo>
                  <a:lnTo>
                    <a:pt x="4750" y="18393"/>
                  </a:lnTo>
                  <a:lnTo>
                    <a:pt x="4771" y="18225"/>
                  </a:lnTo>
                  <a:lnTo>
                    <a:pt x="4813" y="18309"/>
                  </a:lnTo>
                  <a:lnTo>
                    <a:pt x="4876" y="18351"/>
                  </a:lnTo>
                  <a:lnTo>
                    <a:pt x="4918" y="18351"/>
                  </a:lnTo>
                  <a:lnTo>
                    <a:pt x="4981" y="18288"/>
                  </a:lnTo>
                  <a:lnTo>
                    <a:pt x="4981" y="18121"/>
                  </a:lnTo>
                  <a:lnTo>
                    <a:pt x="4981" y="18016"/>
                  </a:lnTo>
                  <a:lnTo>
                    <a:pt x="4918" y="17911"/>
                  </a:lnTo>
                  <a:lnTo>
                    <a:pt x="4897" y="17828"/>
                  </a:lnTo>
                  <a:lnTo>
                    <a:pt x="4918" y="17618"/>
                  </a:lnTo>
                  <a:lnTo>
                    <a:pt x="4960" y="17577"/>
                  </a:lnTo>
                  <a:lnTo>
                    <a:pt x="4981" y="17577"/>
                  </a:lnTo>
                  <a:lnTo>
                    <a:pt x="4981" y="17660"/>
                  </a:lnTo>
                  <a:lnTo>
                    <a:pt x="4960" y="17723"/>
                  </a:lnTo>
                  <a:lnTo>
                    <a:pt x="4981" y="17828"/>
                  </a:lnTo>
                  <a:lnTo>
                    <a:pt x="5022" y="17932"/>
                  </a:lnTo>
                  <a:lnTo>
                    <a:pt x="5022" y="18079"/>
                  </a:lnTo>
                  <a:lnTo>
                    <a:pt x="5001" y="18204"/>
                  </a:lnTo>
                  <a:lnTo>
                    <a:pt x="5001" y="18309"/>
                  </a:lnTo>
                  <a:lnTo>
                    <a:pt x="5064" y="18309"/>
                  </a:lnTo>
                  <a:lnTo>
                    <a:pt x="5085" y="18288"/>
                  </a:lnTo>
                  <a:lnTo>
                    <a:pt x="5169" y="18225"/>
                  </a:lnTo>
                  <a:lnTo>
                    <a:pt x="5169" y="18183"/>
                  </a:lnTo>
                  <a:lnTo>
                    <a:pt x="5273" y="18037"/>
                  </a:lnTo>
                  <a:lnTo>
                    <a:pt x="5378" y="17995"/>
                  </a:lnTo>
                  <a:lnTo>
                    <a:pt x="5420" y="17995"/>
                  </a:lnTo>
                  <a:lnTo>
                    <a:pt x="5420" y="18016"/>
                  </a:lnTo>
                  <a:lnTo>
                    <a:pt x="5336" y="18079"/>
                  </a:lnTo>
                  <a:lnTo>
                    <a:pt x="5294" y="18121"/>
                  </a:lnTo>
                  <a:lnTo>
                    <a:pt x="5232" y="18246"/>
                  </a:lnTo>
                  <a:lnTo>
                    <a:pt x="5169" y="18330"/>
                  </a:lnTo>
                  <a:lnTo>
                    <a:pt x="5169" y="18393"/>
                  </a:lnTo>
                  <a:lnTo>
                    <a:pt x="5211" y="18414"/>
                  </a:lnTo>
                  <a:lnTo>
                    <a:pt x="5294" y="18414"/>
                  </a:lnTo>
                  <a:lnTo>
                    <a:pt x="5336" y="18434"/>
                  </a:lnTo>
                  <a:lnTo>
                    <a:pt x="5399" y="18518"/>
                  </a:lnTo>
                  <a:lnTo>
                    <a:pt x="5483" y="18539"/>
                  </a:lnTo>
                  <a:lnTo>
                    <a:pt x="5587" y="18518"/>
                  </a:lnTo>
                  <a:lnTo>
                    <a:pt x="5650" y="18455"/>
                  </a:lnTo>
                  <a:lnTo>
                    <a:pt x="5713" y="18455"/>
                  </a:lnTo>
                  <a:lnTo>
                    <a:pt x="5734" y="18497"/>
                  </a:lnTo>
                  <a:lnTo>
                    <a:pt x="5734" y="18539"/>
                  </a:lnTo>
                  <a:lnTo>
                    <a:pt x="5608" y="18623"/>
                  </a:lnTo>
                  <a:lnTo>
                    <a:pt x="5420" y="18665"/>
                  </a:lnTo>
                  <a:lnTo>
                    <a:pt x="5294" y="18665"/>
                  </a:lnTo>
                  <a:lnTo>
                    <a:pt x="5211" y="18727"/>
                  </a:lnTo>
                  <a:lnTo>
                    <a:pt x="5169" y="18769"/>
                  </a:lnTo>
                  <a:lnTo>
                    <a:pt x="5169" y="18832"/>
                  </a:lnTo>
                  <a:lnTo>
                    <a:pt x="5190" y="18853"/>
                  </a:lnTo>
                  <a:lnTo>
                    <a:pt x="5315" y="18832"/>
                  </a:lnTo>
                  <a:lnTo>
                    <a:pt x="5378" y="18853"/>
                  </a:lnTo>
                  <a:lnTo>
                    <a:pt x="5420" y="18832"/>
                  </a:lnTo>
                  <a:lnTo>
                    <a:pt x="5504" y="18769"/>
                  </a:lnTo>
                  <a:lnTo>
                    <a:pt x="5629" y="18769"/>
                  </a:lnTo>
                  <a:lnTo>
                    <a:pt x="5650" y="18811"/>
                  </a:lnTo>
                  <a:lnTo>
                    <a:pt x="5629" y="18853"/>
                  </a:lnTo>
                  <a:lnTo>
                    <a:pt x="5545" y="18874"/>
                  </a:lnTo>
                  <a:lnTo>
                    <a:pt x="5483" y="18937"/>
                  </a:lnTo>
                  <a:lnTo>
                    <a:pt x="5336" y="18937"/>
                  </a:lnTo>
                  <a:lnTo>
                    <a:pt x="5294" y="19020"/>
                  </a:lnTo>
                  <a:lnTo>
                    <a:pt x="5273" y="19083"/>
                  </a:lnTo>
                  <a:lnTo>
                    <a:pt x="5211" y="19146"/>
                  </a:lnTo>
                  <a:lnTo>
                    <a:pt x="5211" y="19188"/>
                  </a:lnTo>
                  <a:lnTo>
                    <a:pt x="5273" y="19188"/>
                  </a:lnTo>
                  <a:lnTo>
                    <a:pt x="5420" y="19062"/>
                  </a:lnTo>
                  <a:lnTo>
                    <a:pt x="5483" y="19041"/>
                  </a:lnTo>
                  <a:lnTo>
                    <a:pt x="5545" y="19041"/>
                  </a:lnTo>
                  <a:lnTo>
                    <a:pt x="5587" y="19020"/>
                  </a:lnTo>
                  <a:lnTo>
                    <a:pt x="5629" y="19020"/>
                  </a:lnTo>
                  <a:lnTo>
                    <a:pt x="5692" y="19083"/>
                  </a:lnTo>
                  <a:lnTo>
                    <a:pt x="5692" y="19146"/>
                  </a:lnTo>
                  <a:lnTo>
                    <a:pt x="5650" y="19188"/>
                  </a:lnTo>
                  <a:lnTo>
                    <a:pt x="5587" y="19146"/>
                  </a:lnTo>
                  <a:lnTo>
                    <a:pt x="5525" y="19125"/>
                  </a:lnTo>
                  <a:lnTo>
                    <a:pt x="5399" y="19167"/>
                  </a:lnTo>
                  <a:lnTo>
                    <a:pt x="5378" y="19230"/>
                  </a:lnTo>
                  <a:lnTo>
                    <a:pt x="5399" y="19271"/>
                  </a:lnTo>
                  <a:lnTo>
                    <a:pt x="5587" y="19271"/>
                  </a:lnTo>
                  <a:lnTo>
                    <a:pt x="5650" y="19230"/>
                  </a:lnTo>
                  <a:lnTo>
                    <a:pt x="5713" y="19230"/>
                  </a:lnTo>
                  <a:lnTo>
                    <a:pt x="5797" y="19334"/>
                  </a:lnTo>
                  <a:lnTo>
                    <a:pt x="5797" y="19397"/>
                  </a:lnTo>
                  <a:lnTo>
                    <a:pt x="5734" y="19439"/>
                  </a:lnTo>
                  <a:lnTo>
                    <a:pt x="5525" y="19355"/>
                  </a:lnTo>
                  <a:lnTo>
                    <a:pt x="5420" y="19292"/>
                  </a:lnTo>
                  <a:lnTo>
                    <a:pt x="5399" y="19355"/>
                  </a:lnTo>
                  <a:lnTo>
                    <a:pt x="5420" y="19439"/>
                  </a:lnTo>
                  <a:lnTo>
                    <a:pt x="5525" y="19502"/>
                  </a:lnTo>
                  <a:lnTo>
                    <a:pt x="5629" y="19648"/>
                  </a:lnTo>
                  <a:lnTo>
                    <a:pt x="5692" y="19753"/>
                  </a:lnTo>
                  <a:lnTo>
                    <a:pt x="5629" y="19753"/>
                  </a:lnTo>
                  <a:lnTo>
                    <a:pt x="5545" y="19648"/>
                  </a:lnTo>
                  <a:lnTo>
                    <a:pt x="5525" y="19648"/>
                  </a:lnTo>
                  <a:lnTo>
                    <a:pt x="5504" y="19690"/>
                  </a:lnTo>
                  <a:lnTo>
                    <a:pt x="5525" y="19774"/>
                  </a:lnTo>
                  <a:lnTo>
                    <a:pt x="5650" y="19878"/>
                  </a:lnTo>
                  <a:lnTo>
                    <a:pt x="5797" y="19983"/>
                  </a:lnTo>
                  <a:lnTo>
                    <a:pt x="5797" y="20025"/>
                  </a:lnTo>
                  <a:lnTo>
                    <a:pt x="5734" y="20025"/>
                  </a:lnTo>
                  <a:lnTo>
                    <a:pt x="5734" y="20087"/>
                  </a:lnTo>
                  <a:lnTo>
                    <a:pt x="5692" y="20087"/>
                  </a:lnTo>
                  <a:lnTo>
                    <a:pt x="5587" y="19983"/>
                  </a:lnTo>
                  <a:lnTo>
                    <a:pt x="5545" y="19983"/>
                  </a:lnTo>
                  <a:lnTo>
                    <a:pt x="5545" y="20025"/>
                  </a:lnTo>
                  <a:lnTo>
                    <a:pt x="5650" y="20171"/>
                  </a:lnTo>
                  <a:lnTo>
                    <a:pt x="5713" y="20213"/>
                  </a:lnTo>
                  <a:lnTo>
                    <a:pt x="5755" y="20213"/>
                  </a:lnTo>
                  <a:lnTo>
                    <a:pt x="5817" y="20192"/>
                  </a:lnTo>
                  <a:lnTo>
                    <a:pt x="5838" y="20213"/>
                  </a:lnTo>
                  <a:lnTo>
                    <a:pt x="5797" y="20297"/>
                  </a:lnTo>
                  <a:lnTo>
                    <a:pt x="5734" y="20318"/>
                  </a:lnTo>
                  <a:lnTo>
                    <a:pt x="5629" y="20276"/>
                  </a:lnTo>
                  <a:lnTo>
                    <a:pt x="5545" y="20192"/>
                  </a:lnTo>
                  <a:lnTo>
                    <a:pt x="5441" y="20108"/>
                  </a:lnTo>
                  <a:lnTo>
                    <a:pt x="5378" y="20004"/>
                  </a:lnTo>
                  <a:lnTo>
                    <a:pt x="5294" y="19795"/>
                  </a:lnTo>
                  <a:lnTo>
                    <a:pt x="5232" y="19711"/>
                  </a:lnTo>
                  <a:lnTo>
                    <a:pt x="5169" y="19690"/>
                  </a:lnTo>
                  <a:lnTo>
                    <a:pt x="5085" y="19648"/>
                  </a:lnTo>
                  <a:lnTo>
                    <a:pt x="4981" y="19606"/>
                  </a:lnTo>
                  <a:lnTo>
                    <a:pt x="4876" y="19606"/>
                  </a:lnTo>
                  <a:lnTo>
                    <a:pt x="4813" y="19585"/>
                  </a:lnTo>
                  <a:lnTo>
                    <a:pt x="4750" y="19585"/>
                  </a:lnTo>
                  <a:lnTo>
                    <a:pt x="4646" y="19564"/>
                  </a:lnTo>
                  <a:lnTo>
                    <a:pt x="4541" y="19460"/>
                  </a:lnTo>
                  <a:lnTo>
                    <a:pt x="4436" y="19460"/>
                  </a:lnTo>
                  <a:lnTo>
                    <a:pt x="4353" y="19439"/>
                  </a:lnTo>
                  <a:lnTo>
                    <a:pt x="4290" y="19460"/>
                  </a:lnTo>
                  <a:lnTo>
                    <a:pt x="4185" y="19460"/>
                  </a:lnTo>
                  <a:lnTo>
                    <a:pt x="4060" y="19564"/>
                  </a:lnTo>
                  <a:lnTo>
                    <a:pt x="4060" y="19606"/>
                  </a:lnTo>
                  <a:lnTo>
                    <a:pt x="4123" y="19669"/>
                  </a:lnTo>
                  <a:lnTo>
                    <a:pt x="4185" y="19753"/>
                  </a:lnTo>
                  <a:lnTo>
                    <a:pt x="4248" y="19878"/>
                  </a:lnTo>
                  <a:lnTo>
                    <a:pt x="4248" y="19962"/>
                  </a:lnTo>
                  <a:lnTo>
                    <a:pt x="4353" y="20067"/>
                  </a:lnTo>
                  <a:lnTo>
                    <a:pt x="4499" y="20108"/>
                  </a:lnTo>
                  <a:lnTo>
                    <a:pt x="4709" y="20192"/>
                  </a:lnTo>
                  <a:lnTo>
                    <a:pt x="4855" y="20276"/>
                  </a:lnTo>
                  <a:lnTo>
                    <a:pt x="4897" y="20380"/>
                  </a:lnTo>
                  <a:lnTo>
                    <a:pt x="4897" y="20422"/>
                  </a:lnTo>
                  <a:lnTo>
                    <a:pt x="4981" y="20443"/>
                  </a:lnTo>
                  <a:lnTo>
                    <a:pt x="5064" y="20443"/>
                  </a:lnTo>
                  <a:lnTo>
                    <a:pt x="5127" y="20527"/>
                  </a:lnTo>
                  <a:lnTo>
                    <a:pt x="5211" y="20548"/>
                  </a:lnTo>
                  <a:lnTo>
                    <a:pt x="5273" y="20527"/>
                  </a:lnTo>
                  <a:lnTo>
                    <a:pt x="5315" y="20590"/>
                  </a:lnTo>
                  <a:lnTo>
                    <a:pt x="5399" y="20590"/>
                  </a:lnTo>
                  <a:lnTo>
                    <a:pt x="5441" y="20548"/>
                  </a:lnTo>
                  <a:lnTo>
                    <a:pt x="5504" y="20631"/>
                  </a:lnTo>
                  <a:lnTo>
                    <a:pt x="5608" y="20631"/>
                  </a:lnTo>
                  <a:lnTo>
                    <a:pt x="5692" y="20548"/>
                  </a:lnTo>
                  <a:lnTo>
                    <a:pt x="5797" y="20548"/>
                  </a:lnTo>
                  <a:lnTo>
                    <a:pt x="5838" y="20590"/>
                  </a:lnTo>
                  <a:lnTo>
                    <a:pt x="5838" y="20652"/>
                  </a:lnTo>
                  <a:lnTo>
                    <a:pt x="5755" y="20652"/>
                  </a:lnTo>
                  <a:lnTo>
                    <a:pt x="5692" y="20694"/>
                  </a:lnTo>
                  <a:lnTo>
                    <a:pt x="5692" y="20736"/>
                  </a:lnTo>
                  <a:lnTo>
                    <a:pt x="5755" y="20736"/>
                  </a:lnTo>
                  <a:lnTo>
                    <a:pt x="5817" y="20820"/>
                  </a:lnTo>
                  <a:lnTo>
                    <a:pt x="5734" y="20862"/>
                  </a:lnTo>
                  <a:lnTo>
                    <a:pt x="5734" y="20903"/>
                  </a:lnTo>
                  <a:lnTo>
                    <a:pt x="5650" y="20924"/>
                  </a:lnTo>
                  <a:lnTo>
                    <a:pt x="5608" y="20966"/>
                  </a:lnTo>
                  <a:lnTo>
                    <a:pt x="5504" y="21029"/>
                  </a:lnTo>
                  <a:lnTo>
                    <a:pt x="5483" y="21071"/>
                  </a:lnTo>
                  <a:lnTo>
                    <a:pt x="5504" y="21113"/>
                  </a:lnTo>
                  <a:lnTo>
                    <a:pt x="5608" y="21113"/>
                  </a:lnTo>
                  <a:lnTo>
                    <a:pt x="5692" y="21134"/>
                  </a:lnTo>
                  <a:lnTo>
                    <a:pt x="5713" y="21175"/>
                  </a:lnTo>
                  <a:lnTo>
                    <a:pt x="5629" y="21175"/>
                  </a:lnTo>
                  <a:lnTo>
                    <a:pt x="5587" y="21217"/>
                  </a:lnTo>
                  <a:lnTo>
                    <a:pt x="5545" y="21175"/>
                  </a:lnTo>
                  <a:lnTo>
                    <a:pt x="5504" y="21238"/>
                  </a:lnTo>
                  <a:lnTo>
                    <a:pt x="5420" y="21364"/>
                  </a:lnTo>
                  <a:lnTo>
                    <a:pt x="5378" y="21364"/>
                  </a:lnTo>
                  <a:lnTo>
                    <a:pt x="5315" y="21427"/>
                  </a:lnTo>
                  <a:lnTo>
                    <a:pt x="5315" y="21468"/>
                  </a:lnTo>
                  <a:lnTo>
                    <a:pt x="5399" y="21489"/>
                  </a:lnTo>
                  <a:lnTo>
                    <a:pt x="5441" y="21489"/>
                  </a:lnTo>
                  <a:lnTo>
                    <a:pt x="5504" y="21468"/>
                  </a:lnTo>
                  <a:lnTo>
                    <a:pt x="5525" y="21489"/>
                  </a:lnTo>
                  <a:lnTo>
                    <a:pt x="5545" y="21552"/>
                  </a:lnTo>
                  <a:lnTo>
                    <a:pt x="5608" y="21552"/>
                  </a:lnTo>
                  <a:lnTo>
                    <a:pt x="5650" y="21573"/>
                  </a:lnTo>
                  <a:lnTo>
                    <a:pt x="5650" y="21636"/>
                  </a:lnTo>
                  <a:lnTo>
                    <a:pt x="5545" y="21657"/>
                  </a:lnTo>
                  <a:lnTo>
                    <a:pt x="5483" y="21678"/>
                  </a:lnTo>
                  <a:lnTo>
                    <a:pt x="5483" y="21699"/>
                  </a:lnTo>
                  <a:lnTo>
                    <a:pt x="5608" y="21699"/>
                  </a:lnTo>
                  <a:lnTo>
                    <a:pt x="5650" y="21761"/>
                  </a:lnTo>
                  <a:lnTo>
                    <a:pt x="5650" y="21803"/>
                  </a:lnTo>
                  <a:lnTo>
                    <a:pt x="5608" y="21803"/>
                  </a:lnTo>
                  <a:lnTo>
                    <a:pt x="5545" y="21782"/>
                  </a:lnTo>
                  <a:lnTo>
                    <a:pt x="5525" y="21803"/>
                  </a:lnTo>
                  <a:lnTo>
                    <a:pt x="5483" y="21803"/>
                  </a:lnTo>
                  <a:lnTo>
                    <a:pt x="5420" y="21761"/>
                  </a:lnTo>
                  <a:lnTo>
                    <a:pt x="5336" y="21761"/>
                  </a:lnTo>
                  <a:lnTo>
                    <a:pt x="5232" y="21740"/>
                  </a:lnTo>
                  <a:lnTo>
                    <a:pt x="5232" y="21678"/>
                  </a:lnTo>
                  <a:lnTo>
                    <a:pt x="5273" y="21657"/>
                  </a:lnTo>
                  <a:lnTo>
                    <a:pt x="5211" y="21552"/>
                  </a:lnTo>
                  <a:lnTo>
                    <a:pt x="5190" y="21531"/>
                  </a:lnTo>
                  <a:lnTo>
                    <a:pt x="5127" y="21552"/>
                  </a:lnTo>
                  <a:lnTo>
                    <a:pt x="5127" y="21657"/>
                  </a:lnTo>
                  <a:lnTo>
                    <a:pt x="5064" y="21866"/>
                  </a:lnTo>
                  <a:lnTo>
                    <a:pt x="5001" y="21950"/>
                  </a:lnTo>
                  <a:lnTo>
                    <a:pt x="5022" y="21992"/>
                  </a:lnTo>
                  <a:lnTo>
                    <a:pt x="5085" y="21992"/>
                  </a:lnTo>
                  <a:lnTo>
                    <a:pt x="5169" y="21950"/>
                  </a:lnTo>
                  <a:lnTo>
                    <a:pt x="5190" y="21950"/>
                  </a:lnTo>
                  <a:lnTo>
                    <a:pt x="5169" y="21992"/>
                  </a:lnTo>
                  <a:lnTo>
                    <a:pt x="5085" y="22054"/>
                  </a:lnTo>
                  <a:lnTo>
                    <a:pt x="5022" y="22096"/>
                  </a:lnTo>
                  <a:lnTo>
                    <a:pt x="4981" y="22117"/>
                  </a:lnTo>
                  <a:lnTo>
                    <a:pt x="4981" y="22180"/>
                  </a:lnTo>
                  <a:lnTo>
                    <a:pt x="4855" y="22159"/>
                  </a:lnTo>
                  <a:lnTo>
                    <a:pt x="4750" y="22159"/>
                  </a:lnTo>
                  <a:lnTo>
                    <a:pt x="4646" y="22180"/>
                  </a:lnTo>
                  <a:lnTo>
                    <a:pt x="4604" y="22159"/>
                  </a:lnTo>
                  <a:lnTo>
                    <a:pt x="4478" y="22159"/>
                  </a:lnTo>
                  <a:lnTo>
                    <a:pt x="4395" y="22180"/>
                  </a:lnTo>
                  <a:lnTo>
                    <a:pt x="4248" y="22264"/>
                  </a:lnTo>
                  <a:lnTo>
                    <a:pt x="4123" y="22284"/>
                  </a:lnTo>
                  <a:lnTo>
                    <a:pt x="4144" y="22305"/>
                  </a:lnTo>
                  <a:lnTo>
                    <a:pt x="4248" y="22284"/>
                  </a:lnTo>
                  <a:lnTo>
                    <a:pt x="4290" y="22284"/>
                  </a:lnTo>
                  <a:lnTo>
                    <a:pt x="4248" y="22326"/>
                  </a:lnTo>
                  <a:lnTo>
                    <a:pt x="4185" y="22368"/>
                  </a:lnTo>
                  <a:lnTo>
                    <a:pt x="4227" y="22410"/>
                  </a:lnTo>
                  <a:lnTo>
                    <a:pt x="4290" y="22431"/>
                  </a:lnTo>
                  <a:lnTo>
                    <a:pt x="4353" y="22515"/>
                  </a:lnTo>
                  <a:lnTo>
                    <a:pt x="4457" y="22494"/>
                  </a:lnTo>
                  <a:lnTo>
                    <a:pt x="4541" y="22515"/>
                  </a:lnTo>
                  <a:lnTo>
                    <a:pt x="4583" y="22494"/>
                  </a:lnTo>
                  <a:lnTo>
                    <a:pt x="4709" y="22494"/>
                  </a:lnTo>
                  <a:lnTo>
                    <a:pt x="4750" y="22473"/>
                  </a:lnTo>
                  <a:lnTo>
                    <a:pt x="4667" y="22410"/>
                  </a:lnTo>
                  <a:lnTo>
                    <a:pt x="4646" y="22389"/>
                  </a:lnTo>
                  <a:lnTo>
                    <a:pt x="4688" y="22326"/>
                  </a:lnTo>
                  <a:lnTo>
                    <a:pt x="4855" y="22326"/>
                  </a:lnTo>
                  <a:lnTo>
                    <a:pt x="4918" y="22305"/>
                  </a:lnTo>
                  <a:lnTo>
                    <a:pt x="5001" y="22305"/>
                  </a:lnTo>
                  <a:lnTo>
                    <a:pt x="5001" y="22326"/>
                  </a:lnTo>
                  <a:lnTo>
                    <a:pt x="4960" y="22368"/>
                  </a:lnTo>
                  <a:lnTo>
                    <a:pt x="4918" y="22431"/>
                  </a:lnTo>
                  <a:lnTo>
                    <a:pt x="4918" y="22515"/>
                  </a:lnTo>
                  <a:lnTo>
                    <a:pt x="4792" y="22577"/>
                  </a:lnTo>
                  <a:lnTo>
                    <a:pt x="4792" y="22619"/>
                  </a:lnTo>
                  <a:lnTo>
                    <a:pt x="4813" y="22682"/>
                  </a:lnTo>
                  <a:lnTo>
                    <a:pt x="5064" y="22849"/>
                  </a:lnTo>
                  <a:lnTo>
                    <a:pt x="5169" y="22933"/>
                  </a:lnTo>
                  <a:lnTo>
                    <a:pt x="5169" y="22954"/>
                  </a:lnTo>
                  <a:lnTo>
                    <a:pt x="5085" y="22954"/>
                  </a:lnTo>
                  <a:lnTo>
                    <a:pt x="5064" y="22933"/>
                  </a:lnTo>
                  <a:lnTo>
                    <a:pt x="4960" y="22891"/>
                  </a:lnTo>
                  <a:lnTo>
                    <a:pt x="4813" y="22808"/>
                  </a:lnTo>
                  <a:lnTo>
                    <a:pt x="4771" y="22745"/>
                  </a:lnTo>
                  <a:lnTo>
                    <a:pt x="4667" y="22745"/>
                  </a:lnTo>
                  <a:lnTo>
                    <a:pt x="4604" y="22787"/>
                  </a:lnTo>
                  <a:lnTo>
                    <a:pt x="4541" y="22808"/>
                  </a:lnTo>
                  <a:lnTo>
                    <a:pt x="4332" y="22682"/>
                  </a:lnTo>
                  <a:lnTo>
                    <a:pt x="4290" y="22598"/>
                  </a:lnTo>
                  <a:lnTo>
                    <a:pt x="4248" y="22515"/>
                  </a:lnTo>
                  <a:lnTo>
                    <a:pt x="4227" y="22515"/>
                  </a:lnTo>
                  <a:lnTo>
                    <a:pt x="4248" y="22619"/>
                  </a:lnTo>
                  <a:lnTo>
                    <a:pt x="4269" y="22703"/>
                  </a:lnTo>
                  <a:lnTo>
                    <a:pt x="4248" y="22724"/>
                  </a:lnTo>
                  <a:lnTo>
                    <a:pt x="4144" y="22619"/>
                  </a:lnTo>
                  <a:lnTo>
                    <a:pt x="4039" y="22494"/>
                  </a:lnTo>
                  <a:lnTo>
                    <a:pt x="3913" y="22431"/>
                  </a:lnTo>
                  <a:lnTo>
                    <a:pt x="3851" y="22473"/>
                  </a:lnTo>
                  <a:lnTo>
                    <a:pt x="3872" y="22515"/>
                  </a:lnTo>
                  <a:lnTo>
                    <a:pt x="3955" y="22536"/>
                  </a:lnTo>
                  <a:lnTo>
                    <a:pt x="3976" y="22619"/>
                  </a:lnTo>
                  <a:lnTo>
                    <a:pt x="4123" y="22745"/>
                  </a:lnTo>
                  <a:lnTo>
                    <a:pt x="4164" y="22808"/>
                  </a:lnTo>
                  <a:lnTo>
                    <a:pt x="4227" y="22808"/>
                  </a:lnTo>
                  <a:lnTo>
                    <a:pt x="4290" y="22828"/>
                  </a:lnTo>
                  <a:lnTo>
                    <a:pt x="4332" y="22891"/>
                  </a:lnTo>
                  <a:lnTo>
                    <a:pt x="4164" y="22891"/>
                  </a:lnTo>
                  <a:lnTo>
                    <a:pt x="4060" y="22828"/>
                  </a:lnTo>
                  <a:lnTo>
                    <a:pt x="3976" y="22787"/>
                  </a:lnTo>
                  <a:lnTo>
                    <a:pt x="3934" y="22787"/>
                  </a:lnTo>
                  <a:lnTo>
                    <a:pt x="3913" y="22849"/>
                  </a:lnTo>
                  <a:lnTo>
                    <a:pt x="3913" y="22912"/>
                  </a:lnTo>
                  <a:lnTo>
                    <a:pt x="3851" y="22954"/>
                  </a:lnTo>
                  <a:lnTo>
                    <a:pt x="3830" y="22954"/>
                  </a:lnTo>
                  <a:lnTo>
                    <a:pt x="3830" y="23017"/>
                  </a:lnTo>
                  <a:lnTo>
                    <a:pt x="3767" y="23059"/>
                  </a:lnTo>
                  <a:lnTo>
                    <a:pt x="3725" y="23100"/>
                  </a:lnTo>
                  <a:lnTo>
                    <a:pt x="3600" y="23247"/>
                  </a:lnTo>
                  <a:lnTo>
                    <a:pt x="3600" y="23310"/>
                  </a:lnTo>
                  <a:lnTo>
                    <a:pt x="3627" y="23324"/>
                  </a:lnTo>
                  <a:lnTo>
                    <a:pt x="3627" y="23324"/>
                  </a:lnTo>
                  <a:lnTo>
                    <a:pt x="3558" y="23352"/>
                  </a:lnTo>
                  <a:lnTo>
                    <a:pt x="3495" y="23414"/>
                  </a:lnTo>
                  <a:lnTo>
                    <a:pt x="3390" y="23456"/>
                  </a:lnTo>
                  <a:lnTo>
                    <a:pt x="3328" y="23561"/>
                  </a:lnTo>
                  <a:lnTo>
                    <a:pt x="3328" y="23644"/>
                  </a:lnTo>
                  <a:lnTo>
                    <a:pt x="3348" y="23665"/>
                  </a:lnTo>
                  <a:lnTo>
                    <a:pt x="3432" y="23624"/>
                  </a:lnTo>
                  <a:lnTo>
                    <a:pt x="3537" y="23582"/>
                  </a:lnTo>
                  <a:lnTo>
                    <a:pt x="3600" y="23624"/>
                  </a:lnTo>
                  <a:lnTo>
                    <a:pt x="3620" y="23644"/>
                  </a:lnTo>
                  <a:lnTo>
                    <a:pt x="3725" y="23644"/>
                  </a:lnTo>
                  <a:lnTo>
                    <a:pt x="3913" y="23582"/>
                  </a:lnTo>
                  <a:lnTo>
                    <a:pt x="4060" y="23582"/>
                  </a:lnTo>
                  <a:lnTo>
                    <a:pt x="4185" y="23644"/>
                  </a:lnTo>
                  <a:lnTo>
                    <a:pt x="4185" y="23686"/>
                  </a:lnTo>
                  <a:lnTo>
                    <a:pt x="4144" y="23728"/>
                  </a:lnTo>
                  <a:lnTo>
                    <a:pt x="4018" y="23686"/>
                  </a:lnTo>
                  <a:lnTo>
                    <a:pt x="3934" y="23728"/>
                  </a:lnTo>
                  <a:lnTo>
                    <a:pt x="3558" y="23686"/>
                  </a:lnTo>
                  <a:lnTo>
                    <a:pt x="3453" y="23686"/>
                  </a:lnTo>
                  <a:lnTo>
                    <a:pt x="3432" y="23728"/>
                  </a:lnTo>
                  <a:lnTo>
                    <a:pt x="3286" y="23728"/>
                  </a:lnTo>
                  <a:lnTo>
                    <a:pt x="3286" y="23770"/>
                  </a:lnTo>
                  <a:lnTo>
                    <a:pt x="3307" y="23791"/>
                  </a:lnTo>
                  <a:lnTo>
                    <a:pt x="3411" y="23791"/>
                  </a:lnTo>
                  <a:lnTo>
                    <a:pt x="3432" y="23833"/>
                  </a:lnTo>
                  <a:lnTo>
                    <a:pt x="3390" y="23854"/>
                  </a:lnTo>
                  <a:lnTo>
                    <a:pt x="3307" y="23833"/>
                  </a:lnTo>
                  <a:lnTo>
                    <a:pt x="3202" y="23833"/>
                  </a:lnTo>
                  <a:lnTo>
                    <a:pt x="3202" y="23854"/>
                  </a:lnTo>
                  <a:lnTo>
                    <a:pt x="3244" y="23896"/>
                  </a:lnTo>
                  <a:lnTo>
                    <a:pt x="3348" y="23896"/>
                  </a:lnTo>
                  <a:lnTo>
                    <a:pt x="3620" y="23979"/>
                  </a:lnTo>
                  <a:lnTo>
                    <a:pt x="3704" y="23979"/>
                  </a:lnTo>
                  <a:lnTo>
                    <a:pt x="3746" y="23958"/>
                  </a:lnTo>
                  <a:lnTo>
                    <a:pt x="3830" y="23958"/>
                  </a:lnTo>
                  <a:lnTo>
                    <a:pt x="3851" y="23979"/>
                  </a:lnTo>
                  <a:lnTo>
                    <a:pt x="3851" y="24063"/>
                  </a:lnTo>
                  <a:lnTo>
                    <a:pt x="3872" y="24147"/>
                  </a:lnTo>
                  <a:lnTo>
                    <a:pt x="3830" y="24168"/>
                  </a:lnTo>
                  <a:lnTo>
                    <a:pt x="3746" y="24147"/>
                  </a:lnTo>
                  <a:lnTo>
                    <a:pt x="3725" y="24168"/>
                  </a:lnTo>
                  <a:lnTo>
                    <a:pt x="3704" y="24147"/>
                  </a:lnTo>
                  <a:lnTo>
                    <a:pt x="3600" y="24168"/>
                  </a:lnTo>
                  <a:lnTo>
                    <a:pt x="3600" y="24209"/>
                  </a:lnTo>
                  <a:lnTo>
                    <a:pt x="3620" y="24251"/>
                  </a:lnTo>
                  <a:lnTo>
                    <a:pt x="3662" y="24251"/>
                  </a:lnTo>
                  <a:lnTo>
                    <a:pt x="3746" y="24272"/>
                  </a:lnTo>
                  <a:lnTo>
                    <a:pt x="3767" y="24293"/>
                  </a:lnTo>
                  <a:lnTo>
                    <a:pt x="3662" y="24356"/>
                  </a:lnTo>
                  <a:lnTo>
                    <a:pt x="3600" y="24356"/>
                  </a:lnTo>
                  <a:lnTo>
                    <a:pt x="3495" y="24293"/>
                  </a:lnTo>
                  <a:lnTo>
                    <a:pt x="3390" y="24335"/>
                  </a:lnTo>
                  <a:lnTo>
                    <a:pt x="3390" y="24377"/>
                  </a:lnTo>
                  <a:lnTo>
                    <a:pt x="3411" y="24460"/>
                  </a:lnTo>
                  <a:lnTo>
                    <a:pt x="3453" y="24481"/>
                  </a:lnTo>
                  <a:lnTo>
                    <a:pt x="3516" y="24460"/>
                  </a:lnTo>
                  <a:lnTo>
                    <a:pt x="3620" y="24460"/>
                  </a:lnTo>
                  <a:lnTo>
                    <a:pt x="3704" y="24502"/>
                  </a:lnTo>
                  <a:lnTo>
                    <a:pt x="3725" y="24565"/>
                  </a:lnTo>
                  <a:lnTo>
                    <a:pt x="3495" y="24565"/>
                  </a:lnTo>
                  <a:lnTo>
                    <a:pt x="3432" y="24586"/>
                  </a:lnTo>
                  <a:lnTo>
                    <a:pt x="3348" y="24544"/>
                  </a:lnTo>
                  <a:lnTo>
                    <a:pt x="3307" y="24544"/>
                  </a:lnTo>
                  <a:lnTo>
                    <a:pt x="3244" y="24607"/>
                  </a:lnTo>
                  <a:lnTo>
                    <a:pt x="3244" y="24816"/>
                  </a:lnTo>
                  <a:lnTo>
                    <a:pt x="3223" y="24879"/>
                  </a:lnTo>
                  <a:lnTo>
                    <a:pt x="3244" y="24921"/>
                  </a:lnTo>
                  <a:lnTo>
                    <a:pt x="3328" y="24921"/>
                  </a:lnTo>
                  <a:lnTo>
                    <a:pt x="3558" y="24816"/>
                  </a:lnTo>
                  <a:lnTo>
                    <a:pt x="3620" y="24774"/>
                  </a:lnTo>
                  <a:lnTo>
                    <a:pt x="3809" y="24712"/>
                  </a:lnTo>
                  <a:lnTo>
                    <a:pt x="3913" y="24670"/>
                  </a:lnTo>
                  <a:lnTo>
                    <a:pt x="3976" y="24544"/>
                  </a:lnTo>
                  <a:lnTo>
                    <a:pt x="4123" y="24398"/>
                  </a:lnTo>
                  <a:lnTo>
                    <a:pt x="4395" y="24272"/>
                  </a:lnTo>
                  <a:lnTo>
                    <a:pt x="4541" y="24230"/>
                  </a:lnTo>
                  <a:lnTo>
                    <a:pt x="4604" y="24251"/>
                  </a:lnTo>
                  <a:lnTo>
                    <a:pt x="4604" y="24293"/>
                  </a:lnTo>
                  <a:lnTo>
                    <a:pt x="4562" y="24335"/>
                  </a:lnTo>
                  <a:lnTo>
                    <a:pt x="4478" y="24335"/>
                  </a:lnTo>
                  <a:lnTo>
                    <a:pt x="4332" y="24377"/>
                  </a:lnTo>
                  <a:lnTo>
                    <a:pt x="4144" y="24460"/>
                  </a:lnTo>
                  <a:lnTo>
                    <a:pt x="3955" y="24670"/>
                  </a:lnTo>
                  <a:lnTo>
                    <a:pt x="3872" y="24774"/>
                  </a:lnTo>
                  <a:lnTo>
                    <a:pt x="3725" y="24795"/>
                  </a:lnTo>
                  <a:lnTo>
                    <a:pt x="3641" y="24816"/>
                  </a:lnTo>
                  <a:lnTo>
                    <a:pt x="3495" y="24921"/>
                  </a:lnTo>
                  <a:lnTo>
                    <a:pt x="3328" y="24984"/>
                  </a:lnTo>
                  <a:lnTo>
                    <a:pt x="3244" y="25005"/>
                  </a:lnTo>
                  <a:lnTo>
                    <a:pt x="3223" y="25067"/>
                  </a:lnTo>
                  <a:lnTo>
                    <a:pt x="3307" y="25067"/>
                  </a:lnTo>
                  <a:lnTo>
                    <a:pt x="3348" y="25025"/>
                  </a:lnTo>
                  <a:lnTo>
                    <a:pt x="3411" y="25067"/>
                  </a:lnTo>
                  <a:lnTo>
                    <a:pt x="3411" y="25109"/>
                  </a:lnTo>
                  <a:lnTo>
                    <a:pt x="3516" y="25067"/>
                  </a:lnTo>
                  <a:lnTo>
                    <a:pt x="3558" y="25005"/>
                  </a:lnTo>
                  <a:lnTo>
                    <a:pt x="3620" y="25005"/>
                  </a:lnTo>
                  <a:lnTo>
                    <a:pt x="3704" y="25088"/>
                  </a:lnTo>
                  <a:lnTo>
                    <a:pt x="3746" y="25088"/>
                  </a:lnTo>
                  <a:lnTo>
                    <a:pt x="3830" y="25025"/>
                  </a:lnTo>
                  <a:lnTo>
                    <a:pt x="3934" y="24963"/>
                  </a:lnTo>
                  <a:lnTo>
                    <a:pt x="4018" y="24963"/>
                  </a:lnTo>
                  <a:lnTo>
                    <a:pt x="4039" y="24984"/>
                  </a:lnTo>
                  <a:lnTo>
                    <a:pt x="4018" y="25025"/>
                  </a:lnTo>
                  <a:lnTo>
                    <a:pt x="3934" y="25025"/>
                  </a:lnTo>
                  <a:lnTo>
                    <a:pt x="3851" y="25109"/>
                  </a:lnTo>
                  <a:lnTo>
                    <a:pt x="3767" y="25130"/>
                  </a:lnTo>
                  <a:lnTo>
                    <a:pt x="3662" y="25130"/>
                  </a:lnTo>
                  <a:lnTo>
                    <a:pt x="3620" y="25088"/>
                  </a:lnTo>
                  <a:lnTo>
                    <a:pt x="3558" y="25109"/>
                  </a:lnTo>
                  <a:lnTo>
                    <a:pt x="3516" y="25172"/>
                  </a:lnTo>
                  <a:lnTo>
                    <a:pt x="3390" y="25214"/>
                  </a:lnTo>
                  <a:lnTo>
                    <a:pt x="3348" y="25235"/>
                  </a:lnTo>
                  <a:lnTo>
                    <a:pt x="3432" y="25297"/>
                  </a:lnTo>
                  <a:lnTo>
                    <a:pt x="3495" y="25297"/>
                  </a:lnTo>
                  <a:lnTo>
                    <a:pt x="3600" y="25339"/>
                  </a:lnTo>
                  <a:lnTo>
                    <a:pt x="3516" y="25423"/>
                  </a:lnTo>
                  <a:lnTo>
                    <a:pt x="3516" y="25486"/>
                  </a:lnTo>
                  <a:lnTo>
                    <a:pt x="3600" y="25507"/>
                  </a:lnTo>
                  <a:lnTo>
                    <a:pt x="3558" y="25549"/>
                  </a:lnTo>
                  <a:lnTo>
                    <a:pt x="3600" y="25611"/>
                  </a:lnTo>
                  <a:lnTo>
                    <a:pt x="3537" y="25611"/>
                  </a:lnTo>
                  <a:lnTo>
                    <a:pt x="3453" y="25695"/>
                  </a:lnTo>
                  <a:lnTo>
                    <a:pt x="3495" y="25758"/>
                  </a:lnTo>
                  <a:lnTo>
                    <a:pt x="3537" y="25758"/>
                  </a:lnTo>
                  <a:lnTo>
                    <a:pt x="3600" y="25716"/>
                  </a:lnTo>
                  <a:lnTo>
                    <a:pt x="3620" y="25716"/>
                  </a:lnTo>
                  <a:lnTo>
                    <a:pt x="3641" y="25821"/>
                  </a:lnTo>
                  <a:lnTo>
                    <a:pt x="3641" y="25904"/>
                  </a:lnTo>
                  <a:lnTo>
                    <a:pt x="3558" y="25946"/>
                  </a:lnTo>
                  <a:lnTo>
                    <a:pt x="3558" y="26113"/>
                  </a:lnTo>
                  <a:lnTo>
                    <a:pt x="3620" y="26176"/>
                  </a:lnTo>
                  <a:lnTo>
                    <a:pt x="3704" y="26176"/>
                  </a:lnTo>
                  <a:lnTo>
                    <a:pt x="3767" y="26134"/>
                  </a:lnTo>
                  <a:lnTo>
                    <a:pt x="3809" y="26051"/>
                  </a:lnTo>
                  <a:lnTo>
                    <a:pt x="3851" y="26072"/>
                  </a:lnTo>
                  <a:lnTo>
                    <a:pt x="3913" y="26030"/>
                  </a:lnTo>
                  <a:lnTo>
                    <a:pt x="3955" y="26030"/>
                  </a:lnTo>
                  <a:lnTo>
                    <a:pt x="4018" y="26072"/>
                  </a:lnTo>
                  <a:lnTo>
                    <a:pt x="3976" y="26113"/>
                  </a:lnTo>
                  <a:lnTo>
                    <a:pt x="3872" y="26176"/>
                  </a:lnTo>
                  <a:lnTo>
                    <a:pt x="3809" y="26176"/>
                  </a:lnTo>
                  <a:lnTo>
                    <a:pt x="3641" y="26239"/>
                  </a:lnTo>
                  <a:lnTo>
                    <a:pt x="3558" y="26281"/>
                  </a:lnTo>
                  <a:lnTo>
                    <a:pt x="3558" y="26365"/>
                  </a:lnTo>
                  <a:lnTo>
                    <a:pt x="3537" y="26448"/>
                  </a:lnTo>
                  <a:lnTo>
                    <a:pt x="3620" y="26490"/>
                  </a:lnTo>
                  <a:lnTo>
                    <a:pt x="3558" y="26553"/>
                  </a:lnTo>
                  <a:lnTo>
                    <a:pt x="3537" y="26657"/>
                  </a:lnTo>
                  <a:lnTo>
                    <a:pt x="3558" y="26783"/>
                  </a:lnTo>
                  <a:lnTo>
                    <a:pt x="3620" y="26783"/>
                  </a:lnTo>
                  <a:lnTo>
                    <a:pt x="3704" y="26637"/>
                  </a:lnTo>
                  <a:lnTo>
                    <a:pt x="3746" y="26595"/>
                  </a:lnTo>
                  <a:lnTo>
                    <a:pt x="3872" y="26469"/>
                  </a:lnTo>
                  <a:lnTo>
                    <a:pt x="3934" y="26469"/>
                  </a:lnTo>
                  <a:lnTo>
                    <a:pt x="3976" y="26385"/>
                  </a:lnTo>
                  <a:lnTo>
                    <a:pt x="4060" y="26365"/>
                  </a:lnTo>
                  <a:lnTo>
                    <a:pt x="4060" y="26385"/>
                  </a:lnTo>
                  <a:lnTo>
                    <a:pt x="4018" y="26448"/>
                  </a:lnTo>
                  <a:lnTo>
                    <a:pt x="4018" y="26490"/>
                  </a:lnTo>
                  <a:lnTo>
                    <a:pt x="4039" y="26532"/>
                  </a:lnTo>
                  <a:lnTo>
                    <a:pt x="4123" y="26490"/>
                  </a:lnTo>
                  <a:lnTo>
                    <a:pt x="4248" y="26365"/>
                  </a:lnTo>
                  <a:lnTo>
                    <a:pt x="4269" y="26323"/>
                  </a:lnTo>
                  <a:lnTo>
                    <a:pt x="4332" y="26385"/>
                  </a:lnTo>
                  <a:lnTo>
                    <a:pt x="4374" y="26385"/>
                  </a:lnTo>
                  <a:lnTo>
                    <a:pt x="4436" y="26344"/>
                  </a:lnTo>
                  <a:lnTo>
                    <a:pt x="4499" y="26344"/>
                  </a:lnTo>
                  <a:lnTo>
                    <a:pt x="4499" y="26365"/>
                  </a:lnTo>
                  <a:lnTo>
                    <a:pt x="4436" y="26448"/>
                  </a:lnTo>
                  <a:lnTo>
                    <a:pt x="4436" y="26637"/>
                  </a:lnTo>
                  <a:lnTo>
                    <a:pt x="4478" y="26657"/>
                  </a:lnTo>
                  <a:lnTo>
                    <a:pt x="4541" y="26741"/>
                  </a:lnTo>
                  <a:lnTo>
                    <a:pt x="4499" y="26762"/>
                  </a:lnTo>
                  <a:lnTo>
                    <a:pt x="4436" y="26741"/>
                  </a:lnTo>
                  <a:lnTo>
                    <a:pt x="4332" y="26637"/>
                  </a:lnTo>
                  <a:lnTo>
                    <a:pt x="4269" y="26553"/>
                  </a:lnTo>
                  <a:lnTo>
                    <a:pt x="4227" y="26553"/>
                  </a:lnTo>
                  <a:lnTo>
                    <a:pt x="4164" y="26574"/>
                  </a:lnTo>
                  <a:lnTo>
                    <a:pt x="4081" y="26574"/>
                  </a:lnTo>
                  <a:lnTo>
                    <a:pt x="4060" y="26637"/>
                  </a:lnTo>
                  <a:lnTo>
                    <a:pt x="4123" y="26678"/>
                  </a:lnTo>
                  <a:lnTo>
                    <a:pt x="4164" y="26678"/>
                  </a:lnTo>
                  <a:lnTo>
                    <a:pt x="4248" y="26783"/>
                  </a:lnTo>
                  <a:lnTo>
                    <a:pt x="4290" y="26804"/>
                  </a:lnTo>
                  <a:lnTo>
                    <a:pt x="4269" y="26867"/>
                  </a:lnTo>
                  <a:lnTo>
                    <a:pt x="4185" y="26783"/>
                  </a:lnTo>
                  <a:lnTo>
                    <a:pt x="4144" y="26762"/>
                  </a:lnTo>
                  <a:lnTo>
                    <a:pt x="4060" y="26762"/>
                  </a:lnTo>
                  <a:lnTo>
                    <a:pt x="3955" y="26888"/>
                  </a:lnTo>
                  <a:lnTo>
                    <a:pt x="3872" y="26950"/>
                  </a:lnTo>
                  <a:lnTo>
                    <a:pt x="3704" y="26950"/>
                  </a:lnTo>
                  <a:lnTo>
                    <a:pt x="3662" y="26971"/>
                  </a:lnTo>
                  <a:lnTo>
                    <a:pt x="3725" y="26992"/>
                  </a:lnTo>
                  <a:lnTo>
                    <a:pt x="3830" y="26992"/>
                  </a:lnTo>
                  <a:lnTo>
                    <a:pt x="3892" y="26971"/>
                  </a:lnTo>
                  <a:lnTo>
                    <a:pt x="4060" y="26950"/>
                  </a:lnTo>
                  <a:lnTo>
                    <a:pt x="4164" y="26888"/>
                  </a:lnTo>
                  <a:lnTo>
                    <a:pt x="4248" y="26909"/>
                  </a:lnTo>
                  <a:lnTo>
                    <a:pt x="4353" y="26909"/>
                  </a:lnTo>
                  <a:lnTo>
                    <a:pt x="4311" y="26950"/>
                  </a:lnTo>
                  <a:lnTo>
                    <a:pt x="4248" y="27013"/>
                  </a:lnTo>
                  <a:lnTo>
                    <a:pt x="4102" y="27013"/>
                  </a:lnTo>
                  <a:lnTo>
                    <a:pt x="3976" y="27055"/>
                  </a:lnTo>
                  <a:lnTo>
                    <a:pt x="3767" y="27055"/>
                  </a:lnTo>
                  <a:lnTo>
                    <a:pt x="3662" y="27076"/>
                  </a:lnTo>
                  <a:lnTo>
                    <a:pt x="3641" y="27160"/>
                  </a:lnTo>
                  <a:lnTo>
                    <a:pt x="3662" y="27222"/>
                  </a:lnTo>
                  <a:lnTo>
                    <a:pt x="3767" y="27264"/>
                  </a:lnTo>
                  <a:lnTo>
                    <a:pt x="3872" y="27222"/>
                  </a:lnTo>
                  <a:lnTo>
                    <a:pt x="3892" y="27264"/>
                  </a:lnTo>
                  <a:lnTo>
                    <a:pt x="3830" y="27306"/>
                  </a:lnTo>
                  <a:lnTo>
                    <a:pt x="3725" y="27306"/>
                  </a:lnTo>
                  <a:lnTo>
                    <a:pt x="3662" y="27390"/>
                  </a:lnTo>
                  <a:lnTo>
                    <a:pt x="3683" y="27473"/>
                  </a:lnTo>
                  <a:lnTo>
                    <a:pt x="3767" y="27515"/>
                  </a:lnTo>
                  <a:lnTo>
                    <a:pt x="3830" y="27473"/>
                  </a:lnTo>
                  <a:lnTo>
                    <a:pt x="3851" y="27411"/>
                  </a:lnTo>
                  <a:lnTo>
                    <a:pt x="3934" y="27411"/>
                  </a:lnTo>
                  <a:lnTo>
                    <a:pt x="3976" y="27432"/>
                  </a:lnTo>
                  <a:lnTo>
                    <a:pt x="4060" y="27432"/>
                  </a:lnTo>
                  <a:lnTo>
                    <a:pt x="4144" y="27411"/>
                  </a:lnTo>
                  <a:lnTo>
                    <a:pt x="4185" y="27390"/>
                  </a:lnTo>
                  <a:lnTo>
                    <a:pt x="4227" y="27411"/>
                  </a:lnTo>
                  <a:lnTo>
                    <a:pt x="4164" y="27473"/>
                  </a:lnTo>
                  <a:lnTo>
                    <a:pt x="4039" y="27515"/>
                  </a:lnTo>
                  <a:lnTo>
                    <a:pt x="3976" y="27494"/>
                  </a:lnTo>
                  <a:lnTo>
                    <a:pt x="3913" y="27473"/>
                  </a:lnTo>
                  <a:lnTo>
                    <a:pt x="3851" y="27473"/>
                  </a:lnTo>
                  <a:lnTo>
                    <a:pt x="3913" y="27515"/>
                  </a:lnTo>
                  <a:lnTo>
                    <a:pt x="3976" y="27515"/>
                  </a:lnTo>
                  <a:lnTo>
                    <a:pt x="4039" y="27536"/>
                  </a:lnTo>
                  <a:lnTo>
                    <a:pt x="3976" y="27578"/>
                  </a:lnTo>
                  <a:lnTo>
                    <a:pt x="3851" y="27578"/>
                  </a:lnTo>
                  <a:lnTo>
                    <a:pt x="3746" y="27641"/>
                  </a:lnTo>
                  <a:lnTo>
                    <a:pt x="3809" y="27704"/>
                  </a:lnTo>
                  <a:lnTo>
                    <a:pt x="3851" y="27704"/>
                  </a:lnTo>
                  <a:lnTo>
                    <a:pt x="3913" y="27683"/>
                  </a:lnTo>
                  <a:lnTo>
                    <a:pt x="4039" y="27683"/>
                  </a:lnTo>
                  <a:lnTo>
                    <a:pt x="4081" y="27704"/>
                  </a:lnTo>
                  <a:lnTo>
                    <a:pt x="4144" y="27704"/>
                  </a:lnTo>
                  <a:lnTo>
                    <a:pt x="4081" y="27746"/>
                  </a:lnTo>
                  <a:lnTo>
                    <a:pt x="3955" y="27787"/>
                  </a:lnTo>
                  <a:lnTo>
                    <a:pt x="3872" y="27746"/>
                  </a:lnTo>
                  <a:lnTo>
                    <a:pt x="3809" y="27787"/>
                  </a:lnTo>
                  <a:lnTo>
                    <a:pt x="3767" y="27829"/>
                  </a:lnTo>
                  <a:lnTo>
                    <a:pt x="3809" y="27892"/>
                  </a:lnTo>
                  <a:lnTo>
                    <a:pt x="3851" y="27892"/>
                  </a:lnTo>
                  <a:lnTo>
                    <a:pt x="3934" y="27829"/>
                  </a:lnTo>
                  <a:lnTo>
                    <a:pt x="4018" y="27829"/>
                  </a:lnTo>
                  <a:lnTo>
                    <a:pt x="4081" y="27892"/>
                  </a:lnTo>
                  <a:lnTo>
                    <a:pt x="4081" y="27934"/>
                  </a:lnTo>
                  <a:lnTo>
                    <a:pt x="3934" y="27997"/>
                  </a:lnTo>
                  <a:lnTo>
                    <a:pt x="3892" y="28038"/>
                  </a:lnTo>
                  <a:lnTo>
                    <a:pt x="3955" y="28143"/>
                  </a:lnTo>
                  <a:lnTo>
                    <a:pt x="3997" y="28143"/>
                  </a:lnTo>
                  <a:lnTo>
                    <a:pt x="4039" y="28122"/>
                  </a:lnTo>
                  <a:lnTo>
                    <a:pt x="4102" y="28122"/>
                  </a:lnTo>
                  <a:lnTo>
                    <a:pt x="4164" y="28206"/>
                  </a:lnTo>
                  <a:lnTo>
                    <a:pt x="4185" y="28143"/>
                  </a:lnTo>
                  <a:lnTo>
                    <a:pt x="4227" y="28122"/>
                  </a:lnTo>
                  <a:lnTo>
                    <a:pt x="4269" y="28143"/>
                  </a:lnTo>
                  <a:lnTo>
                    <a:pt x="4248" y="28206"/>
                  </a:lnTo>
                  <a:lnTo>
                    <a:pt x="4206" y="28248"/>
                  </a:lnTo>
                  <a:lnTo>
                    <a:pt x="4269" y="28310"/>
                  </a:lnTo>
                  <a:lnTo>
                    <a:pt x="4164" y="28436"/>
                  </a:lnTo>
                  <a:lnTo>
                    <a:pt x="4144" y="28436"/>
                  </a:lnTo>
                  <a:lnTo>
                    <a:pt x="4081" y="28520"/>
                  </a:lnTo>
                  <a:lnTo>
                    <a:pt x="4039" y="28582"/>
                  </a:lnTo>
                  <a:lnTo>
                    <a:pt x="4039" y="28624"/>
                  </a:lnTo>
                  <a:lnTo>
                    <a:pt x="4102" y="28624"/>
                  </a:lnTo>
                  <a:lnTo>
                    <a:pt x="4164" y="28582"/>
                  </a:lnTo>
                  <a:lnTo>
                    <a:pt x="4248" y="28624"/>
                  </a:lnTo>
                  <a:lnTo>
                    <a:pt x="4269" y="28687"/>
                  </a:lnTo>
                  <a:lnTo>
                    <a:pt x="4227" y="28750"/>
                  </a:lnTo>
                  <a:lnTo>
                    <a:pt x="4227" y="28771"/>
                  </a:lnTo>
                  <a:lnTo>
                    <a:pt x="4290" y="28771"/>
                  </a:lnTo>
                  <a:lnTo>
                    <a:pt x="4353" y="28792"/>
                  </a:lnTo>
                  <a:lnTo>
                    <a:pt x="4353" y="28854"/>
                  </a:lnTo>
                  <a:lnTo>
                    <a:pt x="4290" y="28896"/>
                  </a:lnTo>
                  <a:lnTo>
                    <a:pt x="4353" y="28959"/>
                  </a:lnTo>
                  <a:lnTo>
                    <a:pt x="4332" y="29043"/>
                  </a:lnTo>
                  <a:lnTo>
                    <a:pt x="4248" y="29085"/>
                  </a:lnTo>
                  <a:lnTo>
                    <a:pt x="4206" y="29147"/>
                  </a:lnTo>
                  <a:lnTo>
                    <a:pt x="4311" y="29147"/>
                  </a:lnTo>
                  <a:lnTo>
                    <a:pt x="4374" y="29085"/>
                  </a:lnTo>
                  <a:lnTo>
                    <a:pt x="4395" y="29043"/>
                  </a:lnTo>
                  <a:lnTo>
                    <a:pt x="4520" y="28980"/>
                  </a:lnTo>
                  <a:lnTo>
                    <a:pt x="4562" y="29001"/>
                  </a:lnTo>
                  <a:lnTo>
                    <a:pt x="4499" y="29064"/>
                  </a:lnTo>
                  <a:lnTo>
                    <a:pt x="4541" y="29106"/>
                  </a:lnTo>
                  <a:lnTo>
                    <a:pt x="4457" y="29168"/>
                  </a:lnTo>
                  <a:lnTo>
                    <a:pt x="4395" y="29210"/>
                  </a:lnTo>
                  <a:lnTo>
                    <a:pt x="4332" y="29210"/>
                  </a:lnTo>
                  <a:lnTo>
                    <a:pt x="4248" y="29252"/>
                  </a:lnTo>
                  <a:lnTo>
                    <a:pt x="4185" y="29294"/>
                  </a:lnTo>
                  <a:lnTo>
                    <a:pt x="4248" y="29357"/>
                  </a:lnTo>
                  <a:lnTo>
                    <a:pt x="4332" y="29294"/>
                  </a:lnTo>
                  <a:lnTo>
                    <a:pt x="4374" y="29252"/>
                  </a:lnTo>
                  <a:lnTo>
                    <a:pt x="4478" y="29273"/>
                  </a:lnTo>
                  <a:lnTo>
                    <a:pt x="4499" y="29294"/>
                  </a:lnTo>
                  <a:lnTo>
                    <a:pt x="4457" y="29357"/>
                  </a:lnTo>
                  <a:lnTo>
                    <a:pt x="4332" y="29398"/>
                  </a:lnTo>
                  <a:lnTo>
                    <a:pt x="4332" y="29503"/>
                  </a:lnTo>
                  <a:lnTo>
                    <a:pt x="4269" y="29566"/>
                  </a:lnTo>
                  <a:lnTo>
                    <a:pt x="4185" y="29587"/>
                  </a:lnTo>
                  <a:lnTo>
                    <a:pt x="4164" y="29629"/>
                  </a:lnTo>
                  <a:lnTo>
                    <a:pt x="4248" y="29691"/>
                  </a:lnTo>
                  <a:lnTo>
                    <a:pt x="4374" y="29670"/>
                  </a:lnTo>
                  <a:lnTo>
                    <a:pt x="4457" y="29608"/>
                  </a:lnTo>
                  <a:lnTo>
                    <a:pt x="4562" y="29587"/>
                  </a:lnTo>
                  <a:lnTo>
                    <a:pt x="4625" y="29587"/>
                  </a:lnTo>
                  <a:lnTo>
                    <a:pt x="4667" y="29629"/>
                  </a:lnTo>
                  <a:lnTo>
                    <a:pt x="4625" y="29691"/>
                  </a:lnTo>
                  <a:lnTo>
                    <a:pt x="4562" y="29691"/>
                  </a:lnTo>
                  <a:lnTo>
                    <a:pt x="4416" y="29733"/>
                  </a:lnTo>
                  <a:lnTo>
                    <a:pt x="4416" y="29775"/>
                  </a:lnTo>
                  <a:lnTo>
                    <a:pt x="4499" y="29775"/>
                  </a:lnTo>
                  <a:lnTo>
                    <a:pt x="4541" y="29817"/>
                  </a:lnTo>
                  <a:lnTo>
                    <a:pt x="4457" y="29901"/>
                  </a:lnTo>
                  <a:lnTo>
                    <a:pt x="4478" y="29984"/>
                  </a:lnTo>
                  <a:lnTo>
                    <a:pt x="4562" y="30005"/>
                  </a:lnTo>
                  <a:lnTo>
                    <a:pt x="4688" y="29901"/>
                  </a:lnTo>
                  <a:lnTo>
                    <a:pt x="4750" y="29880"/>
                  </a:lnTo>
                  <a:lnTo>
                    <a:pt x="4771" y="29901"/>
                  </a:lnTo>
                  <a:lnTo>
                    <a:pt x="4855" y="29984"/>
                  </a:lnTo>
                  <a:lnTo>
                    <a:pt x="4855" y="30089"/>
                  </a:lnTo>
                  <a:lnTo>
                    <a:pt x="4918" y="30131"/>
                  </a:lnTo>
                  <a:lnTo>
                    <a:pt x="4918" y="30152"/>
                  </a:lnTo>
                  <a:lnTo>
                    <a:pt x="4876" y="30214"/>
                  </a:lnTo>
                  <a:lnTo>
                    <a:pt x="4792" y="30214"/>
                  </a:lnTo>
                  <a:lnTo>
                    <a:pt x="4750" y="30298"/>
                  </a:lnTo>
                  <a:lnTo>
                    <a:pt x="4771" y="30340"/>
                  </a:lnTo>
                  <a:lnTo>
                    <a:pt x="4918" y="30361"/>
                  </a:lnTo>
                  <a:lnTo>
                    <a:pt x="4981" y="30340"/>
                  </a:lnTo>
                  <a:lnTo>
                    <a:pt x="4960" y="30298"/>
                  </a:lnTo>
                  <a:lnTo>
                    <a:pt x="4960" y="30235"/>
                  </a:lnTo>
                  <a:lnTo>
                    <a:pt x="5001" y="30214"/>
                  </a:lnTo>
                  <a:lnTo>
                    <a:pt x="5064" y="30235"/>
                  </a:lnTo>
                  <a:lnTo>
                    <a:pt x="5127" y="30194"/>
                  </a:lnTo>
                  <a:lnTo>
                    <a:pt x="5211" y="30152"/>
                  </a:lnTo>
                  <a:lnTo>
                    <a:pt x="5273" y="30214"/>
                  </a:lnTo>
                  <a:lnTo>
                    <a:pt x="5315" y="30235"/>
                  </a:lnTo>
                  <a:lnTo>
                    <a:pt x="5378" y="30214"/>
                  </a:lnTo>
                  <a:lnTo>
                    <a:pt x="5420" y="30131"/>
                  </a:lnTo>
                  <a:lnTo>
                    <a:pt x="5483" y="30089"/>
                  </a:lnTo>
                  <a:lnTo>
                    <a:pt x="5545" y="30089"/>
                  </a:lnTo>
                  <a:lnTo>
                    <a:pt x="5629" y="30047"/>
                  </a:lnTo>
                  <a:lnTo>
                    <a:pt x="5713" y="30089"/>
                  </a:lnTo>
                  <a:lnTo>
                    <a:pt x="5755" y="30026"/>
                  </a:lnTo>
                  <a:lnTo>
                    <a:pt x="5755" y="29984"/>
                  </a:lnTo>
                  <a:lnTo>
                    <a:pt x="5713" y="29922"/>
                  </a:lnTo>
                  <a:lnTo>
                    <a:pt x="5713" y="29880"/>
                  </a:lnTo>
                  <a:lnTo>
                    <a:pt x="5755" y="29838"/>
                  </a:lnTo>
                  <a:lnTo>
                    <a:pt x="5817" y="29880"/>
                  </a:lnTo>
                  <a:lnTo>
                    <a:pt x="5859" y="29942"/>
                  </a:lnTo>
                  <a:lnTo>
                    <a:pt x="5859" y="30047"/>
                  </a:lnTo>
                  <a:lnTo>
                    <a:pt x="5797" y="30131"/>
                  </a:lnTo>
                  <a:lnTo>
                    <a:pt x="5734" y="30152"/>
                  </a:lnTo>
                  <a:lnTo>
                    <a:pt x="5692" y="30214"/>
                  </a:lnTo>
                  <a:lnTo>
                    <a:pt x="5713" y="30235"/>
                  </a:lnTo>
                  <a:lnTo>
                    <a:pt x="5838" y="30194"/>
                  </a:lnTo>
                  <a:lnTo>
                    <a:pt x="6027" y="30089"/>
                  </a:lnTo>
                  <a:lnTo>
                    <a:pt x="6131" y="29922"/>
                  </a:lnTo>
                  <a:lnTo>
                    <a:pt x="6173" y="29922"/>
                  </a:lnTo>
                  <a:lnTo>
                    <a:pt x="6215" y="30005"/>
                  </a:lnTo>
                  <a:lnTo>
                    <a:pt x="6215" y="30110"/>
                  </a:lnTo>
                  <a:lnTo>
                    <a:pt x="6131" y="30131"/>
                  </a:lnTo>
                  <a:lnTo>
                    <a:pt x="6048" y="30194"/>
                  </a:lnTo>
                  <a:lnTo>
                    <a:pt x="5964" y="30256"/>
                  </a:lnTo>
                  <a:lnTo>
                    <a:pt x="5859" y="30298"/>
                  </a:lnTo>
                  <a:lnTo>
                    <a:pt x="5838" y="30319"/>
                  </a:lnTo>
                  <a:lnTo>
                    <a:pt x="5859" y="30340"/>
                  </a:lnTo>
                  <a:lnTo>
                    <a:pt x="5964" y="30319"/>
                  </a:lnTo>
                  <a:lnTo>
                    <a:pt x="6110" y="30235"/>
                  </a:lnTo>
                  <a:lnTo>
                    <a:pt x="6131" y="30256"/>
                  </a:lnTo>
                  <a:lnTo>
                    <a:pt x="6027" y="30361"/>
                  </a:lnTo>
                  <a:lnTo>
                    <a:pt x="5943" y="30403"/>
                  </a:lnTo>
                  <a:lnTo>
                    <a:pt x="5943" y="30507"/>
                  </a:lnTo>
                  <a:lnTo>
                    <a:pt x="5797" y="30612"/>
                  </a:lnTo>
                  <a:lnTo>
                    <a:pt x="5755" y="30654"/>
                  </a:lnTo>
                  <a:lnTo>
                    <a:pt x="5817" y="30654"/>
                  </a:lnTo>
                  <a:lnTo>
                    <a:pt x="5859" y="30612"/>
                  </a:lnTo>
                  <a:lnTo>
                    <a:pt x="5901" y="30612"/>
                  </a:lnTo>
                  <a:lnTo>
                    <a:pt x="5901" y="30633"/>
                  </a:lnTo>
                  <a:lnTo>
                    <a:pt x="5922" y="30738"/>
                  </a:lnTo>
                  <a:lnTo>
                    <a:pt x="5943" y="30654"/>
                  </a:lnTo>
                  <a:lnTo>
                    <a:pt x="6027" y="30612"/>
                  </a:lnTo>
                  <a:lnTo>
                    <a:pt x="6048" y="30549"/>
                  </a:lnTo>
                  <a:lnTo>
                    <a:pt x="6110" y="30549"/>
                  </a:lnTo>
                  <a:lnTo>
                    <a:pt x="6131" y="30570"/>
                  </a:lnTo>
                  <a:lnTo>
                    <a:pt x="6048" y="30654"/>
                  </a:lnTo>
                  <a:lnTo>
                    <a:pt x="6027" y="30738"/>
                  </a:lnTo>
                  <a:lnTo>
                    <a:pt x="6048" y="30759"/>
                  </a:lnTo>
                  <a:lnTo>
                    <a:pt x="6131" y="30738"/>
                  </a:lnTo>
                  <a:lnTo>
                    <a:pt x="6173" y="30654"/>
                  </a:lnTo>
                  <a:lnTo>
                    <a:pt x="6236" y="30654"/>
                  </a:lnTo>
                  <a:lnTo>
                    <a:pt x="6320" y="30633"/>
                  </a:lnTo>
                  <a:lnTo>
                    <a:pt x="6236" y="30738"/>
                  </a:lnTo>
                  <a:lnTo>
                    <a:pt x="6215" y="30842"/>
                  </a:lnTo>
                  <a:lnTo>
                    <a:pt x="6110" y="30926"/>
                  </a:lnTo>
                  <a:lnTo>
                    <a:pt x="6110" y="30989"/>
                  </a:lnTo>
                  <a:lnTo>
                    <a:pt x="6131" y="31031"/>
                  </a:lnTo>
                  <a:lnTo>
                    <a:pt x="6236" y="30947"/>
                  </a:lnTo>
                  <a:lnTo>
                    <a:pt x="6320" y="30738"/>
                  </a:lnTo>
                  <a:lnTo>
                    <a:pt x="6382" y="30675"/>
                  </a:lnTo>
                  <a:lnTo>
                    <a:pt x="6424" y="30717"/>
                  </a:lnTo>
                  <a:lnTo>
                    <a:pt x="6320" y="30863"/>
                  </a:lnTo>
                  <a:lnTo>
                    <a:pt x="6320" y="30947"/>
                  </a:lnTo>
                  <a:lnTo>
                    <a:pt x="6257" y="31031"/>
                  </a:lnTo>
                  <a:lnTo>
                    <a:pt x="6236" y="31135"/>
                  </a:lnTo>
                  <a:lnTo>
                    <a:pt x="6278" y="31156"/>
                  </a:lnTo>
                  <a:lnTo>
                    <a:pt x="6341" y="31093"/>
                  </a:lnTo>
                  <a:lnTo>
                    <a:pt x="6341" y="31031"/>
                  </a:lnTo>
                  <a:lnTo>
                    <a:pt x="6361" y="30968"/>
                  </a:lnTo>
                  <a:lnTo>
                    <a:pt x="6424" y="30968"/>
                  </a:lnTo>
                  <a:lnTo>
                    <a:pt x="6487" y="30989"/>
                  </a:lnTo>
                  <a:lnTo>
                    <a:pt x="6487" y="30842"/>
                  </a:lnTo>
                  <a:lnTo>
                    <a:pt x="6550" y="30842"/>
                  </a:lnTo>
                  <a:lnTo>
                    <a:pt x="6592" y="30759"/>
                  </a:lnTo>
                  <a:lnTo>
                    <a:pt x="6654" y="30759"/>
                  </a:lnTo>
                  <a:lnTo>
                    <a:pt x="6654" y="30821"/>
                  </a:lnTo>
                  <a:lnTo>
                    <a:pt x="6633" y="30821"/>
                  </a:lnTo>
                  <a:lnTo>
                    <a:pt x="6592" y="30926"/>
                  </a:lnTo>
                  <a:lnTo>
                    <a:pt x="6592" y="30968"/>
                  </a:lnTo>
                  <a:lnTo>
                    <a:pt x="6759" y="30968"/>
                  </a:lnTo>
                  <a:lnTo>
                    <a:pt x="7010" y="31093"/>
                  </a:lnTo>
                  <a:lnTo>
                    <a:pt x="7052" y="31093"/>
                  </a:lnTo>
                  <a:lnTo>
                    <a:pt x="7052" y="31051"/>
                  </a:lnTo>
                  <a:lnTo>
                    <a:pt x="7094" y="30989"/>
                  </a:lnTo>
                  <a:lnTo>
                    <a:pt x="7157" y="30968"/>
                  </a:lnTo>
                  <a:lnTo>
                    <a:pt x="7157" y="30926"/>
                  </a:lnTo>
                  <a:lnTo>
                    <a:pt x="7094" y="30884"/>
                  </a:lnTo>
                  <a:lnTo>
                    <a:pt x="7073" y="30863"/>
                  </a:lnTo>
                  <a:lnTo>
                    <a:pt x="6989" y="30863"/>
                  </a:lnTo>
                  <a:lnTo>
                    <a:pt x="6968" y="30884"/>
                  </a:lnTo>
                  <a:lnTo>
                    <a:pt x="6968" y="30842"/>
                  </a:lnTo>
                  <a:lnTo>
                    <a:pt x="6989" y="30821"/>
                  </a:lnTo>
                  <a:lnTo>
                    <a:pt x="6989" y="30759"/>
                  </a:lnTo>
                  <a:lnTo>
                    <a:pt x="6885" y="30717"/>
                  </a:lnTo>
                  <a:lnTo>
                    <a:pt x="6696" y="30633"/>
                  </a:lnTo>
                  <a:lnTo>
                    <a:pt x="6675" y="30570"/>
                  </a:lnTo>
                  <a:lnTo>
                    <a:pt x="6696" y="30549"/>
                  </a:lnTo>
                  <a:lnTo>
                    <a:pt x="6780" y="30570"/>
                  </a:lnTo>
                  <a:lnTo>
                    <a:pt x="6843" y="30549"/>
                  </a:lnTo>
                  <a:lnTo>
                    <a:pt x="6864" y="30549"/>
                  </a:lnTo>
                  <a:lnTo>
                    <a:pt x="6885" y="30612"/>
                  </a:lnTo>
                  <a:lnTo>
                    <a:pt x="6968" y="30675"/>
                  </a:lnTo>
                  <a:lnTo>
                    <a:pt x="7052" y="30738"/>
                  </a:lnTo>
                  <a:lnTo>
                    <a:pt x="7115" y="30738"/>
                  </a:lnTo>
                  <a:lnTo>
                    <a:pt x="7219" y="30675"/>
                  </a:lnTo>
                  <a:lnTo>
                    <a:pt x="7303" y="30633"/>
                  </a:lnTo>
                  <a:lnTo>
                    <a:pt x="7324" y="30570"/>
                  </a:lnTo>
                  <a:lnTo>
                    <a:pt x="7261" y="30549"/>
                  </a:lnTo>
                  <a:lnTo>
                    <a:pt x="7157" y="30549"/>
                  </a:lnTo>
                  <a:lnTo>
                    <a:pt x="7094" y="30528"/>
                  </a:lnTo>
                  <a:lnTo>
                    <a:pt x="7094" y="30466"/>
                  </a:lnTo>
                  <a:lnTo>
                    <a:pt x="7219" y="30466"/>
                  </a:lnTo>
                  <a:lnTo>
                    <a:pt x="7303" y="30424"/>
                  </a:lnTo>
                  <a:lnTo>
                    <a:pt x="7303" y="30403"/>
                  </a:lnTo>
                  <a:lnTo>
                    <a:pt x="7219" y="30340"/>
                  </a:lnTo>
                  <a:lnTo>
                    <a:pt x="7157" y="30319"/>
                  </a:lnTo>
                  <a:lnTo>
                    <a:pt x="7157" y="30298"/>
                  </a:lnTo>
                  <a:lnTo>
                    <a:pt x="7198" y="30298"/>
                  </a:lnTo>
                  <a:lnTo>
                    <a:pt x="7219" y="30256"/>
                  </a:lnTo>
                  <a:lnTo>
                    <a:pt x="7198" y="30235"/>
                  </a:lnTo>
                  <a:lnTo>
                    <a:pt x="7094" y="30214"/>
                  </a:lnTo>
                  <a:lnTo>
                    <a:pt x="7052" y="30152"/>
                  </a:lnTo>
                  <a:lnTo>
                    <a:pt x="7073" y="30131"/>
                  </a:lnTo>
                  <a:lnTo>
                    <a:pt x="7157" y="30152"/>
                  </a:lnTo>
                  <a:lnTo>
                    <a:pt x="7261" y="30194"/>
                  </a:lnTo>
                  <a:lnTo>
                    <a:pt x="7408" y="30152"/>
                  </a:lnTo>
                  <a:lnTo>
                    <a:pt x="7491" y="30110"/>
                  </a:lnTo>
                  <a:lnTo>
                    <a:pt x="7512" y="30047"/>
                  </a:lnTo>
                  <a:lnTo>
                    <a:pt x="7491" y="30005"/>
                  </a:lnTo>
                  <a:lnTo>
                    <a:pt x="7387" y="29984"/>
                  </a:lnTo>
                  <a:lnTo>
                    <a:pt x="7198" y="29942"/>
                  </a:lnTo>
                  <a:lnTo>
                    <a:pt x="7115" y="29901"/>
                  </a:lnTo>
                  <a:lnTo>
                    <a:pt x="7115" y="29880"/>
                  </a:lnTo>
                  <a:lnTo>
                    <a:pt x="7177" y="29880"/>
                  </a:lnTo>
                  <a:lnTo>
                    <a:pt x="7261" y="29901"/>
                  </a:lnTo>
                  <a:lnTo>
                    <a:pt x="7408" y="29901"/>
                  </a:lnTo>
                  <a:lnTo>
                    <a:pt x="7491" y="29838"/>
                  </a:lnTo>
                  <a:lnTo>
                    <a:pt x="7491" y="29775"/>
                  </a:lnTo>
                  <a:lnTo>
                    <a:pt x="7408" y="29712"/>
                  </a:lnTo>
                  <a:lnTo>
                    <a:pt x="7324" y="29691"/>
                  </a:lnTo>
                  <a:lnTo>
                    <a:pt x="7303" y="29629"/>
                  </a:lnTo>
                  <a:lnTo>
                    <a:pt x="7366" y="29629"/>
                  </a:lnTo>
                  <a:lnTo>
                    <a:pt x="7408" y="29670"/>
                  </a:lnTo>
                  <a:lnTo>
                    <a:pt x="7429" y="29712"/>
                  </a:lnTo>
                  <a:lnTo>
                    <a:pt x="7512" y="29691"/>
                  </a:lnTo>
                  <a:lnTo>
                    <a:pt x="7575" y="29629"/>
                  </a:lnTo>
                  <a:lnTo>
                    <a:pt x="7575" y="29587"/>
                  </a:lnTo>
                  <a:lnTo>
                    <a:pt x="7512" y="29566"/>
                  </a:lnTo>
                  <a:lnTo>
                    <a:pt x="7429" y="29503"/>
                  </a:lnTo>
                  <a:lnTo>
                    <a:pt x="7429" y="29482"/>
                  </a:lnTo>
                  <a:lnTo>
                    <a:pt x="7491" y="29461"/>
                  </a:lnTo>
                  <a:lnTo>
                    <a:pt x="7512" y="29503"/>
                  </a:lnTo>
                  <a:lnTo>
                    <a:pt x="7575" y="29524"/>
                  </a:lnTo>
                  <a:lnTo>
                    <a:pt x="7638" y="29461"/>
                  </a:lnTo>
                  <a:lnTo>
                    <a:pt x="7638" y="29419"/>
                  </a:lnTo>
                  <a:lnTo>
                    <a:pt x="7533" y="29398"/>
                  </a:lnTo>
                  <a:lnTo>
                    <a:pt x="7470" y="29357"/>
                  </a:lnTo>
                  <a:lnTo>
                    <a:pt x="7429" y="29294"/>
                  </a:lnTo>
                  <a:lnTo>
                    <a:pt x="7491" y="29294"/>
                  </a:lnTo>
                  <a:lnTo>
                    <a:pt x="7575" y="29357"/>
                  </a:lnTo>
                  <a:lnTo>
                    <a:pt x="7638" y="29357"/>
                  </a:lnTo>
                  <a:lnTo>
                    <a:pt x="7701" y="29398"/>
                  </a:lnTo>
                  <a:lnTo>
                    <a:pt x="7742" y="29398"/>
                  </a:lnTo>
                  <a:lnTo>
                    <a:pt x="7784" y="29315"/>
                  </a:lnTo>
                  <a:lnTo>
                    <a:pt x="7784" y="29273"/>
                  </a:lnTo>
                  <a:lnTo>
                    <a:pt x="7826" y="29210"/>
                  </a:lnTo>
                  <a:lnTo>
                    <a:pt x="7826" y="29168"/>
                  </a:lnTo>
                  <a:lnTo>
                    <a:pt x="7805" y="29106"/>
                  </a:lnTo>
                  <a:lnTo>
                    <a:pt x="7826" y="29001"/>
                  </a:lnTo>
                  <a:lnTo>
                    <a:pt x="7826" y="28959"/>
                  </a:lnTo>
                  <a:lnTo>
                    <a:pt x="7742" y="28854"/>
                  </a:lnTo>
                  <a:lnTo>
                    <a:pt x="7617" y="28750"/>
                  </a:lnTo>
                  <a:lnTo>
                    <a:pt x="7512" y="28729"/>
                  </a:lnTo>
                  <a:lnTo>
                    <a:pt x="7470" y="28666"/>
                  </a:lnTo>
                  <a:lnTo>
                    <a:pt x="7470" y="28645"/>
                  </a:lnTo>
                  <a:lnTo>
                    <a:pt x="7533" y="28645"/>
                  </a:lnTo>
                  <a:lnTo>
                    <a:pt x="7596" y="28666"/>
                  </a:lnTo>
                  <a:lnTo>
                    <a:pt x="7722" y="28771"/>
                  </a:lnTo>
                  <a:lnTo>
                    <a:pt x="7805" y="28854"/>
                  </a:lnTo>
                  <a:lnTo>
                    <a:pt x="7889" y="28854"/>
                  </a:lnTo>
                  <a:lnTo>
                    <a:pt x="7910" y="28834"/>
                  </a:lnTo>
                  <a:lnTo>
                    <a:pt x="7889" y="28687"/>
                  </a:lnTo>
                  <a:lnTo>
                    <a:pt x="7826" y="28582"/>
                  </a:lnTo>
                  <a:lnTo>
                    <a:pt x="7701" y="28562"/>
                  </a:lnTo>
                  <a:lnTo>
                    <a:pt x="7533" y="28478"/>
                  </a:lnTo>
                  <a:lnTo>
                    <a:pt x="7491" y="28457"/>
                  </a:lnTo>
                  <a:lnTo>
                    <a:pt x="7491" y="28415"/>
                  </a:lnTo>
                  <a:lnTo>
                    <a:pt x="7533" y="28415"/>
                  </a:lnTo>
                  <a:lnTo>
                    <a:pt x="7596" y="28436"/>
                  </a:lnTo>
                  <a:lnTo>
                    <a:pt x="7638" y="28478"/>
                  </a:lnTo>
                  <a:lnTo>
                    <a:pt x="7742" y="28478"/>
                  </a:lnTo>
                  <a:lnTo>
                    <a:pt x="7805" y="28415"/>
                  </a:lnTo>
                  <a:lnTo>
                    <a:pt x="7826" y="28352"/>
                  </a:lnTo>
                  <a:lnTo>
                    <a:pt x="7826" y="28269"/>
                  </a:lnTo>
                  <a:lnTo>
                    <a:pt x="7847" y="28269"/>
                  </a:lnTo>
                  <a:lnTo>
                    <a:pt x="7910" y="28310"/>
                  </a:lnTo>
                  <a:lnTo>
                    <a:pt x="7910" y="28331"/>
                  </a:lnTo>
                  <a:lnTo>
                    <a:pt x="7910" y="28373"/>
                  </a:lnTo>
                  <a:lnTo>
                    <a:pt x="8014" y="28436"/>
                  </a:lnTo>
                  <a:lnTo>
                    <a:pt x="8056" y="28436"/>
                  </a:lnTo>
                  <a:lnTo>
                    <a:pt x="8119" y="28478"/>
                  </a:lnTo>
                  <a:lnTo>
                    <a:pt x="8161" y="28478"/>
                  </a:lnTo>
                  <a:lnTo>
                    <a:pt x="8203" y="28436"/>
                  </a:lnTo>
                  <a:lnTo>
                    <a:pt x="8245" y="28373"/>
                  </a:lnTo>
                  <a:lnTo>
                    <a:pt x="8266" y="28352"/>
                  </a:lnTo>
                  <a:lnTo>
                    <a:pt x="8245" y="28310"/>
                  </a:lnTo>
                  <a:lnTo>
                    <a:pt x="8161" y="28269"/>
                  </a:lnTo>
                  <a:lnTo>
                    <a:pt x="8014" y="28269"/>
                  </a:lnTo>
                  <a:lnTo>
                    <a:pt x="7994" y="28248"/>
                  </a:lnTo>
                  <a:lnTo>
                    <a:pt x="7994" y="28227"/>
                  </a:lnTo>
                  <a:lnTo>
                    <a:pt x="7994" y="28164"/>
                  </a:lnTo>
                  <a:lnTo>
                    <a:pt x="7931" y="28122"/>
                  </a:lnTo>
                  <a:lnTo>
                    <a:pt x="7931" y="28059"/>
                  </a:lnTo>
                  <a:lnTo>
                    <a:pt x="7994" y="28018"/>
                  </a:lnTo>
                  <a:lnTo>
                    <a:pt x="8014" y="28018"/>
                  </a:lnTo>
                  <a:lnTo>
                    <a:pt x="8056" y="28059"/>
                  </a:lnTo>
                  <a:lnTo>
                    <a:pt x="8056" y="28143"/>
                  </a:lnTo>
                  <a:lnTo>
                    <a:pt x="8119" y="28206"/>
                  </a:lnTo>
                  <a:lnTo>
                    <a:pt x="8245" y="28206"/>
                  </a:lnTo>
                  <a:lnTo>
                    <a:pt x="8307" y="28164"/>
                  </a:lnTo>
                  <a:lnTo>
                    <a:pt x="8307" y="28122"/>
                  </a:lnTo>
                  <a:lnTo>
                    <a:pt x="8266" y="28059"/>
                  </a:lnTo>
                  <a:lnTo>
                    <a:pt x="8161" y="28018"/>
                  </a:lnTo>
                  <a:lnTo>
                    <a:pt x="8098" y="27955"/>
                  </a:lnTo>
                  <a:lnTo>
                    <a:pt x="8056" y="27850"/>
                  </a:lnTo>
                  <a:lnTo>
                    <a:pt x="8098" y="27850"/>
                  </a:lnTo>
                  <a:lnTo>
                    <a:pt x="8140" y="27913"/>
                  </a:lnTo>
                  <a:lnTo>
                    <a:pt x="8245" y="27955"/>
                  </a:lnTo>
                  <a:lnTo>
                    <a:pt x="8307" y="27997"/>
                  </a:lnTo>
                  <a:lnTo>
                    <a:pt x="8370" y="28059"/>
                  </a:lnTo>
                  <a:lnTo>
                    <a:pt x="8412" y="28038"/>
                  </a:lnTo>
                  <a:lnTo>
                    <a:pt x="8412" y="27997"/>
                  </a:lnTo>
                  <a:lnTo>
                    <a:pt x="8370" y="27934"/>
                  </a:lnTo>
                  <a:lnTo>
                    <a:pt x="8266" y="27892"/>
                  </a:lnTo>
                  <a:lnTo>
                    <a:pt x="8203" y="27829"/>
                  </a:lnTo>
                  <a:lnTo>
                    <a:pt x="8203" y="27746"/>
                  </a:lnTo>
                  <a:lnTo>
                    <a:pt x="8245" y="27704"/>
                  </a:lnTo>
                  <a:lnTo>
                    <a:pt x="8266" y="27641"/>
                  </a:lnTo>
                  <a:lnTo>
                    <a:pt x="8328" y="27641"/>
                  </a:lnTo>
                  <a:lnTo>
                    <a:pt x="8349" y="27704"/>
                  </a:lnTo>
                  <a:lnTo>
                    <a:pt x="8475" y="27808"/>
                  </a:lnTo>
                  <a:lnTo>
                    <a:pt x="8558" y="27808"/>
                  </a:lnTo>
                  <a:lnTo>
                    <a:pt x="8621" y="27787"/>
                  </a:lnTo>
                  <a:lnTo>
                    <a:pt x="8684" y="27787"/>
                  </a:lnTo>
                  <a:lnTo>
                    <a:pt x="8768" y="27746"/>
                  </a:lnTo>
                  <a:lnTo>
                    <a:pt x="8789" y="27683"/>
                  </a:lnTo>
                  <a:lnTo>
                    <a:pt x="8768" y="27641"/>
                  </a:lnTo>
                  <a:lnTo>
                    <a:pt x="8684" y="27620"/>
                  </a:lnTo>
                  <a:lnTo>
                    <a:pt x="8621" y="27578"/>
                  </a:lnTo>
                  <a:lnTo>
                    <a:pt x="8517" y="27515"/>
                  </a:lnTo>
                  <a:lnTo>
                    <a:pt x="8454" y="27515"/>
                  </a:lnTo>
                  <a:lnTo>
                    <a:pt x="8370" y="27494"/>
                  </a:lnTo>
                  <a:lnTo>
                    <a:pt x="8412" y="27432"/>
                  </a:lnTo>
                  <a:lnTo>
                    <a:pt x="8433" y="27411"/>
                  </a:lnTo>
                  <a:lnTo>
                    <a:pt x="8517" y="27411"/>
                  </a:lnTo>
                  <a:lnTo>
                    <a:pt x="8579" y="27494"/>
                  </a:lnTo>
                  <a:lnTo>
                    <a:pt x="8642" y="27515"/>
                  </a:lnTo>
                  <a:lnTo>
                    <a:pt x="8684" y="27515"/>
                  </a:lnTo>
                  <a:lnTo>
                    <a:pt x="8768" y="27620"/>
                  </a:lnTo>
                  <a:lnTo>
                    <a:pt x="8851" y="27641"/>
                  </a:lnTo>
                  <a:lnTo>
                    <a:pt x="8893" y="27620"/>
                  </a:lnTo>
                  <a:lnTo>
                    <a:pt x="8935" y="27578"/>
                  </a:lnTo>
                  <a:lnTo>
                    <a:pt x="8935" y="27515"/>
                  </a:lnTo>
                  <a:lnTo>
                    <a:pt x="8935" y="27411"/>
                  </a:lnTo>
                  <a:lnTo>
                    <a:pt x="8893" y="27369"/>
                  </a:lnTo>
                  <a:lnTo>
                    <a:pt x="8851" y="27327"/>
                  </a:lnTo>
                  <a:lnTo>
                    <a:pt x="8851" y="27306"/>
                  </a:lnTo>
                  <a:lnTo>
                    <a:pt x="8956" y="27306"/>
                  </a:lnTo>
                  <a:lnTo>
                    <a:pt x="8977" y="27222"/>
                  </a:lnTo>
                  <a:lnTo>
                    <a:pt x="8977" y="27181"/>
                  </a:lnTo>
                  <a:lnTo>
                    <a:pt x="8935" y="27181"/>
                  </a:lnTo>
                  <a:lnTo>
                    <a:pt x="8872" y="27201"/>
                  </a:lnTo>
                  <a:lnTo>
                    <a:pt x="8830" y="27160"/>
                  </a:lnTo>
                  <a:lnTo>
                    <a:pt x="8768" y="27097"/>
                  </a:lnTo>
                  <a:lnTo>
                    <a:pt x="8684" y="27097"/>
                  </a:lnTo>
                  <a:lnTo>
                    <a:pt x="8558" y="27013"/>
                  </a:lnTo>
                  <a:lnTo>
                    <a:pt x="8538" y="26992"/>
                  </a:lnTo>
                  <a:lnTo>
                    <a:pt x="8579" y="26950"/>
                  </a:lnTo>
                  <a:lnTo>
                    <a:pt x="8684" y="26950"/>
                  </a:lnTo>
                  <a:lnTo>
                    <a:pt x="8789" y="26971"/>
                  </a:lnTo>
                  <a:lnTo>
                    <a:pt x="8872" y="26971"/>
                  </a:lnTo>
                  <a:lnTo>
                    <a:pt x="8893" y="26909"/>
                  </a:lnTo>
                  <a:lnTo>
                    <a:pt x="8956" y="26909"/>
                  </a:lnTo>
                  <a:lnTo>
                    <a:pt x="9040" y="26971"/>
                  </a:lnTo>
                  <a:lnTo>
                    <a:pt x="9061" y="26867"/>
                  </a:lnTo>
                  <a:lnTo>
                    <a:pt x="9040" y="26699"/>
                  </a:lnTo>
                  <a:lnTo>
                    <a:pt x="8998" y="26595"/>
                  </a:lnTo>
                  <a:lnTo>
                    <a:pt x="8956" y="26553"/>
                  </a:lnTo>
                  <a:lnTo>
                    <a:pt x="8935" y="26469"/>
                  </a:lnTo>
                  <a:lnTo>
                    <a:pt x="8935" y="26427"/>
                  </a:lnTo>
                  <a:lnTo>
                    <a:pt x="8977" y="26365"/>
                  </a:lnTo>
                  <a:lnTo>
                    <a:pt x="8956" y="26260"/>
                  </a:lnTo>
                  <a:lnTo>
                    <a:pt x="8956" y="26218"/>
                  </a:lnTo>
                  <a:lnTo>
                    <a:pt x="8977" y="26155"/>
                  </a:lnTo>
                  <a:lnTo>
                    <a:pt x="8998" y="26176"/>
                  </a:lnTo>
                  <a:lnTo>
                    <a:pt x="9040" y="26239"/>
                  </a:lnTo>
                  <a:lnTo>
                    <a:pt x="9102" y="26260"/>
                  </a:lnTo>
                  <a:lnTo>
                    <a:pt x="9102" y="26218"/>
                  </a:lnTo>
                  <a:lnTo>
                    <a:pt x="9165" y="26176"/>
                  </a:lnTo>
                  <a:lnTo>
                    <a:pt x="9207" y="26218"/>
                  </a:lnTo>
                  <a:lnTo>
                    <a:pt x="9249" y="26344"/>
                  </a:lnTo>
                  <a:lnTo>
                    <a:pt x="9291" y="26365"/>
                  </a:lnTo>
                  <a:lnTo>
                    <a:pt x="9374" y="26365"/>
                  </a:lnTo>
                  <a:lnTo>
                    <a:pt x="9479" y="26239"/>
                  </a:lnTo>
                  <a:lnTo>
                    <a:pt x="9521" y="26113"/>
                  </a:lnTo>
                  <a:lnTo>
                    <a:pt x="9521" y="26009"/>
                  </a:lnTo>
                  <a:lnTo>
                    <a:pt x="9500" y="25925"/>
                  </a:lnTo>
                  <a:lnTo>
                    <a:pt x="9500" y="25862"/>
                  </a:lnTo>
                  <a:lnTo>
                    <a:pt x="9563" y="25841"/>
                  </a:lnTo>
                  <a:lnTo>
                    <a:pt x="9605" y="25841"/>
                  </a:lnTo>
                  <a:lnTo>
                    <a:pt x="9626" y="25800"/>
                  </a:lnTo>
                  <a:lnTo>
                    <a:pt x="9667" y="25758"/>
                  </a:lnTo>
                  <a:lnTo>
                    <a:pt x="9688" y="25821"/>
                  </a:lnTo>
                  <a:lnTo>
                    <a:pt x="9730" y="25883"/>
                  </a:lnTo>
                  <a:lnTo>
                    <a:pt x="9814" y="25883"/>
                  </a:lnTo>
                  <a:lnTo>
                    <a:pt x="9877" y="25841"/>
                  </a:lnTo>
                  <a:lnTo>
                    <a:pt x="9877" y="25800"/>
                  </a:lnTo>
                  <a:lnTo>
                    <a:pt x="9877" y="25737"/>
                  </a:lnTo>
                  <a:lnTo>
                    <a:pt x="9898" y="25737"/>
                  </a:lnTo>
                  <a:lnTo>
                    <a:pt x="9918" y="25800"/>
                  </a:lnTo>
                  <a:lnTo>
                    <a:pt x="9939" y="25883"/>
                  </a:lnTo>
                  <a:lnTo>
                    <a:pt x="9981" y="25925"/>
                  </a:lnTo>
                  <a:lnTo>
                    <a:pt x="10044" y="25862"/>
                  </a:lnTo>
                  <a:lnTo>
                    <a:pt x="10107" y="25821"/>
                  </a:lnTo>
                  <a:lnTo>
                    <a:pt x="10149" y="25800"/>
                  </a:lnTo>
                  <a:lnTo>
                    <a:pt x="10211" y="25841"/>
                  </a:lnTo>
                  <a:lnTo>
                    <a:pt x="10295" y="25841"/>
                  </a:lnTo>
                  <a:lnTo>
                    <a:pt x="10358" y="25800"/>
                  </a:lnTo>
                  <a:lnTo>
                    <a:pt x="10400" y="25716"/>
                  </a:lnTo>
                  <a:lnTo>
                    <a:pt x="10421" y="25674"/>
                  </a:lnTo>
                  <a:lnTo>
                    <a:pt x="10421" y="25632"/>
                  </a:lnTo>
                  <a:lnTo>
                    <a:pt x="10358" y="25549"/>
                  </a:lnTo>
                  <a:lnTo>
                    <a:pt x="10316" y="25423"/>
                  </a:lnTo>
                  <a:lnTo>
                    <a:pt x="10295" y="25339"/>
                  </a:lnTo>
                  <a:lnTo>
                    <a:pt x="10337" y="25297"/>
                  </a:lnTo>
                  <a:lnTo>
                    <a:pt x="10358" y="25318"/>
                  </a:lnTo>
                  <a:lnTo>
                    <a:pt x="10400" y="25423"/>
                  </a:lnTo>
                  <a:lnTo>
                    <a:pt x="10442" y="25423"/>
                  </a:lnTo>
                  <a:lnTo>
                    <a:pt x="10525" y="25339"/>
                  </a:lnTo>
                  <a:lnTo>
                    <a:pt x="10546" y="25256"/>
                  </a:lnTo>
                  <a:lnTo>
                    <a:pt x="10609" y="25193"/>
                  </a:lnTo>
                  <a:lnTo>
                    <a:pt x="10630" y="25130"/>
                  </a:lnTo>
                  <a:lnTo>
                    <a:pt x="10546" y="25046"/>
                  </a:lnTo>
                  <a:lnTo>
                    <a:pt x="10546" y="25005"/>
                  </a:lnTo>
                  <a:lnTo>
                    <a:pt x="10609" y="24942"/>
                  </a:lnTo>
                  <a:lnTo>
                    <a:pt x="10651" y="24921"/>
                  </a:lnTo>
                  <a:lnTo>
                    <a:pt x="10672" y="24942"/>
                  </a:lnTo>
                  <a:lnTo>
                    <a:pt x="10672" y="24984"/>
                  </a:lnTo>
                  <a:lnTo>
                    <a:pt x="10735" y="25046"/>
                  </a:lnTo>
                  <a:lnTo>
                    <a:pt x="10839" y="25088"/>
                  </a:lnTo>
                  <a:lnTo>
                    <a:pt x="10881" y="25109"/>
                  </a:lnTo>
                  <a:lnTo>
                    <a:pt x="10839" y="25172"/>
                  </a:lnTo>
                  <a:lnTo>
                    <a:pt x="10755" y="25214"/>
                  </a:lnTo>
                  <a:lnTo>
                    <a:pt x="10714" y="25318"/>
                  </a:lnTo>
                  <a:lnTo>
                    <a:pt x="10714" y="25402"/>
                  </a:lnTo>
                  <a:lnTo>
                    <a:pt x="10839" y="25549"/>
                  </a:lnTo>
                  <a:lnTo>
                    <a:pt x="10881" y="25590"/>
                  </a:lnTo>
                  <a:lnTo>
                    <a:pt x="10923" y="25507"/>
                  </a:lnTo>
                  <a:lnTo>
                    <a:pt x="10923" y="25444"/>
                  </a:lnTo>
                  <a:lnTo>
                    <a:pt x="10944" y="25381"/>
                  </a:lnTo>
                  <a:lnTo>
                    <a:pt x="10965" y="25277"/>
                  </a:lnTo>
                  <a:lnTo>
                    <a:pt x="10986" y="25277"/>
                  </a:lnTo>
                  <a:lnTo>
                    <a:pt x="11027" y="25318"/>
                  </a:lnTo>
                  <a:lnTo>
                    <a:pt x="10986" y="25402"/>
                  </a:lnTo>
                  <a:lnTo>
                    <a:pt x="10986" y="25444"/>
                  </a:lnTo>
                  <a:lnTo>
                    <a:pt x="11048" y="25549"/>
                  </a:lnTo>
                  <a:lnTo>
                    <a:pt x="11132" y="25590"/>
                  </a:lnTo>
                  <a:lnTo>
                    <a:pt x="11195" y="25528"/>
                  </a:lnTo>
                  <a:lnTo>
                    <a:pt x="11279" y="25528"/>
                  </a:lnTo>
                  <a:lnTo>
                    <a:pt x="11299" y="25486"/>
                  </a:lnTo>
                  <a:lnTo>
                    <a:pt x="11299" y="25423"/>
                  </a:lnTo>
                  <a:lnTo>
                    <a:pt x="11341" y="25381"/>
                  </a:lnTo>
                  <a:lnTo>
                    <a:pt x="11362" y="25381"/>
                  </a:lnTo>
                  <a:lnTo>
                    <a:pt x="11383" y="25402"/>
                  </a:lnTo>
                  <a:lnTo>
                    <a:pt x="11362" y="25444"/>
                  </a:lnTo>
                  <a:lnTo>
                    <a:pt x="11362" y="25507"/>
                  </a:lnTo>
                  <a:lnTo>
                    <a:pt x="11404" y="25549"/>
                  </a:lnTo>
                  <a:lnTo>
                    <a:pt x="11488" y="25549"/>
                  </a:lnTo>
                  <a:lnTo>
                    <a:pt x="11571" y="25444"/>
                  </a:lnTo>
                  <a:lnTo>
                    <a:pt x="11718" y="25339"/>
                  </a:lnTo>
                  <a:lnTo>
                    <a:pt x="11781" y="25339"/>
                  </a:lnTo>
                  <a:lnTo>
                    <a:pt x="11823" y="25318"/>
                  </a:lnTo>
                  <a:lnTo>
                    <a:pt x="11823" y="25235"/>
                  </a:lnTo>
                  <a:lnTo>
                    <a:pt x="11781" y="25172"/>
                  </a:lnTo>
                  <a:lnTo>
                    <a:pt x="11718" y="25130"/>
                  </a:lnTo>
                  <a:lnTo>
                    <a:pt x="11676" y="25088"/>
                  </a:lnTo>
                  <a:lnTo>
                    <a:pt x="11697" y="25067"/>
                  </a:lnTo>
                  <a:lnTo>
                    <a:pt x="11760" y="25067"/>
                  </a:lnTo>
                  <a:lnTo>
                    <a:pt x="11781" y="25109"/>
                  </a:lnTo>
                  <a:lnTo>
                    <a:pt x="11885" y="25172"/>
                  </a:lnTo>
                  <a:lnTo>
                    <a:pt x="11927" y="25172"/>
                  </a:lnTo>
                  <a:lnTo>
                    <a:pt x="11927" y="25088"/>
                  </a:lnTo>
                  <a:lnTo>
                    <a:pt x="11990" y="25088"/>
                  </a:lnTo>
                  <a:lnTo>
                    <a:pt x="12011" y="25130"/>
                  </a:lnTo>
                  <a:lnTo>
                    <a:pt x="12011" y="25193"/>
                  </a:lnTo>
                  <a:lnTo>
                    <a:pt x="12032" y="25214"/>
                  </a:lnTo>
                  <a:lnTo>
                    <a:pt x="12095" y="25193"/>
                  </a:lnTo>
                  <a:lnTo>
                    <a:pt x="12220" y="25046"/>
                  </a:lnTo>
                  <a:lnTo>
                    <a:pt x="12241" y="25025"/>
                  </a:lnTo>
                  <a:lnTo>
                    <a:pt x="12241" y="25005"/>
                  </a:lnTo>
                  <a:lnTo>
                    <a:pt x="12283" y="24921"/>
                  </a:lnTo>
                  <a:lnTo>
                    <a:pt x="12304" y="24879"/>
                  </a:lnTo>
                  <a:lnTo>
                    <a:pt x="12346" y="24837"/>
                  </a:lnTo>
                  <a:lnTo>
                    <a:pt x="12346" y="24837"/>
                  </a:lnTo>
                  <a:lnTo>
                    <a:pt x="12325" y="24900"/>
                  </a:lnTo>
                  <a:lnTo>
                    <a:pt x="12346" y="24942"/>
                  </a:lnTo>
                  <a:lnTo>
                    <a:pt x="12387" y="24984"/>
                  </a:lnTo>
                  <a:lnTo>
                    <a:pt x="12429" y="24942"/>
                  </a:lnTo>
                  <a:lnTo>
                    <a:pt x="12513" y="24837"/>
                  </a:lnTo>
                  <a:lnTo>
                    <a:pt x="12534" y="24774"/>
                  </a:lnTo>
                  <a:lnTo>
                    <a:pt x="12513" y="24691"/>
                  </a:lnTo>
                  <a:lnTo>
                    <a:pt x="12513" y="24607"/>
                  </a:lnTo>
                  <a:lnTo>
                    <a:pt x="12639" y="24481"/>
                  </a:lnTo>
                  <a:lnTo>
                    <a:pt x="12722" y="24460"/>
                  </a:lnTo>
                  <a:lnTo>
                    <a:pt x="12764" y="24398"/>
                  </a:lnTo>
                  <a:lnTo>
                    <a:pt x="12743" y="24356"/>
                  </a:lnTo>
                  <a:lnTo>
                    <a:pt x="12722" y="24293"/>
                  </a:lnTo>
                  <a:lnTo>
                    <a:pt x="12722" y="24272"/>
                  </a:lnTo>
                  <a:lnTo>
                    <a:pt x="12764" y="24293"/>
                  </a:lnTo>
                  <a:lnTo>
                    <a:pt x="12827" y="24314"/>
                  </a:lnTo>
                  <a:lnTo>
                    <a:pt x="12869" y="24314"/>
                  </a:lnTo>
                  <a:lnTo>
                    <a:pt x="12911" y="24251"/>
                  </a:lnTo>
                  <a:lnTo>
                    <a:pt x="12869" y="24188"/>
                  </a:lnTo>
                  <a:lnTo>
                    <a:pt x="12827" y="24147"/>
                  </a:lnTo>
                  <a:lnTo>
                    <a:pt x="12869" y="24168"/>
                  </a:lnTo>
                  <a:lnTo>
                    <a:pt x="12931" y="24209"/>
                  </a:lnTo>
                  <a:lnTo>
                    <a:pt x="12931" y="24168"/>
                  </a:lnTo>
                  <a:lnTo>
                    <a:pt x="12952" y="24084"/>
                  </a:lnTo>
                  <a:lnTo>
                    <a:pt x="13036" y="24084"/>
                  </a:lnTo>
                  <a:lnTo>
                    <a:pt x="13120" y="24042"/>
                  </a:lnTo>
                  <a:lnTo>
                    <a:pt x="13120" y="23958"/>
                  </a:lnTo>
                  <a:lnTo>
                    <a:pt x="13120" y="23937"/>
                  </a:lnTo>
                  <a:lnTo>
                    <a:pt x="13141" y="23875"/>
                  </a:lnTo>
                  <a:lnTo>
                    <a:pt x="13224" y="23875"/>
                  </a:lnTo>
                  <a:lnTo>
                    <a:pt x="13266" y="23854"/>
                  </a:lnTo>
                  <a:lnTo>
                    <a:pt x="13350" y="23749"/>
                  </a:lnTo>
                  <a:lnTo>
                    <a:pt x="13434" y="23707"/>
                  </a:lnTo>
                  <a:lnTo>
                    <a:pt x="13476" y="23707"/>
                  </a:lnTo>
                  <a:lnTo>
                    <a:pt x="13496" y="23728"/>
                  </a:lnTo>
                  <a:lnTo>
                    <a:pt x="13580" y="23707"/>
                  </a:lnTo>
                  <a:lnTo>
                    <a:pt x="13643" y="23624"/>
                  </a:lnTo>
                  <a:lnTo>
                    <a:pt x="13664" y="23477"/>
                  </a:lnTo>
                  <a:lnTo>
                    <a:pt x="13643" y="23352"/>
                  </a:lnTo>
                  <a:lnTo>
                    <a:pt x="13580" y="23352"/>
                  </a:lnTo>
                  <a:lnTo>
                    <a:pt x="13559" y="23331"/>
                  </a:lnTo>
                  <a:lnTo>
                    <a:pt x="13580" y="23247"/>
                  </a:lnTo>
                  <a:lnTo>
                    <a:pt x="13580" y="23142"/>
                  </a:lnTo>
                  <a:lnTo>
                    <a:pt x="13559" y="23059"/>
                  </a:lnTo>
                  <a:lnTo>
                    <a:pt x="13496" y="23017"/>
                  </a:lnTo>
                  <a:lnTo>
                    <a:pt x="13476" y="22912"/>
                  </a:lnTo>
                  <a:lnTo>
                    <a:pt x="13455" y="22870"/>
                  </a:lnTo>
                  <a:lnTo>
                    <a:pt x="13455" y="22787"/>
                  </a:lnTo>
                  <a:lnTo>
                    <a:pt x="13496" y="22787"/>
                  </a:lnTo>
                  <a:lnTo>
                    <a:pt x="13559" y="22808"/>
                  </a:lnTo>
                  <a:lnTo>
                    <a:pt x="13580" y="22912"/>
                  </a:lnTo>
                  <a:lnTo>
                    <a:pt x="13643" y="22996"/>
                  </a:lnTo>
                  <a:lnTo>
                    <a:pt x="13643" y="23080"/>
                  </a:lnTo>
                  <a:lnTo>
                    <a:pt x="13685" y="23184"/>
                  </a:lnTo>
                  <a:lnTo>
                    <a:pt x="13748" y="23205"/>
                  </a:lnTo>
                  <a:lnTo>
                    <a:pt x="13789" y="23247"/>
                  </a:lnTo>
                  <a:lnTo>
                    <a:pt x="13768" y="23331"/>
                  </a:lnTo>
                  <a:lnTo>
                    <a:pt x="13789" y="23414"/>
                  </a:lnTo>
                  <a:lnTo>
                    <a:pt x="13873" y="23456"/>
                  </a:lnTo>
                  <a:lnTo>
                    <a:pt x="13915" y="23456"/>
                  </a:lnTo>
                  <a:lnTo>
                    <a:pt x="13915" y="23414"/>
                  </a:lnTo>
                  <a:lnTo>
                    <a:pt x="13957" y="23352"/>
                  </a:lnTo>
                  <a:lnTo>
                    <a:pt x="13999" y="23352"/>
                  </a:lnTo>
                  <a:lnTo>
                    <a:pt x="14061" y="23435"/>
                  </a:lnTo>
                  <a:lnTo>
                    <a:pt x="14229" y="23435"/>
                  </a:lnTo>
                  <a:lnTo>
                    <a:pt x="14292" y="23393"/>
                  </a:lnTo>
                  <a:lnTo>
                    <a:pt x="14312" y="23414"/>
                  </a:lnTo>
                  <a:lnTo>
                    <a:pt x="14375" y="23414"/>
                  </a:lnTo>
                  <a:lnTo>
                    <a:pt x="14438" y="23352"/>
                  </a:lnTo>
                  <a:lnTo>
                    <a:pt x="14480" y="23289"/>
                  </a:lnTo>
                  <a:lnTo>
                    <a:pt x="14522" y="23289"/>
                  </a:lnTo>
                  <a:lnTo>
                    <a:pt x="14522" y="23226"/>
                  </a:lnTo>
                  <a:lnTo>
                    <a:pt x="14584" y="23205"/>
                  </a:lnTo>
                  <a:lnTo>
                    <a:pt x="14626" y="23226"/>
                  </a:lnTo>
                  <a:lnTo>
                    <a:pt x="14731" y="23352"/>
                  </a:lnTo>
                  <a:lnTo>
                    <a:pt x="14752" y="23414"/>
                  </a:lnTo>
                  <a:lnTo>
                    <a:pt x="14815" y="23414"/>
                  </a:lnTo>
                  <a:lnTo>
                    <a:pt x="14856" y="23352"/>
                  </a:lnTo>
                  <a:lnTo>
                    <a:pt x="14919" y="23331"/>
                  </a:lnTo>
                  <a:lnTo>
                    <a:pt x="14919" y="23226"/>
                  </a:lnTo>
                  <a:lnTo>
                    <a:pt x="14940" y="23226"/>
                  </a:lnTo>
                  <a:lnTo>
                    <a:pt x="14961" y="23247"/>
                  </a:lnTo>
                  <a:lnTo>
                    <a:pt x="15024" y="23247"/>
                  </a:lnTo>
                  <a:lnTo>
                    <a:pt x="15024" y="23205"/>
                  </a:lnTo>
                  <a:lnTo>
                    <a:pt x="15066" y="23205"/>
                  </a:lnTo>
                  <a:lnTo>
                    <a:pt x="15108" y="23226"/>
                  </a:lnTo>
                  <a:lnTo>
                    <a:pt x="15170" y="23226"/>
                  </a:lnTo>
                  <a:lnTo>
                    <a:pt x="15212" y="23184"/>
                  </a:lnTo>
                  <a:lnTo>
                    <a:pt x="15212" y="23121"/>
                  </a:lnTo>
                  <a:lnTo>
                    <a:pt x="15254" y="23100"/>
                  </a:lnTo>
                  <a:lnTo>
                    <a:pt x="15338" y="23100"/>
                  </a:lnTo>
                  <a:lnTo>
                    <a:pt x="15359" y="23080"/>
                  </a:lnTo>
                  <a:lnTo>
                    <a:pt x="15359" y="23017"/>
                  </a:lnTo>
                  <a:lnTo>
                    <a:pt x="15380" y="23017"/>
                  </a:lnTo>
                  <a:lnTo>
                    <a:pt x="15380" y="23080"/>
                  </a:lnTo>
                  <a:lnTo>
                    <a:pt x="15442" y="23100"/>
                  </a:lnTo>
                  <a:lnTo>
                    <a:pt x="15484" y="23038"/>
                  </a:lnTo>
                  <a:lnTo>
                    <a:pt x="15526" y="22975"/>
                  </a:lnTo>
                  <a:lnTo>
                    <a:pt x="15547" y="22975"/>
                  </a:lnTo>
                  <a:lnTo>
                    <a:pt x="15589" y="23038"/>
                  </a:lnTo>
                  <a:lnTo>
                    <a:pt x="15652" y="23080"/>
                  </a:lnTo>
                  <a:lnTo>
                    <a:pt x="15693" y="22975"/>
                  </a:lnTo>
                  <a:lnTo>
                    <a:pt x="15735" y="22975"/>
                  </a:lnTo>
                  <a:lnTo>
                    <a:pt x="15756" y="23017"/>
                  </a:lnTo>
                  <a:lnTo>
                    <a:pt x="15798" y="23038"/>
                  </a:lnTo>
                  <a:lnTo>
                    <a:pt x="15861" y="23038"/>
                  </a:lnTo>
                  <a:lnTo>
                    <a:pt x="15882" y="22975"/>
                  </a:lnTo>
                  <a:lnTo>
                    <a:pt x="15944" y="22933"/>
                  </a:lnTo>
                  <a:lnTo>
                    <a:pt x="16007" y="22933"/>
                  </a:lnTo>
                  <a:lnTo>
                    <a:pt x="16112" y="22891"/>
                  </a:lnTo>
                  <a:lnTo>
                    <a:pt x="16175" y="22891"/>
                  </a:lnTo>
                  <a:lnTo>
                    <a:pt x="16196" y="22933"/>
                  </a:lnTo>
                  <a:lnTo>
                    <a:pt x="16258" y="22933"/>
                  </a:lnTo>
                  <a:lnTo>
                    <a:pt x="16279" y="22870"/>
                  </a:lnTo>
                  <a:lnTo>
                    <a:pt x="16321" y="22808"/>
                  </a:lnTo>
                  <a:lnTo>
                    <a:pt x="16426" y="22808"/>
                  </a:lnTo>
                  <a:lnTo>
                    <a:pt x="16468" y="22766"/>
                  </a:lnTo>
                  <a:lnTo>
                    <a:pt x="16572" y="22724"/>
                  </a:lnTo>
                  <a:lnTo>
                    <a:pt x="16614" y="22703"/>
                  </a:lnTo>
                  <a:lnTo>
                    <a:pt x="16614" y="22661"/>
                  </a:lnTo>
                  <a:lnTo>
                    <a:pt x="16572" y="22577"/>
                  </a:lnTo>
                  <a:lnTo>
                    <a:pt x="16572" y="22515"/>
                  </a:lnTo>
                  <a:lnTo>
                    <a:pt x="16719" y="22577"/>
                  </a:lnTo>
                  <a:lnTo>
                    <a:pt x="16802" y="22619"/>
                  </a:lnTo>
                  <a:lnTo>
                    <a:pt x="16823" y="22682"/>
                  </a:lnTo>
                  <a:lnTo>
                    <a:pt x="16886" y="22703"/>
                  </a:lnTo>
                  <a:lnTo>
                    <a:pt x="16991" y="22619"/>
                  </a:lnTo>
                  <a:lnTo>
                    <a:pt x="16991" y="22536"/>
                  </a:lnTo>
                  <a:lnTo>
                    <a:pt x="16928" y="22515"/>
                  </a:lnTo>
                  <a:lnTo>
                    <a:pt x="16928" y="22473"/>
                  </a:lnTo>
                  <a:lnTo>
                    <a:pt x="17012" y="22431"/>
                  </a:lnTo>
                  <a:lnTo>
                    <a:pt x="17033" y="22494"/>
                  </a:lnTo>
                  <a:lnTo>
                    <a:pt x="17116" y="22515"/>
                  </a:lnTo>
                  <a:lnTo>
                    <a:pt x="17158" y="22410"/>
                  </a:lnTo>
                  <a:lnTo>
                    <a:pt x="17137" y="22326"/>
                  </a:lnTo>
                  <a:lnTo>
                    <a:pt x="17137" y="22264"/>
                  </a:lnTo>
                  <a:lnTo>
                    <a:pt x="17200" y="22264"/>
                  </a:lnTo>
                  <a:lnTo>
                    <a:pt x="17221" y="22305"/>
                  </a:lnTo>
                  <a:lnTo>
                    <a:pt x="17305" y="22326"/>
                  </a:lnTo>
                  <a:lnTo>
                    <a:pt x="17346" y="22284"/>
                  </a:lnTo>
                  <a:lnTo>
                    <a:pt x="17409" y="22264"/>
                  </a:lnTo>
                  <a:lnTo>
                    <a:pt x="17451" y="22264"/>
                  </a:lnTo>
                  <a:lnTo>
                    <a:pt x="17451" y="22180"/>
                  </a:lnTo>
                  <a:lnTo>
                    <a:pt x="17430" y="22117"/>
                  </a:lnTo>
                  <a:lnTo>
                    <a:pt x="17451" y="22096"/>
                  </a:lnTo>
                  <a:lnTo>
                    <a:pt x="17514" y="22117"/>
                  </a:lnTo>
                  <a:lnTo>
                    <a:pt x="17556" y="22180"/>
                  </a:lnTo>
                  <a:lnTo>
                    <a:pt x="17639" y="22159"/>
                  </a:lnTo>
                  <a:lnTo>
                    <a:pt x="17681" y="22096"/>
                  </a:lnTo>
                  <a:lnTo>
                    <a:pt x="17681" y="22012"/>
                  </a:lnTo>
                  <a:lnTo>
                    <a:pt x="17660" y="21992"/>
                  </a:lnTo>
                  <a:lnTo>
                    <a:pt x="17660" y="21950"/>
                  </a:lnTo>
                  <a:lnTo>
                    <a:pt x="17681" y="21908"/>
                  </a:lnTo>
                  <a:lnTo>
                    <a:pt x="17786" y="21908"/>
                  </a:lnTo>
                  <a:lnTo>
                    <a:pt x="17849" y="21950"/>
                  </a:lnTo>
                  <a:lnTo>
                    <a:pt x="17869" y="21887"/>
                  </a:lnTo>
                  <a:lnTo>
                    <a:pt x="17890" y="21845"/>
                  </a:lnTo>
                  <a:lnTo>
                    <a:pt x="17953" y="21866"/>
                  </a:lnTo>
                  <a:lnTo>
                    <a:pt x="17995" y="21908"/>
                  </a:lnTo>
                  <a:lnTo>
                    <a:pt x="18058" y="21950"/>
                  </a:lnTo>
                  <a:lnTo>
                    <a:pt x="18079" y="21908"/>
                  </a:lnTo>
                  <a:lnTo>
                    <a:pt x="18079" y="21866"/>
                  </a:lnTo>
                  <a:lnTo>
                    <a:pt x="18037" y="21803"/>
                  </a:lnTo>
                  <a:lnTo>
                    <a:pt x="18037" y="21761"/>
                  </a:lnTo>
                  <a:lnTo>
                    <a:pt x="18100" y="21699"/>
                  </a:lnTo>
                  <a:lnTo>
                    <a:pt x="18162" y="21740"/>
                  </a:lnTo>
                  <a:lnTo>
                    <a:pt x="18288" y="21699"/>
                  </a:lnTo>
                  <a:lnTo>
                    <a:pt x="18393" y="21636"/>
                  </a:lnTo>
                  <a:lnTo>
                    <a:pt x="18455" y="21531"/>
                  </a:lnTo>
                  <a:lnTo>
                    <a:pt x="18455" y="21489"/>
                  </a:lnTo>
                  <a:lnTo>
                    <a:pt x="18309" y="21552"/>
                  </a:lnTo>
                  <a:lnTo>
                    <a:pt x="18183" y="21552"/>
                  </a:lnTo>
                  <a:lnTo>
                    <a:pt x="18141" y="21531"/>
                  </a:lnTo>
                  <a:lnTo>
                    <a:pt x="17890" y="21531"/>
                  </a:lnTo>
                  <a:lnTo>
                    <a:pt x="17765" y="21489"/>
                  </a:lnTo>
                  <a:lnTo>
                    <a:pt x="17639" y="21447"/>
                  </a:lnTo>
                  <a:lnTo>
                    <a:pt x="17472" y="21427"/>
                  </a:lnTo>
                  <a:lnTo>
                    <a:pt x="17325" y="21280"/>
                  </a:lnTo>
                  <a:lnTo>
                    <a:pt x="17263" y="21238"/>
                  </a:lnTo>
                  <a:lnTo>
                    <a:pt x="17221" y="21238"/>
                  </a:lnTo>
                  <a:lnTo>
                    <a:pt x="17095" y="21301"/>
                  </a:lnTo>
                  <a:lnTo>
                    <a:pt x="17053" y="21259"/>
                  </a:lnTo>
                  <a:lnTo>
                    <a:pt x="17095" y="21217"/>
                  </a:lnTo>
                  <a:lnTo>
                    <a:pt x="17095" y="21175"/>
                  </a:lnTo>
                  <a:lnTo>
                    <a:pt x="17033" y="21238"/>
                  </a:lnTo>
                  <a:lnTo>
                    <a:pt x="16886" y="21343"/>
                  </a:lnTo>
                  <a:lnTo>
                    <a:pt x="16802" y="21385"/>
                  </a:lnTo>
                  <a:lnTo>
                    <a:pt x="16635" y="21385"/>
                  </a:lnTo>
                  <a:lnTo>
                    <a:pt x="16593" y="21427"/>
                  </a:lnTo>
                  <a:lnTo>
                    <a:pt x="16530" y="21385"/>
                  </a:lnTo>
                  <a:lnTo>
                    <a:pt x="16489" y="21364"/>
                  </a:lnTo>
                  <a:cubicBezTo>
                    <a:pt x="16489" y="21364"/>
                    <a:pt x="16426" y="21385"/>
                    <a:pt x="16405" y="21385"/>
                  </a:cubicBezTo>
                  <a:lnTo>
                    <a:pt x="16321" y="21385"/>
                  </a:lnTo>
                  <a:lnTo>
                    <a:pt x="16196" y="21531"/>
                  </a:lnTo>
                  <a:lnTo>
                    <a:pt x="16154" y="21594"/>
                  </a:lnTo>
                  <a:lnTo>
                    <a:pt x="16091" y="21531"/>
                  </a:lnTo>
                  <a:lnTo>
                    <a:pt x="16049" y="21489"/>
                  </a:lnTo>
                  <a:lnTo>
                    <a:pt x="15861" y="21489"/>
                  </a:lnTo>
                  <a:lnTo>
                    <a:pt x="15777" y="21468"/>
                  </a:lnTo>
                  <a:lnTo>
                    <a:pt x="15735" y="21489"/>
                  </a:lnTo>
                  <a:lnTo>
                    <a:pt x="15672" y="21447"/>
                  </a:lnTo>
                  <a:lnTo>
                    <a:pt x="15735" y="21364"/>
                  </a:lnTo>
                  <a:lnTo>
                    <a:pt x="15840" y="21364"/>
                  </a:lnTo>
                  <a:lnTo>
                    <a:pt x="15882" y="21427"/>
                  </a:lnTo>
                  <a:lnTo>
                    <a:pt x="15965" y="21447"/>
                  </a:lnTo>
                  <a:lnTo>
                    <a:pt x="16049" y="21385"/>
                  </a:lnTo>
                  <a:lnTo>
                    <a:pt x="16175" y="21364"/>
                  </a:lnTo>
                  <a:lnTo>
                    <a:pt x="16258" y="21280"/>
                  </a:lnTo>
                  <a:lnTo>
                    <a:pt x="16321" y="21280"/>
                  </a:lnTo>
                  <a:lnTo>
                    <a:pt x="16426" y="21322"/>
                  </a:lnTo>
                  <a:lnTo>
                    <a:pt x="16530" y="21280"/>
                  </a:lnTo>
                  <a:lnTo>
                    <a:pt x="16572" y="21238"/>
                  </a:lnTo>
                  <a:lnTo>
                    <a:pt x="16530" y="21175"/>
                  </a:lnTo>
                  <a:lnTo>
                    <a:pt x="16489" y="21175"/>
                  </a:lnTo>
                  <a:lnTo>
                    <a:pt x="16468" y="21134"/>
                  </a:lnTo>
                  <a:lnTo>
                    <a:pt x="16405" y="21134"/>
                  </a:lnTo>
                  <a:lnTo>
                    <a:pt x="16300" y="21155"/>
                  </a:lnTo>
                  <a:lnTo>
                    <a:pt x="16216" y="21134"/>
                  </a:lnTo>
                  <a:lnTo>
                    <a:pt x="16049" y="21134"/>
                  </a:lnTo>
                  <a:lnTo>
                    <a:pt x="15944" y="21155"/>
                  </a:lnTo>
                  <a:lnTo>
                    <a:pt x="15840" y="21155"/>
                  </a:lnTo>
                  <a:lnTo>
                    <a:pt x="15693" y="21134"/>
                  </a:lnTo>
                  <a:lnTo>
                    <a:pt x="15672" y="21071"/>
                  </a:lnTo>
                  <a:lnTo>
                    <a:pt x="15631" y="21050"/>
                  </a:lnTo>
                  <a:lnTo>
                    <a:pt x="15526" y="21071"/>
                  </a:lnTo>
                  <a:lnTo>
                    <a:pt x="15380" y="21071"/>
                  </a:lnTo>
                  <a:lnTo>
                    <a:pt x="15212" y="21175"/>
                  </a:lnTo>
                  <a:lnTo>
                    <a:pt x="15170" y="21155"/>
                  </a:lnTo>
                  <a:lnTo>
                    <a:pt x="15212" y="21071"/>
                  </a:lnTo>
                  <a:lnTo>
                    <a:pt x="15275" y="21008"/>
                  </a:lnTo>
                  <a:lnTo>
                    <a:pt x="15463" y="21008"/>
                  </a:lnTo>
                  <a:lnTo>
                    <a:pt x="15672" y="20903"/>
                  </a:lnTo>
                  <a:lnTo>
                    <a:pt x="15756" y="20841"/>
                  </a:lnTo>
                  <a:lnTo>
                    <a:pt x="15756" y="20757"/>
                  </a:lnTo>
                  <a:lnTo>
                    <a:pt x="15777" y="20715"/>
                  </a:lnTo>
                  <a:lnTo>
                    <a:pt x="15861" y="20715"/>
                  </a:lnTo>
                  <a:lnTo>
                    <a:pt x="15903" y="20694"/>
                  </a:lnTo>
                  <a:lnTo>
                    <a:pt x="15965" y="20611"/>
                  </a:lnTo>
                  <a:lnTo>
                    <a:pt x="15944" y="20548"/>
                  </a:lnTo>
                  <a:lnTo>
                    <a:pt x="15882" y="20506"/>
                  </a:lnTo>
                  <a:lnTo>
                    <a:pt x="15798" y="20485"/>
                  </a:lnTo>
                  <a:lnTo>
                    <a:pt x="15777" y="20443"/>
                  </a:lnTo>
                  <a:lnTo>
                    <a:pt x="15861" y="20401"/>
                  </a:lnTo>
                  <a:lnTo>
                    <a:pt x="15903" y="20401"/>
                  </a:lnTo>
                  <a:lnTo>
                    <a:pt x="15903" y="20422"/>
                  </a:lnTo>
                  <a:lnTo>
                    <a:pt x="15986" y="20443"/>
                  </a:lnTo>
                  <a:lnTo>
                    <a:pt x="16007" y="20422"/>
                  </a:lnTo>
                  <a:lnTo>
                    <a:pt x="15986" y="20380"/>
                  </a:lnTo>
                  <a:lnTo>
                    <a:pt x="15965" y="20339"/>
                  </a:lnTo>
                  <a:lnTo>
                    <a:pt x="15965" y="20234"/>
                  </a:lnTo>
                  <a:lnTo>
                    <a:pt x="16007" y="20276"/>
                  </a:lnTo>
                  <a:lnTo>
                    <a:pt x="16049" y="20318"/>
                  </a:lnTo>
                  <a:lnTo>
                    <a:pt x="16049" y="20401"/>
                  </a:lnTo>
                  <a:lnTo>
                    <a:pt x="16091" y="20506"/>
                  </a:lnTo>
                  <a:lnTo>
                    <a:pt x="16175" y="20548"/>
                  </a:lnTo>
                  <a:lnTo>
                    <a:pt x="16279" y="20527"/>
                  </a:lnTo>
                  <a:lnTo>
                    <a:pt x="16405" y="20527"/>
                  </a:lnTo>
                  <a:lnTo>
                    <a:pt x="16698" y="20401"/>
                  </a:lnTo>
                  <a:lnTo>
                    <a:pt x="16781" y="20401"/>
                  </a:lnTo>
                  <a:lnTo>
                    <a:pt x="16844" y="20380"/>
                  </a:lnTo>
                  <a:lnTo>
                    <a:pt x="16907" y="20297"/>
                  </a:lnTo>
                  <a:lnTo>
                    <a:pt x="16991" y="20276"/>
                  </a:lnTo>
                  <a:lnTo>
                    <a:pt x="17033" y="20171"/>
                  </a:lnTo>
                  <a:lnTo>
                    <a:pt x="16991" y="20067"/>
                  </a:lnTo>
                  <a:lnTo>
                    <a:pt x="16949" y="19983"/>
                  </a:lnTo>
                  <a:lnTo>
                    <a:pt x="16907" y="19983"/>
                  </a:lnTo>
                  <a:lnTo>
                    <a:pt x="16802" y="19920"/>
                  </a:lnTo>
                  <a:lnTo>
                    <a:pt x="16530" y="19857"/>
                  </a:lnTo>
                  <a:lnTo>
                    <a:pt x="16489" y="19857"/>
                  </a:lnTo>
                  <a:lnTo>
                    <a:pt x="16384" y="19899"/>
                  </a:lnTo>
                  <a:lnTo>
                    <a:pt x="16321" y="19857"/>
                  </a:lnTo>
                  <a:lnTo>
                    <a:pt x="16321" y="19732"/>
                  </a:lnTo>
                  <a:lnTo>
                    <a:pt x="16300" y="19690"/>
                  </a:lnTo>
                  <a:lnTo>
                    <a:pt x="16196" y="19753"/>
                  </a:lnTo>
                  <a:lnTo>
                    <a:pt x="16112" y="19753"/>
                  </a:lnTo>
                  <a:lnTo>
                    <a:pt x="16007" y="19815"/>
                  </a:lnTo>
                  <a:lnTo>
                    <a:pt x="15944" y="19815"/>
                  </a:lnTo>
                  <a:lnTo>
                    <a:pt x="15861" y="19774"/>
                  </a:lnTo>
                  <a:lnTo>
                    <a:pt x="15861" y="19690"/>
                  </a:lnTo>
                  <a:lnTo>
                    <a:pt x="15944" y="19753"/>
                  </a:lnTo>
                  <a:lnTo>
                    <a:pt x="16007" y="19690"/>
                  </a:lnTo>
                  <a:lnTo>
                    <a:pt x="16070" y="19648"/>
                  </a:lnTo>
                  <a:lnTo>
                    <a:pt x="16196" y="19648"/>
                  </a:lnTo>
                  <a:lnTo>
                    <a:pt x="16216" y="19585"/>
                  </a:lnTo>
                  <a:lnTo>
                    <a:pt x="16175" y="19523"/>
                  </a:lnTo>
                  <a:lnTo>
                    <a:pt x="16091" y="19418"/>
                  </a:lnTo>
                  <a:lnTo>
                    <a:pt x="16049" y="19376"/>
                  </a:lnTo>
                  <a:lnTo>
                    <a:pt x="15944" y="19376"/>
                  </a:lnTo>
                  <a:lnTo>
                    <a:pt x="15965" y="19355"/>
                  </a:lnTo>
                  <a:lnTo>
                    <a:pt x="16070" y="19292"/>
                  </a:lnTo>
                  <a:lnTo>
                    <a:pt x="16070" y="19251"/>
                  </a:lnTo>
                  <a:lnTo>
                    <a:pt x="16070" y="19146"/>
                  </a:lnTo>
                  <a:lnTo>
                    <a:pt x="16091" y="19104"/>
                  </a:lnTo>
                  <a:lnTo>
                    <a:pt x="16154" y="19167"/>
                  </a:lnTo>
                  <a:lnTo>
                    <a:pt x="16175" y="19313"/>
                  </a:lnTo>
                  <a:lnTo>
                    <a:pt x="16216" y="19355"/>
                  </a:lnTo>
                  <a:lnTo>
                    <a:pt x="16216" y="19418"/>
                  </a:lnTo>
                  <a:lnTo>
                    <a:pt x="16363" y="19543"/>
                  </a:lnTo>
                  <a:lnTo>
                    <a:pt x="16363" y="19585"/>
                  </a:lnTo>
                  <a:lnTo>
                    <a:pt x="16426" y="19669"/>
                  </a:lnTo>
                  <a:lnTo>
                    <a:pt x="16489" y="19690"/>
                  </a:lnTo>
                  <a:lnTo>
                    <a:pt x="16572" y="19669"/>
                  </a:lnTo>
                  <a:lnTo>
                    <a:pt x="16614" y="19648"/>
                  </a:lnTo>
                  <a:lnTo>
                    <a:pt x="16698" y="19690"/>
                  </a:lnTo>
                  <a:lnTo>
                    <a:pt x="16802" y="19669"/>
                  </a:lnTo>
                  <a:lnTo>
                    <a:pt x="16886" y="19648"/>
                  </a:lnTo>
                  <a:lnTo>
                    <a:pt x="16928" y="19690"/>
                  </a:lnTo>
                  <a:lnTo>
                    <a:pt x="16928" y="19774"/>
                  </a:lnTo>
                  <a:lnTo>
                    <a:pt x="17116" y="20004"/>
                  </a:lnTo>
                  <a:lnTo>
                    <a:pt x="17200" y="20067"/>
                  </a:lnTo>
                  <a:lnTo>
                    <a:pt x="17221" y="20004"/>
                  </a:lnTo>
                  <a:lnTo>
                    <a:pt x="17325" y="19983"/>
                  </a:lnTo>
                  <a:lnTo>
                    <a:pt x="17346" y="19983"/>
                  </a:lnTo>
                  <a:lnTo>
                    <a:pt x="17367" y="20025"/>
                  </a:lnTo>
                  <a:lnTo>
                    <a:pt x="17346" y="20108"/>
                  </a:lnTo>
                  <a:lnTo>
                    <a:pt x="17325" y="20213"/>
                  </a:lnTo>
                  <a:lnTo>
                    <a:pt x="17346" y="20339"/>
                  </a:lnTo>
                  <a:lnTo>
                    <a:pt x="17409" y="20422"/>
                  </a:lnTo>
                  <a:lnTo>
                    <a:pt x="17451" y="20527"/>
                  </a:lnTo>
                  <a:lnTo>
                    <a:pt x="17472" y="20715"/>
                  </a:lnTo>
                  <a:lnTo>
                    <a:pt x="17535" y="20757"/>
                  </a:lnTo>
                  <a:lnTo>
                    <a:pt x="17618" y="20841"/>
                  </a:lnTo>
                  <a:lnTo>
                    <a:pt x="17681" y="21029"/>
                  </a:lnTo>
                  <a:lnTo>
                    <a:pt x="17828" y="21134"/>
                  </a:lnTo>
                  <a:lnTo>
                    <a:pt x="17869" y="21175"/>
                  </a:lnTo>
                  <a:lnTo>
                    <a:pt x="17953" y="21155"/>
                  </a:lnTo>
                  <a:lnTo>
                    <a:pt x="18037" y="21134"/>
                  </a:lnTo>
                  <a:lnTo>
                    <a:pt x="18100" y="21134"/>
                  </a:lnTo>
                  <a:lnTo>
                    <a:pt x="18141" y="21113"/>
                  </a:lnTo>
                  <a:lnTo>
                    <a:pt x="18141" y="21029"/>
                  </a:lnTo>
                  <a:lnTo>
                    <a:pt x="18141" y="20903"/>
                  </a:lnTo>
                  <a:lnTo>
                    <a:pt x="18141" y="20757"/>
                  </a:lnTo>
                  <a:lnTo>
                    <a:pt x="18162" y="20652"/>
                  </a:lnTo>
                  <a:lnTo>
                    <a:pt x="18183" y="20611"/>
                  </a:lnTo>
                  <a:lnTo>
                    <a:pt x="18204" y="20611"/>
                  </a:lnTo>
                  <a:lnTo>
                    <a:pt x="18246" y="20652"/>
                  </a:lnTo>
                  <a:lnTo>
                    <a:pt x="18204" y="20736"/>
                  </a:lnTo>
                  <a:lnTo>
                    <a:pt x="18204" y="20820"/>
                  </a:lnTo>
                  <a:lnTo>
                    <a:pt x="18267" y="20924"/>
                  </a:lnTo>
                  <a:lnTo>
                    <a:pt x="18204" y="21008"/>
                  </a:lnTo>
                  <a:lnTo>
                    <a:pt x="18204" y="21071"/>
                  </a:lnTo>
                  <a:lnTo>
                    <a:pt x="18267" y="21113"/>
                  </a:lnTo>
                  <a:lnTo>
                    <a:pt x="18309" y="21071"/>
                  </a:lnTo>
                  <a:lnTo>
                    <a:pt x="18393" y="21050"/>
                  </a:lnTo>
                  <a:lnTo>
                    <a:pt x="18455" y="21071"/>
                  </a:lnTo>
                  <a:lnTo>
                    <a:pt x="18476" y="21134"/>
                  </a:lnTo>
                  <a:lnTo>
                    <a:pt x="18455" y="21175"/>
                  </a:lnTo>
                  <a:lnTo>
                    <a:pt x="18476" y="21217"/>
                  </a:lnTo>
                  <a:lnTo>
                    <a:pt x="18581" y="21217"/>
                  </a:lnTo>
                  <a:lnTo>
                    <a:pt x="18623" y="21155"/>
                  </a:lnTo>
                  <a:lnTo>
                    <a:pt x="18623" y="21071"/>
                  </a:lnTo>
                  <a:lnTo>
                    <a:pt x="18602" y="21008"/>
                  </a:lnTo>
                  <a:lnTo>
                    <a:pt x="18602" y="20820"/>
                  </a:lnTo>
                  <a:lnTo>
                    <a:pt x="18623" y="20736"/>
                  </a:lnTo>
                  <a:lnTo>
                    <a:pt x="18623" y="20631"/>
                  </a:lnTo>
                  <a:lnTo>
                    <a:pt x="18665" y="20590"/>
                  </a:lnTo>
                  <a:lnTo>
                    <a:pt x="18623" y="20527"/>
                  </a:lnTo>
                  <a:lnTo>
                    <a:pt x="18581" y="20527"/>
                  </a:lnTo>
                  <a:lnTo>
                    <a:pt x="18602" y="20485"/>
                  </a:lnTo>
                  <a:lnTo>
                    <a:pt x="18623" y="20422"/>
                  </a:lnTo>
                  <a:lnTo>
                    <a:pt x="18602" y="20401"/>
                  </a:lnTo>
                  <a:lnTo>
                    <a:pt x="18497" y="20443"/>
                  </a:lnTo>
                  <a:lnTo>
                    <a:pt x="18497" y="20401"/>
                  </a:lnTo>
                  <a:lnTo>
                    <a:pt x="18518" y="20339"/>
                  </a:lnTo>
                  <a:lnTo>
                    <a:pt x="18623" y="20318"/>
                  </a:lnTo>
                  <a:lnTo>
                    <a:pt x="18685" y="20276"/>
                  </a:lnTo>
                  <a:lnTo>
                    <a:pt x="18685" y="20171"/>
                  </a:lnTo>
                  <a:lnTo>
                    <a:pt x="18665" y="20108"/>
                  </a:lnTo>
                  <a:lnTo>
                    <a:pt x="18602" y="20129"/>
                  </a:lnTo>
                  <a:lnTo>
                    <a:pt x="18581" y="20087"/>
                  </a:lnTo>
                  <a:lnTo>
                    <a:pt x="18623" y="20004"/>
                  </a:lnTo>
                  <a:lnTo>
                    <a:pt x="18685" y="19899"/>
                  </a:lnTo>
                  <a:lnTo>
                    <a:pt x="18685" y="19857"/>
                  </a:lnTo>
                  <a:lnTo>
                    <a:pt x="18623" y="19857"/>
                  </a:lnTo>
                  <a:lnTo>
                    <a:pt x="18560" y="19899"/>
                  </a:lnTo>
                  <a:lnTo>
                    <a:pt x="18476" y="20025"/>
                  </a:lnTo>
                  <a:lnTo>
                    <a:pt x="18455" y="20171"/>
                  </a:lnTo>
                  <a:lnTo>
                    <a:pt x="18393" y="20192"/>
                  </a:lnTo>
                  <a:lnTo>
                    <a:pt x="18393" y="20129"/>
                  </a:lnTo>
                  <a:lnTo>
                    <a:pt x="18413" y="20004"/>
                  </a:lnTo>
                  <a:lnTo>
                    <a:pt x="18413" y="19962"/>
                  </a:lnTo>
                  <a:lnTo>
                    <a:pt x="18393" y="19899"/>
                  </a:lnTo>
                  <a:lnTo>
                    <a:pt x="18393" y="19857"/>
                  </a:lnTo>
                  <a:lnTo>
                    <a:pt x="18413" y="19774"/>
                  </a:lnTo>
                  <a:lnTo>
                    <a:pt x="18497" y="19690"/>
                  </a:lnTo>
                  <a:lnTo>
                    <a:pt x="18581" y="19648"/>
                  </a:lnTo>
                  <a:lnTo>
                    <a:pt x="18602" y="19564"/>
                  </a:lnTo>
                  <a:lnTo>
                    <a:pt x="18560" y="19502"/>
                  </a:lnTo>
                  <a:lnTo>
                    <a:pt x="18476" y="19502"/>
                  </a:lnTo>
                  <a:lnTo>
                    <a:pt x="18413" y="19564"/>
                  </a:lnTo>
                  <a:lnTo>
                    <a:pt x="18393" y="19606"/>
                  </a:lnTo>
                  <a:lnTo>
                    <a:pt x="18372" y="19648"/>
                  </a:lnTo>
                  <a:lnTo>
                    <a:pt x="18393" y="19543"/>
                  </a:lnTo>
                  <a:lnTo>
                    <a:pt x="18413" y="19481"/>
                  </a:lnTo>
                  <a:lnTo>
                    <a:pt x="18393" y="19460"/>
                  </a:lnTo>
                  <a:lnTo>
                    <a:pt x="18351" y="19481"/>
                  </a:lnTo>
                  <a:lnTo>
                    <a:pt x="18246" y="19564"/>
                  </a:lnTo>
                  <a:lnTo>
                    <a:pt x="18162" y="19648"/>
                  </a:lnTo>
                  <a:lnTo>
                    <a:pt x="18162" y="19606"/>
                  </a:lnTo>
                  <a:lnTo>
                    <a:pt x="18183" y="19543"/>
                  </a:lnTo>
                  <a:lnTo>
                    <a:pt x="18246" y="19460"/>
                  </a:lnTo>
                  <a:lnTo>
                    <a:pt x="18288" y="19397"/>
                  </a:lnTo>
                  <a:lnTo>
                    <a:pt x="18351" y="19292"/>
                  </a:lnTo>
                  <a:lnTo>
                    <a:pt x="18351" y="19271"/>
                  </a:lnTo>
                  <a:lnTo>
                    <a:pt x="18288" y="19230"/>
                  </a:lnTo>
                  <a:lnTo>
                    <a:pt x="18267" y="19167"/>
                  </a:lnTo>
                  <a:lnTo>
                    <a:pt x="18204" y="19167"/>
                  </a:lnTo>
                  <a:lnTo>
                    <a:pt x="18162" y="19125"/>
                  </a:lnTo>
                  <a:lnTo>
                    <a:pt x="18141" y="19041"/>
                  </a:lnTo>
                  <a:lnTo>
                    <a:pt x="18079" y="19020"/>
                  </a:lnTo>
                  <a:lnTo>
                    <a:pt x="17995" y="18937"/>
                  </a:lnTo>
                  <a:lnTo>
                    <a:pt x="17953" y="18937"/>
                  </a:lnTo>
                  <a:lnTo>
                    <a:pt x="17932" y="18916"/>
                  </a:lnTo>
                  <a:lnTo>
                    <a:pt x="17869" y="18916"/>
                  </a:lnTo>
                  <a:lnTo>
                    <a:pt x="17869" y="18853"/>
                  </a:lnTo>
                  <a:lnTo>
                    <a:pt x="17849" y="18811"/>
                  </a:lnTo>
                  <a:lnTo>
                    <a:pt x="17660" y="18665"/>
                  </a:lnTo>
                  <a:lnTo>
                    <a:pt x="17639" y="18623"/>
                  </a:lnTo>
                  <a:lnTo>
                    <a:pt x="17535" y="18560"/>
                  </a:lnTo>
                  <a:lnTo>
                    <a:pt x="17430" y="18560"/>
                  </a:lnTo>
                  <a:lnTo>
                    <a:pt x="17325" y="18602"/>
                  </a:lnTo>
                  <a:lnTo>
                    <a:pt x="17242" y="18707"/>
                  </a:lnTo>
                  <a:lnTo>
                    <a:pt x="17242" y="18644"/>
                  </a:lnTo>
                  <a:lnTo>
                    <a:pt x="17221" y="18560"/>
                  </a:lnTo>
                  <a:lnTo>
                    <a:pt x="17053" y="18518"/>
                  </a:lnTo>
                  <a:lnTo>
                    <a:pt x="16949" y="18518"/>
                  </a:lnTo>
                  <a:lnTo>
                    <a:pt x="16844" y="18539"/>
                  </a:lnTo>
                  <a:lnTo>
                    <a:pt x="16823" y="18518"/>
                  </a:lnTo>
                  <a:lnTo>
                    <a:pt x="16907" y="18434"/>
                  </a:lnTo>
                  <a:lnTo>
                    <a:pt x="16949" y="18476"/>
                  </a:lnTo>
                  <a:lnTo>
                    <a:pt x="17137" y="18476"/>
                  </a:lnTo>
                  <a:lnTo>
                    <a:pt x="17221" y="18497"/>
                  </a:lnTo>
                  <a:lnTo>
                    <a:pt x="17325" y="18497"/>
                  </a:lnTo>
                  <a:lnTo>
                    <a:pt x="17430" y="18476"/>
                  </a:lnTo>
                  <a:lnTo>
                    <a:pt x="17472" y="18393"/>
                  </a:lnTo>
                  <a:lnTo>
                    <a:pt x="17514" y="18204"/>
                  </a:lnTo>
                  <a:lnTo>
                    <a:pt x="17472" y="18121"/>
                  </a:lnTo>
                  <a:lnTo>
                    <a:pt x="17451" y="18100"/>
                  </a:lnTo>
                  <a:lnTo>
                    <a:pt x="17409" y="18100"/>
                  </a:lnTo>
                  <a:lnTo>
                    <a:pt x="17263" y="17995"/>
                  </a:lnTo>
                  <a:lnTo>
                    <a:pt x="17221" y="17974"/>
                  </a:lnTo>
                  <a:lnTo>
                    <a:pt x="17158" y="17974"/>
                  </a:lnTo>
                  <a:lnTo>
                    <a:pt x="17053" y="18058"/>
                  </a:lnTo>
                  <a:lnTo>
                    <a:pt x="17012" y="18058"/>
                  </a:lnTo>
                  <a:lnTo>
                    <a:pt x="16928" y="18079"/>
                  </a:lnTo>
                  <a:lnTo>
                    <a:pt x="16886" y="18162"/>
                  </a:lnTo>
                  <a:lnTo>
                    <a:pt x="16844" y="18162"/>
                  </a:lnTo>
                  <a:lnTo>
                    <a:pt x="16844" y="18079"/>
                  </a:lnTo>
                  <a:lnTo>
                    <a:pt x="16823" y="18016"/>
                  </a:lnTo>
                  <a:lnTo>
                    <a:pt x="16781" y="18016"/>
                  </a:lnTo>
                  <a:lnTo>
                    <a:pt x="16635" y="18058"/>
                  </a:lnTo>
                  <a:lnTo>
                    <a:pt x="16593" y="18079"/>
                  </a:lnTo>
                  <a:lnTo>
                    <a:pt x="16530" y="18079"/>
                  </a:lnTo>
                  <a:lnTo>
                    <a:pt x="16572" y="18058"/>
                  </a:lnTo>
                  <a:lnTo>
                    <a:pt x="16677" y="17995"/>
                  </a:lnTo>
                  <a:lnTo>
                    <a:pt x="16781" y="17974"/>
                  </a:lnTo>
                  <a:lnTo>
                    <a:pt x="16802" y="17911"/>
                  </a:lnTo>
                  <a:lnTo>
                    <a:pt x="16781" y="17870"/>
                  </a:lnTo>
                  <a:lnTo>
                    <a:pt x="16719" y="17849"/>
                  </a:lnTo>
                  <a:lnTo>
                    <a:pt x="16677" y="17870"/>
                  </a:lnTo>
                  <a:lnTo>
                    <a:pt x="16719" y="17807"/>
                  </a:lnTo>
                  <a:lnTo>
                    <a:pt x="16781" y="17807"/>
                  </a:lnTo>
                  <a:lnTo>
                    <a:pt x="16823" y="17849"/>
                  </a:lnTo>
                  <a:lnTo>
                    <a:pt x="16928" y="17953"/>
                  </a:lnTo>
                  <a:lnTo>
                    <a:pt x="17012" y="17974"/>
                  </a:lnTo>
                  <a:lnTo>
                    <a:pt x="17095" y="17953"/>
                  </a:lnTo>
                  <a:lnTo>
                    <a:pt x="17200" y="17870"/>
                  </a:lnTo>
                  <a:lnTo>
                    <a:pt x="17367" y="17870"/>
                  </a:lnTo>
                  <a:lnTo>
                    <a:pt x="17430" y="17786"/>
                  </a:lnTo>
                  <a:lnTo>
                    <a:pt x="17472" y="17765"/>
                  </a:lnTo>
                  <a:lnTo>
                    <a:pt x="17514" y="17702"/>
                  </a:lnTo>
                  <a:lnTo>
                    <a:pt x="17472" y="17639"/>
                  </a:lnTo>
                  <a:lnTo>
                    <a:pt x="17409" y="17577"/>
                  </a:lnTo>
                  <a:lnTo>
                    <a:pt x="17263" y="17556"/>
                  </a:lnTo>
                  <a:lnTo>
                    <a:pt x="17200" y="17493"/>
                  </a:lnTo>
                  <a:lnTo>
                    <a:pt x="17137" y="17451"/>
                  </a:lnTo>
                  <a:lnTo>
                    <a:pt x="17033" y="17451"/>
                  </a:lnTo>
                  <a:lnTo>
                    <a:pt x="16928" y="17430"/>
                  </a:lnTo>
                  <a:lnTo>
                    <a:pt x="16844" y="17451"/>
                  </a:lnTo>
                  <a:lnTo>
                    <a:pt x="16823" y="17493"/>
                  </a:lnTo>
                  <a:lnTo>
                    <a:pt x="16740" y="17556"/>
                  </a:lnTo>
                  <a:lnTo>
                    <a:pt x="16677" y="17535"/>
                  </a:lnTo>
                  <a:lnTo>
                    <a:pt x="16593" y="17493"/>
                  </a:lnTo>
                  <a:lnTo>
                    <a:pt x="16489" y="17493"/>
                  </a:lnTo>
                  <a:lnTo>
                    <a:pt x="16468" y="17556"/>
                  </a:lnTo>
                  <a:lnTo>
                    <a:pt x="16426" y="17598"/>
                  </a:lnTo>
                  <a:lnTo>
                    <a:pt x="16384" y="17577"/>
                  </a:lnTo>
                  <a:lnTo>
                    <a:pt x="16321" y="17535"/>
                  </a:lnTo>
                  <a:lnTo>
                    <a:pt x="16300" y="17535"/>
                  </a:lnTo>
                  <a:lnTo>
                    <a:pt x="16279" y="17472"/>
                  </a:lnTo>
                  <a:lnTo>
                    <a:pt x="16321" y="17430"/>
                  </a:lnTo>
                  <a:lnTo>
                    <a:pt x="16426" y="17388"/>
                  </a:lnTo>
                  <a:lnTo>
                    <a:pt x="16572" y="17430"/>
                  </a:lnTo>
                  <a:lnTo>
                    <a:pt x="16740" y="17430"/>
                  </a:lnTo>
                  <a:lnTo>
                    <a:pt x="16802" y="17367"/>
                  </a:lnTo>
                  <a:lnTo>
                    <a:pt x="16802" y="17326"/>
                  </a:lnTo>
                  <a:lnTo>
                    <a:pt x="16740" y="17221"/>
                  </a:lnTo>
                  <a:lnTo>
                    <a:pt x="16635" y="17137"/>
                  </a:lnTo>
                  <a:lnTo>
                    <a:pt x="16530" y="17074"/>
                  </a:lnTo>
                  <a:lnTo>
                    <a:pt x="16489" y="17012"/>
                  </a:lnTo>
                  <a:lnTo>
                    <a:pt x="16489" y="16907"/>
                  </a:lnTo>
                  <a:lnTo>
                    <a:pt x="16509" y="16865"/>
                  </a:lnTo>
                  <a:lnTo>
                    <a:pt x="16572" y="16907"/>
                  </a:lnTo>
                  <a:lnTo>
                    <a:pt x="16593" y="16949"/>
                  </a:lnTo>
                  <a:lnTo>
                    <a:pt x="16593" y="17012"/>
                  </a:lnTo>
                  <a:lnTo>
                    <a:pt x="16677" y="17054"/>
                  </a:lnTo>
                  <a:lnTo>
                    <a:pt x="16802" y="17158"/>
                  </a:lnTo>
                  <a:lnTo>
                    <a:pt x="16823" y="17221"/>
                  </a:lnTo>
                  <a:lnTo>
                    <a:pt x="16886" y="17242"/>
                  </a:lnTo>
                  <a:lnTo>
                    <a:pt x="16928" y="17242"/>
                  </a:lnTo>
                  <a:lnTo>
                    <a:pt x="17012" y="17326"/>
                  </a:lnTo>
                  <a:lnTo>
                    <a:pt x="17095" y="17326"/>
                  </a:lnTo>
                  <a:lnTo>
                    <a:pt x="17200" y="17284"/>
                  </a:lnTo>
                  <a:lnTo>
                    <a:pt x="17263" y="17242"/>
                  </a:lnTo>
                  <a:lnTo>
                    <a:pt x="17346" y="17221"/>
                  </a:lnTo>
                  <a:lnTo>
                    <a:pt x="17409" y="17158"/>
                  </a:lnTo>
                  <a:lnTo>
                    <a:pt x="17472" y="17116"/>
                  </a:lnTo>
                  <a:lnTo>
                    <a:pt x="17556" y="17074"/>
                  </a:lnTo>
                  <a:lnTo>
                    <a:pt x="17606" y="17074"/>
                  </a:lnTo>
                  <a:lnTo>
                    <a:pt x="17618" y="17116"/>
                  </a:lnTo>
                  <a:lnTo>
                    <a:pt x="17618" y="17074"/>
                  </a:lnTo>
                  <a:lnTo>
                    <a:pt x="17618" y="17033"/>
                  </a:lnTo>
                  <a:lnTo>
                    <a:pt x="17577" y="16970"/>
                  </a:lnTo>
                  <a:lnTo>
                    <a:pt x="17588" y="17010"/>
                  </a:lnTo>
                  <a:lnTo>
                    <a:pt x="17472" y="16844"/>
                  </a:lnTo>
                  <a:lnTo>
                    <a:pt x="17409" y="16802"/>
                  </a:lnTo>
                  <a:lnTo>
                    <a:pt x="17409" y="16740"/>
                  </a:lnTo>
                  <a:lnTo>
                    <a:pt x="17430" y="16719"/>
                  </a:lnTo>
                  <a:lnTo>
                    <a:pt x="17472" y="16719"/>
                  </a:lnTo>
                  <a:lnTo>
                    <a:pt x="17535" y="16761"/>
                  </a:lnTo>
                  <a:lnTo>
                    <a:pt x="17535" y="16823"/>
                  </a:lnTo>
                  <a:lnTo>
                    <a:pt x="17577" y="16865"/>
                  </a:lnTo>
                  <a:lnTo>
                    <a:pt x="17681" y="17074"/>
                  </a:lnTo>
                  <a:lnTo>
                    <a:pt x="17869" y="17284"/>
                  </a:lnTo>
                  <a:lnTo>
                    <a:pt x="17890" y="17326"/>
                  </a:lnTo>
                  <a:lnTo>
                    <a:pt x="17932" y="17263"/>
                  </a:lnTo>
                  <a:lnTo>
                    <a:pt x="17932" y="17179"/>
                  </a:lnTo>
                  <a:lnTo>
                    <a:pt x="17953" y="17012"/>
                  </a:lnTo>
                  <a:lnTo>
                    <a:pt x="17953" y="16907"/>
                  </a:lnTo>
                  <a:lnTo>
                    <a:pt x="17995" y="16844"/>
                  </a:lnTo>
                  <a:lnTo>
                    <a:pt x="18058" y="16844"/>
                  </a:lnTo>
                  <a:lnTo>
                    <a:pt x="18100" y="16865"/>
                  </a:lnTo>
                  <a:lnTo>
                    <a:pt x="18100" y="16949"/>
                  </a:lnTo>
                  <a:lnTo>
                    <a:pt x="18141" y="17012"/>
                  </a:lnTo>
                  <a:lnTo>
                    <a:pt x="18183" y="17012"/>
                  </a:lnTo>
                  <a:lnTo>
                    <a:pt x="18372" y="17074"/>
                  </a:lnTo>
                  <a:lnTo>
                    <a:pt x="18518" y="17179"/>
                  </a:lnTo>
                  <a:lnTo>
                    <a:pt x="18602" y="17221"/>
                  </a:lnTo>
                  <a:lnTo>
                    <a:pt x="18665" y="17179"/>
                  </a:lnTo>
                  <a:lnTo>
                    <a:pt x="18706" y="17179"/>
                  </a:lnTo>
                  <a:lnTo>
                    <a:pt x="18769" y="17221"/>
                  </a:lnTo>
                  <a:lnTo>
                    <a:pt x="18769" y="17263"/>
                  </a:lnTo>
                  <a:lnTo>
                    <a:pt x="18602" y="17284"/>
                  </a:lnTo>
                  <a:lnTo>
                    <a:pt x="18581" y="17326"/>
                  </a:lnTo>
                  <a:lnTo>
                    <a:pt x="18476" y="17221"/>
                  </a:lnTo>
                  <a:lnTo>
                    <a:pt x="18288" y="17116"/>
                  </a:lnTo>
                  <a:lnTo>
                    <a:pt x="18246" y="17074"/>
                  </a:lnTo>
                  <a:lnTo>
                    <a:pt x="18204" y="17054"/>
                  </a:lnTo>
                  <a:lnTo>
                    <a:pt x="18162" y="17054"/>
                  </a:lnTo>
                  <a:lnTo>
                    <a:pt x="18121" y="17074"/>
                  </a:lnTo>
                  <a:lnTo>
                    <a:pt x="18121" y="17137"/>
                  </a:lnTo>
                  <a:lnTo>
                    <a:pt x="18183" y="17221"/>
                  </a:lnTo>
                  <a:lnTo>
                    <a:pt x="18413" y="17430"/>
                  </a:lnTo>
                  <a:lnTo>
                    <a:pt x="18518" y="17535"/>
                  </a:lnTo>
                  <a:lnTo>
                    <a:pt x="18685" y="17598"/>
                  </a:lnTo>
                  <a:lnTo>
                    <a:pt x="18790" y="17681"/>
                  </a:lnTo>
                  <a:lnTo>
                    <a:pt x="18832" y="17702"/>
                  </a:lnTo>
                  <a:lnTo>
                    <a:pt x="18916" y="17681"/>
                  </a:lnTo>
                  <a:lnTo>
                    <a:pt x="18937" y="17639"/>
                  </a:lnTo>
                  <a:lnTo>
                    <a:pt x="18999" y="17556"/>
                  </a:lnTo>
                  <a:lnTo>
                    <a:pt x="19125" y="17556"/>
                  </a:lnTo>
                  <a:lnTo>
                    <a:pt x="19167" y="17493"/>
                  </a:lnTo>
                  <a:lnTo>
                    <a:pt x="19167" y="17430"/>
                  </a:lnTo>
                  <a:lnTo>
                    <a:pt x="19250" y="17367"/>
                  </a:lnTo>
                  <a:lnTo>
                    <a:pt x="19313" y="17367"/>
                  </a:lnTo>
                  <a:lnTo>
                    <a:pt x="19376" y="17388"/>
                  </a:lnTo>
                  <a:lnTo>
                    <a:pt x="19460" y="17430"/>
                  </a:lnTo>
                  <a:lnTo>
                    <a:pt x="19564" y="17388"/>
                  </a:lnTo>
                  <a:lnTo>
                    <a:pt x="19669" y="17388"/>
                  </a:lnTo>
                  <a:lnTo>
                    <a:pt x="19690" y="17346"/>
                  </a:lnTo>
                  <a:lnTo>
                    <a:pt x="19732" y="17221"/>
                  </a:lnTo>
                  <a:lnTo>
                    <a:pt x="19732" y="17116"/>
                  </a:lnTo>
                  <a:lnTo>
                    <a:pt x="19774" y="17033"/>
                  </a:lnTo>
                  <a:lnTo>
                    <a:pt x="19857" y="16907"/>
                  </a:lnTo>
                  <a:lnTo>
                    <a:pt x="19857" y="16823"/>
                  </a:lnTo>
                  <a:lnTo>
                    <a:pt x="19836" y="16761"/>
                  </a:lnTo>
                  <a:lnTo>
                    <a:pt x="19753" y="16740"/>
                  </a:lnTo>
                  <a:lnTo>
                    <a:pt x="19648" y="16761"/>
                  </a:lnTo>
                  <a:lnTo>
                    <a:pt x="19627" y="16802"/>
                  </a:lnTo>
                  <a:lnTo>
                    <a:pt x="19585" y="16761"/>
                  </a:lnTo>
                  <a:lnTo>
                    <a:pt x="19543" y="16761"/>
                  </a:lnTo>
                  <a:lnTo>
                    <a:pt x="19522" y="16802"/>
                  </a:lnTo>
                  <a:lnTo>
                    <a:pt x="19439" y="16740"/>
                  </a:lnTo>
                  <a:lnTo>
                    <a:pt x="19376" y="16656"/>
                  </a:lnTo>
                  <a:lnTo>
                    <a:pt x="19334" y="16614"/>
                  </a:lnTo>
                  <a:lnTo>
                    <a:pt x="19313" y="16530"/>
                  </a:lnTo>
                  <a:lnTo>
                    <a:pt x="19271" y="16530"/>
                  </a:lnTo>
                  <a:lnTo>
                    <a:pt x="19250" y="16614"/>
                  </a:lnTo>
                  <a:lnTo>
                    <a:pt x="19250" y="16719"/>
                  </a:lnTo>
                  <a:lnTo>
                    <a:pt x="19313" y="16740"/>
                  </a:lnTo>
                  <a:lnTo>
                    <a:pt x="19313" y="16823"/>
                  </a:lnTo>
                  <a:lnTo>
                    <a:pt x="19250" y="16907"/>
                  </a:lnTo>
                  <a:lnTo>
                    <a:pt x="19229" y="17012"/>
                  </a:lnTo>
                  <a:lnTo>
                    <a:pt x="19209" y="16949"/>
                  </a:lnTo>
                  <a:lnTo>
                    <a:pt x="19229" y="16823"/>
                  </a:lnTo>
                  <a:lnTo>
                    <a:pt x="19209" y="16719"/>
                  </a:lnTo>
                  <a:lnTo>
                    <a:pt x="19146" y="16698"/>
                  </a:lnTo>
                  <a:lnTo>
                    <a:pt x="19125" y="16551"/>
                  </a:lnTo>
                  <a:lnTo>
                    <a:pt x="19062" y="16530"/>
                  </a:lnTo>
                  <a:lnTo>
                    <a:pt x="19041" y="16489"/>
                  </a:lnTo>
                  <a:lnTo>
                    <a:pt x="19041" y="16447"/>
                  </a:lnTo>
                  <a:lnTo>
                    <a:pt x="19104" y="16426"/>
                  </a:lnTo>
                  <a:lnTo>
                    <a:pt x="19161" y="16311"/>
                  </a:lnTo>
                  <a:lnTo>
                    <a:pt x="19146" y="16279"/>
                  </a:lnTo>
                  <a:lnTo>
                    <a:pt x="19104" y="16238"/>
                  </a:lnTo>
                  <a:lnTo>
                    <a:pt x="19146" y="16217"/>
                  </a:lnTo>
                  <a:lnTo>
                    <a:pt x="19229" y="16217"/>
                  </a:lnTo>
                  <a:lnTo>
                    <a:pt x="19271" y="16175"/>
                  </a:lnTo>
                  <a:lnTo>
                    <a:pt x="19313" y="16091"/>
                  </a:lnTo>
                  <a:lnTo>
                    <a:pt x="19313" y="15966"/>
                  </a:lnTo>
                  <a:lnTo>
                    <a:pt x="19271" y="15903"/>
                  </a:lnTo>
                  <a:lnTo>
                    <a:pt x="19271" y="15861"/>
                  </a:lnTo>
                  <a:lnTo>
                    <a:pt x="19334" y="15861"/>
                  </a:lnTo>
                  <a:lnTo>
                    <a:pt x="19376" y="15903"/>
                  </a:lnTo>
                  <a:lnTo>
                    <a:pt x="19439" y="15986"/>
                  </a:lnTo>
                  <a:lnTo>
                    <a:pt x="19481" y="16007"/>
                  </a:lnTo>
                  <a:lnTo>
                    <a:pt x="19564" y="16007"/>
                  </a:lnTo>
                  <a:lnTo>
                    <a:pt x="19648" y="15966"/>
                  </a:lnTo>
                  <a:lnTo>
                    <a:pt x="19732" y="15986"/>
                  </a:lnTo>
                  <a:lnTo>
                    <a:pt x="19794" y="16028"/>
                  </a:lnTo>
                  <a:lnTo>
                    <a:pt x="19899" y="16070"/>
                  </a:lnTo>
                  <a:lnTo>
                    <a:pt x="20046" y="16175"/>
                  </a:lnTo>
                  <a:lnTo>
                    <a:pt x="20046" y="16238"/>
                  </a:lnTo>
                  <a:lnTo>
                    <a:pt x="20066" y="16321"/>
                  </a:lnTo>
                  <a:lnTo>
                    <a:pt x="20108" y="16384"/>
                  </a:lnTo>
                  <a:lnTo>
                    <a:pt x="20150" y="16447"/>
                  </a:lnTo>
                  <a:lnTo>
                    <a:pt x="20192" y="16489"/>
                  </a:lnTo>
                  <a:lnTo>
                    <a:pt x="20318" y="16405"/>
                  </a:lnTo>
                  <a:lnTo>
                    <a:pt x="20422" y="16238"/>
                  </a:lnTo>
                  <a:lnTo>
                    <a:pt x="20485" y="16133"/>
                  </a:lnTo>
                  <a:lnTo>
                    <a:pt x="20422" y="16091"/>
                  </a:lnTo>
                  <a:lnTo>
                    <a:pt x="20401" y="15986"/>
                  </a:lnTo>
                  <a:lnTo>
                    <a:pt x="20464" y="15924"/>
                  </a:lnTo>
                  <a:lnTo>
                    <a:pt x="20464" y="15882"/>
                  </a:lnTo>
                  <a:lnTo>
                    <a:pt x="20359" y="15861"/>
                  </a:lnTo>
                  <a:lnTo>
                    <a:pt x="20276" y="15903"/>
                  </a:lnTo>
                  <a:lnTo>
                    <a:pt x="20255" y="15966"/>
                  </a:lnTo>
                  <a:lnTo>
                    <a:pt x="20108" y="15882"/>
                  </a:lnTo>
                  <a:lnTo>
                    <a:pt x="20046" y="15777"/>
                  </a:lnTo>
                  <a:lnTo>
                    <a:pt x="19899" y="15756"/>
                  </a:lnTo>
                  <a:lnTo>
                    <a:pt x="19857" y="15777"/>
                  </a:lnTo>
                  <a:lnTo>
                    <a:pt x="19794" y="15714"/>
                  </a:lnTo>
                  <a:lnTo>
                    <a:pt x="19794" y="15673"/>
                  </a:lnTo>
                  <a:lnTo>
                    <a:pt x="19857" y="15673"/>
                  </a:lnTo>
                  <a:lnTo>
                    <a:pt x="19899" y="15589"/>
                  </a:lnTo>
                  <a:lnTo>
                    <a:pt x="19941" y="15401"/>
                  </a:lnTo>
                  <a:lnTo>
                    <a:pt x="19962" y="15380"/>
                  </a:lnTo>
                  <a:lnTo>
                    <a:pt x="19962" y="15296"/>
                  </a:lnTo>
                  <a:lnTo>
                    <a:pt x="19836" y="15254"/>
                  </a:lnTo>
                  <a:lnTo>
                    <a:pt x="19774" y="15254"/>
                  </a:lnTo>
                  <a:lnTo>
                    <a:pt x="19669" y="15359"/>
                  </a:lnTo>
                  <a:lnTo>
                    <a:pt x="19564" y="15380"/>
                  </a:lnTo>
                  <a:lnTo>
                    <a:pt x="19460" y="15359"/>
                  </a:lnTo>
                  <a:lnTo>
                    <a:pt x="19439" y="15296"/>
                  </a:lnTo>
                  <a:lnTo>
                    <a:pt x="19418" y="15191"/>
                  </a:lnTo>
                  <a:lnTo>
                    <a:pt x="19376" y="15149"/>
                  </a:lnTo>
                  <a:lnTo>
                    <a:pt x="19376" y="15066"/>
                  </a:lnTo>
                  <a:lnTo>
                    <a:pt x="19460" y="15129"/>
                  </a:lnTo>
                  <a:lnTo>
                    <a:pt x="19481" y="15170"/>
                  </a:lnTo>
                  <a:lnTo>
                    <a:pt x="19460" y="15233"/>
                  </a:lnTo>
                  <a:lnTo>
                    <a:pt x="19481" y="15296"/>
                  </a:lnTo>
                  <a:lnTo>
                    <a:pt x="19564" y="15359"/>
                  </a:lnTo>
                  <a:lnTo>
                    <a:pt x="19648" y="15359"/>
                  </a:lnTo>
                  <a:lnTo>
                    <a:pt x="19753" y="15254"/>
                  </a:lnTo>
                  <a:lnTo>
                    <a:pt x="19836" y="15233"/>
                  </a:lnTo>
                  <a:lnTo>
                    <a:pt x="19941" y="15233"/>
                  </a:lnTo>
                  <a:lnTo>
                    <a:pt x="19983" y="15275"/>
                  </a:lnTo>
                  <a:lnTo>
                    <a:pt x="20046" y="15275"/>
                  </a:lnTo>
                  <a:lnTo>
                    <a:pt x="20066" y="15233"/>
                  </a:lnTo>
                  <a:lnTo>
                    <a:pt x="20046" y="15170"/>
                  </a:lnTo>
                  <a:lnTo>
                    <a:pt x="19836" y="14961"/>
                  </a:lnTo>
                  <a:lnTo>
                    <a:pt x="19669" y="14836"/>
                  </a:lnTo>
                  <a:lnTo>
                    <a:pt x="19522" y="14836"/>
                  </a:lnTo>
                  <a:lnTo>
                    <a:pt x="19355" y="14752"/>
                  </a:lnTo>
                  <a:lnTo>
                    <a:pt x="19271" y="14647"/>
                  </a:lnTo>
                  <a:lnTo>
                    <a:pt x="19271" y="14564"/>
                  </a:lnTo>
                  <a:lnTo>
                    <a:pt x="19271" y="14522"/>
                  </a:lnTo>
                  <a:lnTo>
                    <a:pt x="19334" y="14564"/>
                  </a:lnTo>
                  <a:lnTo>
                    <a:pt x="19376" y="14668"/>
                  </a:lnTo>
                  <a:lnTo>
                    <a:pt x="19460" y="14731"/>
                  </a:lnTo>
                  <a:lnTo>
                    <a:pt x="19585" y="14731"/>
                  </a:lnTo>
                  <a:lnTo>
                    <a:pt x="19627" y="14668"/>
                  </a:lnTo>
                  <a:lnTo>
                    <a:pt x="19627" y="14626"/>
                  </a:lnTo>
                  <a:lnTo>
                    <a:pt x="19522" y="14522"/>
                  </a:lnTo>
                  <a:lnTo>
                    <a:pt x="19481" y="14459"/>
                  </a:lnTo>
                  <a:lnTo>
                    <a:pt x="19481" y="14438"/>
                  </a:lnTo>
                  <a:lnTo>
                    <a:pt x="19522" y="14438"/>
                  </a:lnTo>
                  <a:lnTo>
                    <a:pt x="19564" y="14459"/>
                  </a:lnTo>
                  <a:lnTo>
                    <a:pt x="19690" y="14626"/>
                  </a:lnTo>
                  <a:lnTo>
                    <a:pt x="19753" y="14731"/>
                  </a:lnTo>
                  <a:lnTo>
                    <a:pt x="19753" y="14773"/>
                  </a:lnTo>
                  <a:lnTo>
                    <a:pt x="19857" y="14857"/>
                  </a:lnTo>
                  <a:lnTo>
                    <a:pt x="19962" y="14940"/>
                  </a:lnTo>
                  <a:lnTo>
                    <a:pt x="20087" y="15087"/>
                  </a:lnTo>
                  <a:lnTo>
                    <a:pt x="20171" y="15129"/>
                  </a:lnTo>
                  <a:lnTo>
                    <a:pt x="20213" y="15087"/>
                  </a:lnTo>
                  <a:lnTo>
                    <a:pt x="20276" y="15129"/>
                  </a:lnTo>
                  <a:lnTo>
                    <a:pt x="20297" y="15170"/>
                  </a:lnTo>
                  <a:lnTo>
                    <a:pt x="20213" y="15233"/>
                  </a:lnTo>
                  <a:lnTo>
                    <a:pt x="20276" y="15296"/>
                  </a:lnTo>
                  <a:lnTo>
                    <a:pt x="20318" y="15359"/>
                  </a:lnTo>
                  <a:lnTo>
                    <a:pt x="20380" y="15359"/>
                  </a:lnTo>
                  <a:lnTo>
                    <a:pt x="20422" y="15275"/>
                  </a:lnTo>
                  <a:lnTo>
                    <a:pt x="20485" y="15087"/>
                  </a:lnTo>
                  <a:lnTo>
                    <a:pt x="20506" y="15045"/>
                  </a:lnTo>
                  <a:lnTo>
                    <a:pt x="20527" y="14982"/>
                  </a:lnTo>
                  <a:lnTo>
                    <a:pt x="20506" y="14877"/>
                  </a:lnTo>
                  <a:lnTo>
                    <a:pt x="20506" y="14836"/>
                  </a:lnTo>
                  <a:lnTo>
                    <a:pt x="20506" y="14710"/>
                  </a:lnTo>
                  <a:lnTo>
                    <a:pt x="20464" y="14626"/>
                  </a:lnTo>
                  <a:lnTo>
                    <a:pt x="20464" y="14564"/>
                  </a:lnTo>
                  <a:lnTo>
                    <a:pt x="20464" y="14543"/>
                  </a:lnTo>
                  <a:lnTo>
                    <a:pt x="20506" y="14564"/>
                  </a:lnTo>
                  <a:lnTo>
                    <a:pt x="20590" y="14605"/>
                  </a:lnTo>
                  <a:lnTo>
                    <a:pt x="20610" y="14605"/>
                  </a:lnTo>
                  <a:lnTo>
                    <a:pt x="20590" y="14543"/>
                  </a:lnTo>
                  <a:lnTo>
                    <a:pt x="20506" y="14459"/>
                  </a:lnTo>
                  <a:lnTo>
                    <a:pt x="20464" y="14354"/>
                  </a:lnTo>
                  <a:lnTo>
                    <a:pt x="20401" y="14313"/>
                  </a:lnTo>
                  <a:lnTo>
                    <a:pt x="20318" y="14292"/>
                  </a:lnTo>
                  <a:lnTo>
                    <a:pt x="19962" y="14292"/>
                  </a:lnTo>
                  <a:lnTo>
                    <a:pt x="19920" y="14208"/>
                  </a:lnTo>
                  <a:lnTo>
                    <a:pt x="19836" y="14145"/>
                  </a:lnTo>
                  <a:lnTo>
                    <a:pt x="19648" y="14145"/>
                  </a:lnTo>
                  <a:lnTo>
                    <a:pt x="19564" y="14187"/>
                  </a:lnTo>
                  <a:lnTo>
                    <a:pt x="19502" y="14187"/>
                  </a:lnTo>
                  <a:lnTo>
                    <a:pt x="19460" y="14124"/>
                  </a:lnTo>
                  <a:lnTo>
                    <a:pt x="19439" y="14103"/>
                  </a:lnTo>
                  <a:lnTo>
                    <a:pt x="19460" y="14041"/>
                  </a:lnTo>
                  <a:lnTo>
                    <a:pt x="19502" y="14103"/>
                  </a:lnTo>
                  <a:lnTo>
                    <a:pt x="19543" y="14124"/>
                  </a:lnTo>
                  <a:lnTo>
                    <a:pt x="19669" y="14103"/>
                  </a:lnTo>
                  <a:lnTo>
                    <a:pt x="19836" y="14082"/>
                  </a:lnTo>
                  <a:lnTo>
                    <a:pt x="19878" y="14124"/>
                  </a:lnTo>
                  <a:lnTo>
                    <a:pt x="19941" y="14103"/>
                  </a:lnTo>
                  <a:lnTo>
                    <a:pt x="20025" y="14082"/>
                  </a:lnTo>
                  <a:lnTo>
                    <a:pt x="20087" y="14103"/>
                  </a:lnTo>
                  <a:lnTo>
                    <a:pt x="20150" y="14124"/>
                  </a:lnTo>
                  <a:lnTo>
                    <a:pt x="20192" y="14103"/>
                  </a:lnTo>
                  <a:lnTo>
                    <a:pt x="20234" y="14082"/>
                  </a:lnTo>
                  <a:lnTo>
                    <a:pt x="20234" y="14020"/>
                  </a:lnTo>
                  <a:lnTo>
                    <a:pt x="20234" y="13915"/>
                  </a:lnTo>
                  <a:lnTo>
                    <a:pt x="20234" y="13873"/>
                  </a:lnTo>
                  <a:lnTo>
                    <a:pt x="20171" y="13831"/>
                  </a:lnTo>
                  <a:lnTo>
                    <a:pt x="20129" y="13873"/>
                  </a:lnTo>
                  <a:lnTo>
                    <a:pt x="20066" y="13894"/>
                  </a:lnTo>
                  <a:lnTo>
                    <a:pt x="19983" y="13873"/>
                  </a:lnTo>
                  <a:lnTo>
                    <a:pt x="19857" y="13873"/>
                  </a:lnTo>
                  <a:lnTo>
                    <a:pt x="19815" y="13810"/>
                  </a:lnTo>
                  <a:lnTo>
                    <a:pt x="19711" y="13706"/>
                  </a:lnTo>
                  <a:lnTo>
                    <a:pt x="19606" y="13727"/>
                  </a:lnTo>
                  <a:lnTo>
                    <a:pt x="19564" y="13789"/>
                  </a:lnTo>
                  <a:lnTo>
                    <a:pt x="19543" y="13789"/>
                  </a:lnTo>
                  <a:lnTo>
                    <a:pt x="19543" y="13685"/>
                  </a:lnTo>
                  <a:lnTo>
                    <a:pt x="19543" y="13601"/>
                  </a:lnTo>
                  <a:lnTo>
                    <a:pt x="19522" y="13538"/>
                  </a:lnTo>
                  <a:lnTo>
                    <a:pt x="19313" y="13538"/>
                  </a:lnTo>
                  <a:lnTo>
                    <a:pt x="19229" y="13497"/>
                  </a:lnTo>
                  <a:lnTo>
                    <a:pt x="19250" y="13455"/>
                  </a:lnTo>
                  <a:lnTo>
                    <a:pt x="19313" y="13455"/>
                  </a:lnTo>
                  <a:lnTo>
                    <a:pt x="19418" y="13476"/>
                  </a:lnTo>
                  <a:lnTo>
                    <a:pt x="19460" y="13455"/>
                  </a:lnTo>
                  <a:lnTo>
                    <a:pt x="19460" y="13392"/>
                  </a:lnTo>
                  <a:lnTo>
                    <a:pt x="19439" y="13371"/>
                  </a:lnTo>
                  <a:lnTo>
                    <a:pt x="19481" y="13308"/>
                  </a:lnTo>
                  <a:lnTo>
                    <a:pt x="19460" y="13266"/>
                  </a:lnTo>
                  <a:lnTo>
                    <a:pt x="19439" y="13204"/>
                  </a:lnTo>
                  <a:lnTo>
                    <a:pt x="19481" y="13162"/>
                  </a:lnTo>
                  <a:lnTo>
                    <a:pt x="19460" y="13078"/>
                  </a:lnTo>
                  <a:lnTo>
                    <a:pt x="19460" y="12994"/>
                  </a:lnTo>
                  <a:lnTo>
                    <a:pt x="19522" y="12973"/>
                  </a:lnTo>
                  <a:lnTo>
                    <a:pt x="19543" y="12994"/>
                  </a:lnTo>
                  <a:lnTo>
                    <a:pt x="19543" y="13078"/>
                  </a:lnTo>
                  <a:lnTo>
                    <a:pt x="19585" y="13141"/>
                  </a:lnTo>
                  <a:lnTo>
                    <a:pt x="19648" y="13162"/>
                  </a:lnTo>
                  <a:lnTo>
                    <a:pt x="19732" y="13078"/>
                  </a:lnTo>
                  <a:lnTo>
                    <a:pt x="19857" y="12953"/>
                  </a:lnTo>
                  <a:lnTo>
                    <a:pt x="19941" y="12932"/>
                  </a:lnTo>
                  <a:lnTo>
                    <a:pt x="19941" y="12890"/>
                  </a:lnTo>
                  <a:lnTo>
                    <a:pt x="19899" y="12869"/>
                  </a:lnTo>
                  <a:lnTo>
                    <a:pt x="19794" y="12848"/>
                  </a:lnTo>
                  <a:lnTo>
                    <a:pt x="19732" y="12848"/>
                  </a:lnTo>
                  <a:lnTo>
                    <a:pt x="19690" y="12827"/>
                  </a:lnTo>
                  <a:lnTo>
                    <a:pt x="19774" y="12785"/>
                  </a:lnTo>
                  <a:lnTo>
                    <a:pt x="19878" y="12785"/>
                  </a:lnTo>
                  <a:lnTo>
                    <a:pt x="19941" y="12827"/>
                  </a:lnTo>
                  <a:lnTo>
                    <a:pt x="19983" y="12827"/>
                  </a:lnTo>
                  <a:lnTo>
                    <a:pt x="19983" y="12764"/>
                  </a:lnTo>
                  <a:lnTo>
                    <a:pt x="19962" y="12743"/>
                  </a:lnTo>
                  <a:lnTo>
                    <a:pt x="20046" y="12722"/>
                  </a:lnTo>
                  <a:lnTo>
                    <a:pt x="20150" y="12722"/>
                  </a:lnTo>
                  <a:lnTo>
                    <a:pt x="20213" y="12785"/>
                  </a:lnTo>
                  <a:lnTo>
                    <a:pt x="20276" y="12827"/>
                  </a:lnTo>
                  <a:lnTo>
                    <a:pt x="20318" y="12785"/>
                  </a:lnTo>
                  <a:lnTo>
                    <a:pt x="20380" y="12827"/>
                  </a:lnTo>
                  <a:lnTo>
                    <a:pt x="20422" y="12890"/>
                  </a:lnTo>
                  <a:lnTo>
                    <a:pt x="20401" y="12973"/>
                  </a:lnTo>
                  <a:lnTo>
                    <a:pt x="20422" y="13036"/>
                  </a:lnTo>
                  <a:lnTo>
                    <a:pt x="20506" y="13057"/>
                  </a:lnTo>
                  <a:lnTo>
                    <a:pt x="20527" y="13036"/>
                  </a:lnTo>
                  <a:lnTo>
                    <a:pt x="20590" y="13057"/>
                  </a:lnTo>
                  <a:lnTo>
                    <a:pt x="20631" y="13141"/>
                  </a:lnTo>
                  <a:lnTo>
                    <a:pt x="20778" y="13183"/>
                  </a:lnTo>
                  <a:lnTo>
                    <a:pt x="20820" y="13266"/>
                  </a:lnTo>
                  <a:lnTo>
                    <a:pt x="20841" y="13287"/>
                  </a:lnTo>
                  <a:lnTo>
                    <a:pt x="20882" y="13245"/>
                  </a:lnTo>
                  <a:lnTo>
                    <a:pt x="20903" y="13141"/>
                  </a:lnTo>
                  <a:lnTo>
                    <a:pt x="20945" y="13057"/>
                  </a:lnTo>
                  <a:lnTo>
                    <a:pt x="21008" y="12890"/>
                  </a:lnTo>
                  <a:lnTo>
                    <a:pt x="21008" y="12848"/>
                  </a:lnTo>
                  <a:lnTo>
                    <a:pt x="21029" y="12722"/>
                  </a:lnTo>
                  <a:lnTo>
                    <a:pt x="21050" y="12555"/>
                  </a:lnTo>
                  <a:lnTo>
                    <a:pt x="21092" y="12513"/>
                  </a:lnTo>
                  <a:lnTo>
                    <a:pt x="21092" y="12429"/>
                  </a:lnTo>
                  <a:lnTo>
                    <a:pt x="21050" y="12346"/>
                  </a:lnTo>
                  <a:lnTo>
                    <a:pt x="20987" y="12304"/>
                  </a:lnTo>
                  <a:lnTo>
                    <a:pt x="20924" y="12241"/>
                  </a:lnTo>
                  <a:lnTo>
                    <a:pt x="20882" y="12241"/>
                  </a:lnTo>
                  <a:lnTo>
                    <a:pt x="20841" y="12199"/>
                  </a:lnTo>
                  <a:lnTo>
                    <a:pt x="20841" y="12136"/>
                  </a:lnTo>
                  <a:lnTo>
                    <a:pt x="20757" y="12136"/>
                  </a:lnTo>
                  <a:lnTo>
                    <a:pt x="20694" y="12220"/>
                  </a:lnTo>
                  <a:lnTo>
                    <a:pt x="20590" y="12325"/>
                  </a:lnTo>
                  <a:lnTo>
                    <a:pt x="20506" y="12346"/>
                  </a:lnTo>
                  <a:lnTo>
                    <a:pt x="20464" y="12304"/>
                  </a:lnTo>
                  <a:lnTo>
                    <a:pt x="20485" y="12241"/>
                  </a:lnTo>
                  <a:lnTo>
                    <a:pt x="20485" y="12157"/>
                  </a:lnTo>
                  <a:lnTo>
                    <a:pt x="20485" y="12136"/>
                  </a:lnTo>
                  <a:lnTo>
                    <a:pt x="20380" y="12116"/>
                  </a:lnTo>
                  <a:lnTo>
                    <a:pt x="20297" y="12116"/>
                  </a:lnTo>
                  <a:lnTo>
                    <a:pt x="20276" y="12053"/>
                  </a:lnTo>
                  <a:lnTo>
                    <a:pt x="20338" y="12032"/>
                  </a:lnTo>
                  <a:lnTo>
                    <a:pt x="20338" y="12011"/>
                  </a:lnTo>
                  <a:lnTo>
                    <a:pt x="20255" y="11948"/>
                  </a:lnTo>
                  <a:lnTo>
                    <a:pt x="20213" y="11906"/>
                  </a:lnTo>
                  <a:lnTo>
                    <a:pt x="20255" y="11885"/>
                  </a:lnTo>
                  <a:lnTo>
                    <a:pt x="20276" y="11906"/>
                  </a:lnTo>
                  <a:lnTo>
                    <a:pt x="20359" y="11927"/>
                  </a:lnTo>
                  <a:lnTo>
                    <a:pt x="20359" y="11885"/>
                  </a:lnTo>
                  <a:lnTo>
                    <a:pt x="20297" y="11802"/>
                  </a:lnTo>
                  <a:lnTo>
                    <a:pt x="20276" y="11718"/>
                  </a:lnTo>
                  <a:lnTo>
                    <a:pt x="20297" y="11676"/>
                  </a:lnTo>
                  <a:lnTo>
                    <a:pt x="20359" y="11634"/>
                  </a:lnTo>
                  <a:lnTo>
                    <a:pt x="20380" y="11676"/>
                  </a:lnTo>
                  <a:lnTo>
                    <a:pt x="20443" y="11697"/>
                  </a:lnTo>
                  <a:lnTo>
                    <a:pt x="20464" y="11739"/>
                  </a:lnTo>
                  <a:lnTo>
                    <a:pt x="20590" y="11885"/>
                  </a:lnTo>
                  <a:lnTo>
                    <a:pt x="20673" y="11927"/>
                  </a:lnTo>
                  <a:lnTo>
                    <a:pt x="20757" y="11906"/>
                  </a:lnTo>
                  <a:lnTo>
                    <a:pt x="20799" y="11844"/>
                  </a:lnTo>
                  <a:lnTo>
                    <a:pt x="20757" y="11718"/>
                  </a:lnTo>
                  <a:lnTo>
                    <a:pt x="20652" y="11613"/>
                  </a:lnTo>
                  <a:lnTo>
                    <a:pt x="20569" y="11572"/>
                  </a:lnTo>
                  <a:lnTo>
                    <a:pt x="20464" y="11530"/>
                  </a:lnTo>
                  <a:lnTo>
                    <a:pt x="20443" y="11404"/>
                  </a:lnTo>
                  <a:lnTo>
                    <a:pt x="20380" y="11320"/>
                  </a:lnTo>
                  <a:lnTo>
                    <a:pt x="20338" y="11258"/>
                  </a:lnTo>
                  <a:lnTo>
                    <a:pt x="20255" y="11216"/>
                  </a:lnTo>
                  <a:lnTo>
                    <a:pt x="20171" y="11174"/>
                  </a:lnTo>
                  <a:lnTo>
                    <a:pt x="20171" y="11111"/>
                  </a:lnTo>
                  <a:lnTo>
                    <a:pt x="20234" y="11069"/>
                  </a:lnTo>
                  <a:lnTo>
                    <a:pt x="20234" y="11007"/>
                  </a:lnTo>
                  <a:lnTo>
                    <a:pt x="20192" y="10986"/>
                  </a:lnTo>
                  <a:lnTo>
                    <a:pt x="20192" y="10944"/>
                  </a:lnTo>
                  <a:lnTo>
                    <a:pt x="20255" y="10881"/>
                  </a:lnTo>
                  <a:lnTo>
                    <a:pt x="20297" y="10881"/>
                  </a:lnTo>
                  <a:lnTo>
                    <a:pt x="20359" y="10860"/>
                  </a:lnTo>
                  <a:lnTo>
                    <a:pt x="20443" y="10881"/>
                  </a:lnTo>
                  <a:lnTo>
                    <a:pt x="20485" y="10944"/>
                  </a:lnTo>
                  <a:lnTo>
                    <a:pt x="20401" y="10986"/>
                  </a:lnTo>
                  <a:lnTo>
                    <a:pt x="20464" y="10986"/>
                  </a:lnTo>
                  <a:lnTo>
                    <a:pt x="20548" y="11048"/>
                  </a:lnTo>
                  <a:lnTo>
                    <a:pt x="20548" y="11090"/>
                  </a:lnTo>
                  <a:lnTo>
                    <a:pt x="20569" y="11174"/>
                  </a:lnTo>
                  <a:lnTo>
                    <a:pt x="20652" y="11195"/>
                  </a:lnTo>
                  <a:lnTo>
                    <a:pt x="20757" y="11111"/>
                  </a:lnTo>
                  <a:lnTo>
                    <a:pt x="20799" y="10986"/>
                  </a:lnTo>
                  <a:lnTo>
                    <a:pt x="20820" y="10860"/>
                  </a:lnTo>
                  <a:lnTo>
                    <a:pt x="20882" y="10776"/>
                  </a:lnTo>
                  <a:lnTo>
                    <a:pt x="20903" y="10735"/>
                  </a:lnTo>
                  <a:lnTo>
                    <a:pt x="20882" y="10588"/>
                  </a:lnTo>
                  <a:lnTo>
                    <a:pt x="20966" y="10525"/>
                  </a:lnTo>
                  <a:lnTo>
                    <a:pt x="21029" y="10463"/>
                  </a:lnTo>
                  <a:lnTo>
                    <a:pt x="21071" y="10316"/>
                  </a:lnTo>
                  <a:lnTo>
                    <a:pt x="21029" y="10212"/>
                  </a:lnTo>
                  <a:lnTo>
                    <a:pt x="20987" y="10128"/>
                  </a:lnTo>
                  <a:lnTo>
                    <a:pt x="21029" y="9919"/>
                  </a:lnTo>
                  <a:lnTo>
                    <a:pt x="21092" y="9751"/>
                  </a:lnTo>
                  <a:lnTo>
                    <a:pt x="21092" y="9605"/>
                  </a:lnTo>
                  <a:lnTo>
                    <a:pt x="21175" y="9521"/>
                  </a:lnTo>
                  <a:lnTo>
                    <a:pt x="21175" y="9437"/>
                  </a:lnTo>
                  <a:lnTo>
                    <a:pt x="21196" y="9312"/>
                  </a:lnTo>
                  <a:lnTo>
                    <a:pt x="21196" y="9165"/>
                  </a:lnTo>
                  <a:lnTo>
                    <a:pt x="21280" y="9082"/>
                  </a:lnTo>
                  <a:lnTo>
                    <a:pt x="21343" y="8956"/>
                  </a:lnTo>
                  <a:lnTo>
                    <a:pt x="21531" y="8684"/>
                  </a:lnTo>
                  <a:lnTo>
                    <a:pt x="21615" y="8538"/>
                  </a:lnTo>
                  <a:lnTo>
                    <a:pt x="21761" y="8391"/>
                  </a:lnTo>
                  <a:lnTo>
                    <a:pt x="21824" y="8287"/>
                  </a:lnTo>
                  <a:lnTo>
                    <a:pt x="21908" y="8224"/>
                  </a:lnTo>
                  <a:lnTo>
                    <a:pt x="21950" y="8077"/>
                  </a:lnTo>
                  <a:lnTo>
                    <a:pt x="22075" y="7973"/>
                  </a:lnTo>
                  <a:lnTo>
                    <a:pt x="22117" y="7952"/>
                  </a:lnTo>
                  <a:lnTo>
                    <a:pt x="22075" y="7910"/>
                  </a:lnTo>
                  <a:lnTo>
                    <a:pt x="22012" y="7847"/>
                  </a:lnTo>
                  <a:lnTo>
                    <a:pt x="21908" y="7826"/>
                  </a:lnTo>
                  <a:lnTo>
                    <a:pt x="21845" y="7763"/>
                  </a:lnTo>
                  <a:lnTo>
                    <a:pt x="21803" y="7722"/>
                  </a:lnTo>
                  <a:lnTo>
                    <a:pt x="21719" y="7743"/>
                  </a:lnTo>
                  <a:lnTo>
                    <a:pt x="21552" y="7805"/>
                  </a:lnTo>
                  <a:lnTo>
                    <a:pt x="21406" y="7847"/>
                  </a:lnTo>
                  <a:lnTo>
                    <a:pt x="21280" y="7910"/>
                  </a:lnTo>
                  <a:lnTo>
                    <a:pt x="21196" y="8015"/>
                  </a:lnTo>
                  <a:lnTo>
                    <a:pt x="21092" y="8056"/>
                  </a:lnTo>
                  <a:lnTo>
                    <a:pt x="21071" y="8119"/>
                  </a:lnTo>
                  <a:lnTo>
                    <a:pt x="21008" y="8140"/>
                  </a:lnTo>
                  <a:lnTo>
                    <a:pt x="20903" y="8077"/>
                  </a:lnTo>
                  <a:lnTo>
                    <a:pt x="20862" y="8035"/>
                  </a:lnTo>
                  <a:lnTo>
                    <a:pt x="20862" y="7973"/>
                  </a:lnTo>
                  <a:lnTo>
                    <a:pt x="20924" y="7973"/>
                  </a:lnTo>
                  <a:lnTo>
                    <a:pt x="20987" y="7952"/>
                  </a:lnTo>
                  <a:lnTo>
                    <a:pt x="20987" y="7847"/>
                  </a:lnTo>
                  <a:lnTo>
                    <a:pt x="20966" y="7805"/>
                  </a:lnTo>
                  <a:lnTo>
                    <a:pt x="20882" y="7805"/>
                  </a:lnTo>
                  <a:lnTo>
                    <a:pt x="20820" y="7763"/>
                  </a:lnTo>
                  <a:lnTo>
                    <a:pt x="20903" y="7743"/>
                  </a:lnTo>
                  <a:lnTo>
                    <a:pt x="20966" y="7701"/>
                  </a:lnTo>
                  <a:lnTo>
                    <a:pt x="21071" y="7617"/>
                  </a:lnTo>
                  <a:lnTo>
                    <a:pt x="21134" y="7491"/>
                  </a:lnTo>
                  <a:lnTo>
                    <a:pt x="21238" y="7408"/>
                  </a:lnTo>
                  <a:lnTo>
                    <a:pt x="21322" y="7408"/>
                  </a:lnTo>
                  <a:lnTo>
                    <a:pt x="21447" y="7429"/>
                  </a:lnTo>
                  <a:lnTo>
                    <a:pt x="21698" y="7617"/>
                  </a:lnTo>
                  <a:lnTo>
                    <a:pt x="21761" y="7659"/>
                  </a:lnTo>
                  <a:lnTo>
                    <a:pt x="21970" y="7659"/>
                  </a:lnTo>
                  <a:lnTo>
                    <a:pt x="22075" y="7638"/>
                  </a:lnTo>
                  <a:lnTo>
                    <a:pt x="22180" y="7659"/>
                  </a:lnTo>
                  <a:lnTo>
                    <a:pt x="22389" y="7617"/>
                  </a:lnTo>
                  <a:lnTo>
                    <a:pt x="22494" y="7554"/>
                  </a:lnTo>
                  <a:lnTo>
                    <a:pt x="22494" y="7491"/>
                  </a:lnTo>
                  <a:lnTo>
                    <a:pt x="22473" y="7429"/>
                  </a:lnTo>
                  <a:lnTo>
                    <a:pt x="22515" y="7429"/>
                  </a:lnTo>
                  <a:lnTo>
                    <a:pt x="22598" y="7408"/>
                  </a:lnTo>
                  <a:lnTo>
                    <a:pt x="22682" y="7324"/>
                  </a:lnTo>
                  <a:lnTo>
                    <a:pt x="22682" y="7240"/>
                  </a:lnTo>
                  <a:lnTo>
                    <a:pt x="22640" y="7178"/>
                  </a:lnTo>
                  <a:lnTo>
                    <a:pt x="22535" y="7136"/>
                  </a:lnTo>
                  <a:lnTo>
                    <a:pt x="22473" y="7094"/>
                  </a:lnTo>
                  <a:lnTo>
                    <a:pt x="22431" y="7073"/>
                  </a:lnTo>
                  <a:lnTo>
                    <a:pt x="22347" y="7073"/>
                  </a:lnTo>
                  <a:lnTo>
                    <a:pt x="22263" y="7136"/>
                  </a:lnTo>
                  <a:lnTo>
                    <a:pt x="22222" y="7136"/>
                  </a:lnTo>
                  <a:lnTo>
                    <a:pt x="22138" y="7073"/>
                  </a:lnTo>
                  <a:lnTo>
                    <a:pt x="21908" y="7073"/>
                  </a:lnTo>
                  <a:lnTo>
                    <a:pt x="21761" y="7031"/>
                  </a:lnTo>
                  <a:lnTo>
                    <a:pt x="21657" y="6989"/>
                  </a:lnTo>
                  <a:lnTo>
                    <a:pt x="21594" y="6989"/>
                  </a:lnTo>
                  <a:lnTo>
                    <a:pt x="21510" y="7010"/>
                  </a:lnTo>
                  <a:lnTo>
                    <a:pt x="21196" y="7010"/>
                  </a:lnTo>
                  <a:lnTo>
                    <a:pt x="21092" y="6968"/>
                  </a:lnTo>
                  <a:lnTo>
                    <a:pt x="21196" y="6968"/>
                  </a:lnTo>
                  <a:lnTo>
                    <a:pt x="21301" y="6989"/>
                  </a:lnTo>
                  <a:lnTo>
                    <a:pt x="21406" y="6927"/>
                  </a:lnTo>
                  <a:lnTo>
                    <a:pt x="21531" y="6906"/>
                  </a:lnTo>
                  <a:lnTo>
                    <a:pt x="21636" y="6927"/>
                  </a:lnTo>
                  <a:lnTo>
                    <a:pt x="21740" y="6968"/>
                  </a:lnTo>
                  <a:lnTo>
                    <a:pt x="21782" y="6927"/>
                  </a:lnTo>
                  <a:lnTo>
                    <a:pt x="21845" y="6885"/>
                  </a:lnTo>
                  <a:lnTo>
                    <a:pt x="21950" y="6885"/>
                  </a:lnTo>
                  <a:lnTo>
                    <a:pt x="21991" y="6822"/>
                  </a:lnTo>
                  <a:lnTo>
                    <a:pt x="22054" y="6801"/>
                  </a:lnTo>
                  <a:lnTo>
                    <a:pt x="22138" y="6822"/>
                  </a:lnTo>
                  <a:lnTo>
                    <a:pt x="22180" y="6822"/>
                  </a:lnTo>
                  <a:lnTo>
                    <a:pt x="22201" y="6780"/>
                  </a:lnTo>
                  <a:lnTo>
                    <a:pt x="22242" y="6759"/>
                  </a:lnTo>
                  <a:lnTo>
                    <a:pt x="22284" y="6759"/>
                  </a:lnTo>
                  <a:lnTo>
                    <a:pt x="22305" y="6780"/>
                  </a:lnTo>
                  <a:lnTo>
                    <a:pt x="22368" y="6801"/>
                  </a:lnTo>
                  <a:lnTo>
                    <a:pt x="22410" y="6822"/>
                  </a:lnTo>
                  <a:lnTo>
                    <a:pt x="22515" y="6822"/>
                  </a:lnTo>
                  <a:lnTo>
                    <a:pt x="22619" y="6864"/>
                  </a:lnTo>
                  <a:lnTo>
                    <a:pt x="22703" y="6906"/>
                  </a:lnTo>
                  <a:lnTo>
                    <a:pt x="22891" y="6906"/>
                  </a:lnTo>
                  <a:lnTo>
                    <a:pt x="22996" y="6822"/>
                  </a:lnTo>
                  <a:lnTo>
                    <a:pt x="23184" y="6759"/>
                  </a:lnTo>
                  <a:lnTo>
                    <a:pt x="23331" y="6759"/>
                  </a:lnTo>
                  <a:lnTo>
                    <a:pt x="23351" y="6675"/>
                  </a:lnTo>
                  <a:lnTo>
                    <a:pt x="23351" y="6592"/>
                  </a:lnTo>
                  <a:lnTo>
                    <a:pt x="23310" y="6571"/>
                  </a:lnTo>
                  <a:lnTo>
                    <a:pt x="23247" y="6487"/>
                  </a:lnTo>
                  <a:lnTo>
                    <a:pt x="23247" y="6445"/>
                  </a:lnTo>
                  <a:lnTo>
                    <a:pt x="23226" y="6403"/>
                  </a:lnTo>
                  <a:lnTo>
                    <a:pt x="23226" y="6362"/>
                  </a:lnTo>
                  <a:lnTo>
                    <a:pt x="23289" y="6257"/>
                  </a:lnTo>
                  <a:lnTo>
                    <a:pt x="23351" y="6194"/>
                  </a:lnTo>
                  <a:lnTo>
                    <a:pt x="23414" y="6194"/>
                  </a:lnTo>
                  <a:lnTo>
                    <a:pt x="23561" y="6299"/>
                  </a:lnTo>
                  <a:lnTo>
                    <a:pt x="23644" y="6341"/>
                  </a:lnTo>
                  <a:lnTo>
                    <a:pt x="23707" y="6299"/>
                  </a:lnTo>
                  <a:lnTo>
                    <a:pt x="23749" y="6236"/>
                  </a:lnTo>
                  <a:lnTo>
                    <a:pt x="23854" y="6069"/>
                  </a:lnTo>
                  <a:lnTo>
                    <a:pt x="23958" y="5985"/>
                  </a:lnTo>
                  <a:lnTo>
                    <a:pt x="24042" y="5964"/>
                  </a:lnTo>
                  <a:lnTo>
                    <a:pt x="24063" y="5922"/>
                  </a:lnTo>
                  <a:lnTo>
                    <a:pt x="24167" y="5838"/>
                  </a:lnTo>
                  <a:lnTo>
                    <a:pt x="24272" y="5776"/>
                  </a:lnTo>
                  <a:lnTo>
                    <a:pt x="24335" y="5713"/>
                  </a:lnTo>
                  <a:lnTo>
                    <a:pt x="24335" y="5566"/>
                  </a:lnTo>
                  <a:lnTo>
                    <a:pt x="24272" y="5420"/>
                  </a:lnTo>
                  <a:lnTo>
                    <a:pt x="24188" y="5336"/>
                  </a:lnTo>
                  <a:lnTo>
                    <a:pt x="24167" y="5253"/>
                  </a:lnTo>
                  <a:lnTo>
                    <a:pt x="24021" y="5127"/>
                  </a:lnTo>
                  <a:lnTo>
                    <a:pt x="24021" y="5085"/>
                  </a:lnTo>
                  <a:lnTo>
                    <a:pt x="23958" y="5002"/>
                  </a:lnTo>
                  <a:lnTo>
                    <a:pt x="23854" y="4939"/>
                  </a:lnTo>
                  <a:lnTo>
                    <a:pt x="23812" y="4939"/>
                  </a:lnTo>
                  <a:lnTo>
                    <a:pt x="23728" y="4876"/>
                  </a:lnTo>
                  <a:lnTo>
                    <a:pt x="23623" y="4813"/>
                  </a:lnTo>
                  <a:lnTo>
                    <a:pt x="23498" y="4813"/>
                  </a:lnTo>
                  <a:lnTo>
                    <a:pt x="23331" y="4771"/>
                  </a:lnTo>
                  <a:lnTo>
                    <a:pt x="23184" y="4688"/>
                  </a:lnTo>
                  <a:lnTo>
                    <a:pt x="23038" y="4667"/>
                  </a:lnTo>
                  <a:lnTo>
                    <a:pt x="22975" y="4688"/>
                  </a:lnTo>
                  <a:lnTo>
                    <a:pt x="22828" y="4688"/>
                  </a:lnTo>
                  <a:lnTo>
                    <a:pt x="22682" y="4730"/>
                  </a:lnTo>
                  <a:lnTo>
                    <a:pt x="22619" y="4792"/>
                  </a:lnTo>
                  <a:lnTo>
                    <a:pt x="22515" y="4834"/>
                  </a:lnTo>
                  <a:lnTo>
                    <a:pt x="22410" y="4792"/>
                  </a:lnTo>
                  <a:lnTo>
                    <a:pt x="22389" y="4730"/>
                  </a:lnTo>
                  <a:lnTo>
                    <a:pt x="22347" y="4771"/>
                  </a:lnTo>
                  <a:lnTo>
                    <a:pt x="22305" y="4834"/>
                  </a:lnTo>
                  <a:lnTo>
                    <a:pt x="22347" y="4918"/>
                  </a:lnTo>
                  <a:lnTo>
                    <a:pt x="22347" y="5022"/>
                  </a:lnTo>
                  <a:lnTo>
                    <a:pt x="22284" y="5106"/>
                  </a:lnTo>
                  <a:lnTo>
                    <a:pt x="22242" y="5106"/>
                  </a:lnTo>
                  <a:lnTo>
                    <a:pt x="22242" y="5148"/>
                  </a:lnTo>
                  <a:lnTo>
                    <a:pt x="22263" y="5211"/>
                  </a:lnTo>
                  <a:lnTo>
                    <a:pt x="22242" y="5294"/>
                  </a:lnTo>
                  <a:lnTo>
                    <a:pt x="22138" y="5336"/>
                  </a:lnTo>
                  <a:lnTo>
                    <a:pt x="22033" y="5336"/>
                  </a:lnTo>
                  <a:lnTo>
                    <a:pt x="21970" y="5253"/>
                  </a:lnTo>
                  <a:lnTo>
                    <a:pt x="21970" y="5190"/>
                  </a:lnTo>
                  <a:lnTo>
                    <a:pt x="21929" y="5148"/>
                  </a:lnTo>
                  <a:lnTo>
                    <a:pt x="21866" y="5211"/>
                  </a:lnTo>
                  <a:lnTo>
                    <a:pt x="21866" y="5315"/>
                  </a:lnTo>
                  <a:lnTo>
                    <a:pt x="21887" y="5336"/>
                  </a:lnTo>
                  <a:lnTo>
                    <a:pt x="21845" y="5420"/>
                  </a:lnTo>
                  <a:lnTo>
                    <a:pt x="21824" y="5525"/>
                  </a:lnTo>
                  <a:lnTo>
                    <a:pt x="21782" y="5566"/>
                  </a:lnTo>
                  <a:lnTo>
                    <a:pt x="21782" y="5504"/>
                  </a:lnTo>
                  <a:lnTo>
                    <a:pt x="21824" y="5441"/>
                  </a:lnTo>
                  <a:lnTo>
                    <a:pt x="21782" y="5315"/>
                  </a:lnTo>
                  <a:lnTo>
                    <a:pt x="21740" y="5232"/>
                  </a:lnTo>
                  <a:lnTo>
                    <a:pt x="21761" y="5148"/>
                  </a:lnTo>
                  <a:lnTo>
                    <a:pt x="21761" y="5064"/>
                  </a:lnTo>
                  <a:lnTo>
                    <a:pt x="21719" y="5002"/>
                  </a:lnTo>
                  <a:lnTo>
                    <a:pt x="21719" y="4918"/>
                  </a:lnTo>
                  <a:lnTo>
                    <a:pt x="21657" y="4939"/>
                  </a:lnTo>
                  <a:lnTo>
                    <a:pt x="21636" y="5002"/>
                  </a:lnTo>
                  <a:lnTo>
                    <a:pt x="21552" y="5064"/>
                  </a:lnTo>
                  <a:lnTo>
                    <a:pt x="21552" y="5148"/>
                  </a:lnTo>
                  <a:lnTo>
                    <a:pt x="21531" y="5253"/>
                  </a:lnTo>
                  <a:lnTo>
                    <a:pt x="21364" y="5420"/>
                  </a:lnTo>
                  <a:lnTo>
                    <a:pt x="21301" y="5483"/>
                  </a:lnTo>
                  <a:lnTo>
                    <a:pt x="21217" y="5483"/>
                  </a:lnTo>
                  <a:lnTo>
                    <a:pt x="21154" y="5546"/>
                  </a:lnTo>
                  <a:lnTo>
                    <a:pt x="21050" y="5629"/>
                  </a:lnTo>
                  <a:lnTo>
                    <a:pt x="20945" y="5629"/>
                  </a:lnTo>
                  <a:lnTo>
                    <a:pt x="20841" y="5734"/>
                  </a:lnTo>
                  <a:lnTo>
                    <a:pt x="20694" y="5818"/>
                  </a:lnTo>
                  <a:lnTo>
                    <a:pt x="20422" y="5818"/>
                  </a:lnTo>
                  <a:lnTo>
                    <a:pt x="20422" y="5859"/>
                  </a:lnTo>
                  <a:lnTo>
                    <a:pt x="20359" y="5901"/>
                  </a:lnTo>
                  <a:lnTo>
                    <a:pt x="20255" y="5901"/>
                  </a:lnTo>
                  <a:lnTo>
                    <a:pt x="20171" y="5880"/>
                  </a:lnTo>
                  <a:lnTo>
                    <a:pt x="20087" y="5943"/>
                  </a:lnTo>
                  <a:lnTo>
                    <a:pt x="19711" y="6131"/>
                  </a:lnTo>
                  <a:lnTo>
                    <a:pt x="19522" y="6278"/>
                  </a:lnTo>
                  <a:lnTo>
                    <a:pt x="19502" y="6382"/>
                  </a:lnTo>
                  <a:lnTo>
                    <a:pt x="19439" y="6403"/>
                  </a:lnTo>
                  <a:lnTo>
                    <a:pt x="19229" y="6571"/>
                  </a:lnTo>
                  <a:lnTo>
                    <a:pt x="19125" y="6675"/>
                  </a:lnTo>
                  <a:lnTo>
                    <a:pt x="19104" y="6613"/>
                  </a:lnTo>
                  <a:lnTo>
                    <a:pt x="19083" y="6613"/>
                  </a:lnTo>
                  <a:lnTo>
                    <a:pt x="18978" y="6696"/>
                  </a:lnTo>
                  <a:lnTo>
                    <a:pt x="18895" y="6822"/>
                  </a:lnTo>
                  <a:lnTo>
                    <a:pt x="18790" y="6968"/>
                  </a:lnTo>
                  <a:lnTo>
                    <a:pt x="18769" y="7031"/>
                  </a:lnTo>
                  <a:lnTo>
                    <a:pt x="18727" y="7094"/>
                  </a:lnTo>
                  <a:lnTo>
                    <a:pt x="18706" y="7031"/>
                  </a:lnTo>
                  <a:lnTo>
                    <a:pt x="18748" y="6906"/>
                  </a:lnTo>
                  <a:lnTo>
                    <a:pt x="18748" y="6801"/>
                  </a:lnTo>
                  <a:lnTo>
                    <a:pt x="18748" y="6696"/>
                  </a:lnTo>
                  <a:lnTo>
                    <a:pt x="18853" y="6696"/>
                  </a:lnTo>
                  <a:lnTo>
                    <a:pt x="18895" y="6654"/>
                  </a:lnTo>
                  <a:lnTo>
                    <a:pt x="19020" y="6550"/>
                  </a:lnTo>
                  <a:lnTo>
                    <a:pt x="19104" y="6508"/>
                  </a:lnTo>
                  <a:lnTo>
                    <a:pt x="19209" y="6403"/>
                  </a:lnTo>
                  <a:lnTo>
                    <a:pt x="19355" y="6278"/>
                  </a:lnTo>
                  <a:lnTo>
                    <a:pt x="19418" y="6194"/>
                  </a:lnTo>
                  <a:lnTo>
                    <a:pt x="19522" y="6152"/>
                  </a:lnTo>
                  <a:lnTo>
                    <a:pt x="19627" y="5985"/>
                  </a:lnTo>
                  <a:lnTo>
                    <a:pt x="19669" y="5922"/>
                  </a:lnTo>
                  <a:lnTo>
                    <a:pt x="19648" y="5838"/>
                  </a:lnTo>
                  <a:lnTo>
                    <a:pt x="19669" y="5776"/>
                  </a:lnTo>
                  <a:lnTo>
                    <a:pt x="19690" y="5818"/>
                  </a:lnTo>
                  <a:lnTo>
                    <a:pt x="19753" y="5838"/>
                  </a:lnTo>
                  <a:lnTo>
                    <a:pt x="19836" y="5755"/>
                  </a:lnTo>
                  <a:lnTo>
                    <a:pt x="19941" y="5713"/>
                  </a:lnTo>
                  <a:lnTo>
                    <a:pt x="19941" y="5629"/>
                  </a:lnTo>
                  <a:lnTo>
                    <a:pt x="20004" y="5504"/>
                  </a:lnTo>
                  <a:lnTo>
                    <a:pt x="20066" y="5462"/>
                  </a:lnTo>
                  <a:lnTo>
                    <a:pt x="20150" y="5504"/>
                  </a:lnTo>
                  <a:lnTo>
                    <a:pt x="20213" y="5420"/>
                  </a:lnTo>
                  <a:lnTo>
                    <a:pt x="20297" y="5399"/>
                  </a:lnTo>
                  <a:lnTo>
                    <a:pt x="20318" y="5420"/>
                  </a:lnTo>
                  <a:lnTo>
                    <a:pt x="20401" y="5420"/>
                  </a:lnTo>
                  <a:lnTo>
                    <a:pt x="20715" y="5127"/>
                  </a:lnTo>
                  <a:lnTo>
                    <a:pt x="20778" y="5022"/>
                  </a:lnTo>
                  <a:lnTo>
                    <a:pt x="20799" y="4897"/>
                  </a:lnTo>
                  <a:lnTo>
                    <a:pt x="20882" y="4709"/>
                  </a:lnTo>
                  <a:lnTo>
                    <a:pt x="20987" y="4583"/>
                  </a:lnTo>
                  <a:lnTo>
                    <a:pt x="20987" y="4458"/>
                  </a:lnTo>
                  <a:lnTo>
                    <a:pt x="20987" y="4269"/>
                  </a:lnTo>
                  <a:lnTo>
                    <a:pt x="20945" y="4165"/>
                  </a:lnTo>
                  <a:lnTo>
                    <a:pt x="20882" y="4144"/>
                  </a:lnTo>
                  <a:lnTo>
                    <a:pt x="20736" y="4165"/>
                  </a:lnTo>
                  <a:lnTo>
                    <a:pt x="20590" y="4165"/>
                  </a:lnTo>
                  <a:lnTo>
                    <a:pt x="20464" y="4102"/>
                  </a:lnTo>
                  <a:lnTo>
                    <a:pt x="20318" y="4102"/>
                  </a:lnTo>
                  <a:lnTo>
                    <a:pt x="20255" y="4165"/>
                  </a:lnTo>
                  <a:lnTo>
                    <a:pt x="20213" y="4248"/>
                  </a:lnTo>
                  <a:lnTo>
                    <a:pt x="20255" y="4290"/>
                  </a:lnTo>
                  <a:lnTo>
                    <a:pt x="20213" y="4353"/>
                  </a:lnTo>
                  <a:lnTo>
                    <a:pt x="20213" y="4499"/>
                  </a:lnTo>
                  <a:lnTo>
                    <a:pt x="20171" y="4646"/>
                  </a:lnTo>
                  <a:lnTo>
                    <a:pt x="20066" y="4792"/>
                  </a:lnTo>
                  <a:lnTo>
                    <a:pt x="20004" y="4730"/>
                  </a:lnTo>
                  <a:lnTo>
                    <a:pt x="19941" y="4709"/>
                  </a:lnTo>
                  <a:lnTo>
                    <a:pt x="19899" y="4709"/>
                  </a:lnTo>
                  <a:lnTo>
                    <a:pt x="19857" y="4771"/>
                  </a:lnTo>
                  <a:lnTo>
                    <a:pt x="19794" y="4792"/>
                  </a:lnTo>
                  <a:lnTo>
                    <a:pt x="19732" y="4730"/>
                  </a:lnTo>
                  <a:lnTo>
                    <a:pt x="19669" y="4730"/>
                  </a:lnTo>
                  <a:cubicBezTo>
                    <a:pt x="19669" y="4730"/>
                    <a:pt x="19481" y="4688"/>
                    <a:pt x="19481" y="4646"/>
                  </a:cubicBezTo>
                  <a:lnTo>
                    <a:pt x="19271" y="4646"/>
                  </a:lnTo>
                  <a:lnTo>
                    <a:pt x="19167" y="4709"/>
                  </a:lnTo>
                  <a:lnTo>
                    <a:pt x="19020" y="4730"/>
                  </a:lnTo>
                  <a:lnTo>
                    <a:pt x="18895" y="4792"/>
                  </a:lnTo>
                  <a:lnTo>
                    <a:pt x="18832" y="4750"/>
                  </a:lnTo>
                  <a:lnTo>
                    <a:pt x="18832" y="4709"/>
                  </a:lnTo>
                  <a:lnTo>
                    <a:pt x="18853" y="4625"/>
                  </a:lnTo>
                  <a:lnTo>
                    <a:pt x="18853" y="4541"/>
                  </a:lnTo>
                  <a:lnTo>
                    <a:pt x="18895" y="4478"/>
                  </a:lnTo>
                  <a:lnTo>
                    <a:pt x="18916" y="4478"/>
                  </a:lnTo>
                  <a:lnTo>
                    <a:pt x="18957" y="4499"/>
                  </a:lnTo>
                  <a:lnTo>
                    <a:pt x="19020" y="4499"/>
                  </a:lnTo>
                  <a:lnTo>
                    <a:pt x="19146" y="4437"/>
                  </a:lnTo>
                  <a:lnTo>
                    <a:pt x="19439" y="4416"/>
                  </a:lnTo>
                  <a:lnTo>
                    <a:pt x="19481" y="4395"/>
                  </a:lnTo>
                  <a:lnTo>
                    <a:pt x="19543" y="4290"/>
                  </a:lnTo>
                  <a:lnTo>
                    <a:pt x="19564" y="4206"/>
                  </a:lnTo>
                  <a:lnTo>
                    <a:pt x="19648" y="4165"/>
                  </a:lnTo>
                  <a:lnTo>
                    <a:pt x="19669" y="4102"/>
                  </a:lnTo>
                  <a:lnTo>
                    <a:pt x="19627" y="4060"/>
                  </a:lnTo>
                  <a:lnTo>
                    <a:pt x="19627" y="3997"/>
                  </a:lnTo>
                  <a:lnTo>
                    <a:pt x="19313" y="3997"/>
                  </a:lnTo>
                  <a:lnTo>
                    <a:pt x="19125" y="3955"/>
                  </a:lnTo>
                  <a:lnTo>
                    <a:pt x="19020" y="3893"/>
                  </a:lnTo>
                  <a:lnTo>
                    <a:pt x="18937" y="3872"/>
                  </a:lnTo>
                  <a:lnTo>
                    <a:pt x="18685" y="3893"/>
                  </a:lnTo>
                  <a:lnTo>
                    <a:pt x="18560" y="3872"/>
                  </a:lnTo>
                  <a:lnTo>
                    <a:pt x="18455" y="3830"/>
                  </a:lnTo>
                  <a:lnTo>
                    <a:pt x="18288" y="3830"/>
                  </a:lnTo>
                  <a:lnTo>
                    <a:pt x="18162" y="3851"/>
                  </a:lnTo>
                  <a:lnTo>
                    <a:pt x="18100" y="3830"/>
                  </a:lnTo>
                  <a:lnTo>
                    <a:pt x="17995" y="3788"/>
                  </a:lnTo>
                  <a:lnTo>
                    <a:pt x="17932" y="3788"/>
                  </a:lnTo>
                  <a:lnTo>
                    <a:pt x="17849" y="3893"/>
                  </a:lnTo>
                  <a:lnTo>
                    <a:pt x="17849" y="3976"/>
                  </a:lnTo>
                  <a:lnTo>
                    <a:pt x="17765" y="4039"/>
                  </a:lnTo>
                  <a:lnTo>
                    <a:pt x="17744" y="4039"/>
                  </a:lnTo>
                  <a:lnTo>
                    <a:pt x="17765" y="3955"/>
                  </a:lnTo>
                  <a:lnTo>
                    <a:pt x="17765" y="3934"/>
                  </a:lnTo>
                  <a:lnTo>
                    <a:pt x="17681" y="3934"/>
                  </a:lnTo>
                  <a:lnTo>
                    <a:pt x="17451" y="3997"/>
                  </a:lnTo>
                  <a:lnTo>
                    <a:pt x="17305" y="4060"/>
                  </a:lnTo>
                  <a:lnTo>
                    <a:pt x="17221" y="4144"/>
                  </a:lnTo>
                  <a:lnTo>
                    <a:pt x="17158" y="4186"/>
                  </a:lnTo>
                  <a:lnTo>
                    <a:pt x="17053" y="4186"/>
                  </a:lnTo>
                  <a:lnTo>
                    <a:pt x="16949" y="4206"/>
                  </a:lnTo>
                  <a:lnTo>
                    <a:pt x="16886" y="4269"/>
                  </a:lnTo>
                  <a:lnTo>
                    <a:pt x="16781" y="4290"/>
                  </a:lnTo>
                  <a:lnTo>
                    <a:pt x="16698" y="4374"/>
                  </a:lnTo>
                  <a:lnTo>
                    <a:pt x="16698" y="4458"/>
                  </a:lnTo>
                  <a:lnTo>
                    <a:pt x="16635" y="4520"/>
                  </a:lnTo>
                  <a:lnTo>
                    <a:pt x="16593" y="4520"/>
                  </a:lnTo>
                  <a:lnTo>
                    <a:pt x="16530" y="4458"/>
                  </a:lnTo>
                  <a:lnTo>
                    <a:pt x="16530" y="4374"/>
                  </a:lnTo>
                  <a:lnTo>
                    <a:pt x="16509" y="4290"/>
                  </a:lnTo>
                  <a:lnTo>
                    <a:pt x="16468" y="4248"/>
                  </a:lnTo>
                  <a:lnTo>
                    <a:pt x="16468" y="4165"/>
                  </a:lnTo>
                  <a:lnTo>
                    <a:pt x="16509" y="4081"/>
                  </a:lnTo>
                  <a:lnTo>
                    <a:pt x="16593" y="4081"/>
                  </a:lnTo>
                  <a:lnTo>
                    <a:pt x="16698" y="4039"/>
                  </a:lnTo>
                  <a:lnTo>
                    <a:pt x="16802" y="4039"/>
                  </a:lnTo>
                  <a:lnTo>
                    <a:pt x="16886" y="3997"/>
                  </a:lnTo>
                  <a:lnTo>
                    <a:pt x="16928" y="3955"/>
                  </a:lnTo>
                  <a:lnTo>
                    <a:pt x="17012" y="3934"/>
                  </a:lnTo>
                  <a:lnTo>
                    <a:pt x="17158" y="3893"/>
                  </a:lnTo>
                  <a:lnTo>
                    <a:pt x="17263" y="3851"/>
                  </a:lnTo>
                  <a:lnTo>
                    <a:pt x="17346" y="3788"/>
                  </a:lnTo>
                  <a:lnTo>
                    <a:pt x="17472" y="3788"/>
                  </a:lnTo>
                  <a:lnTo>
                    <a:pt x="17556" y="3746"/>
                  </a:lnTo>
                  <a:lnTo>
                    <a:pt x="17577" y="3662"/>
                  </a:lnTo>
                  <a:lnTo>
                    <a:pt x="17556" y="3621"/>
                  </a:lnTo>
                  <a:lnTo>
                    <a:pt x="17514" y="3558"/>
                  </a:lnTo>
                  <a:lnTo>
                    <a:pt x="17346" y="3558"/>
                  </a:lnTo>
                  <a:lnTo>
                    <a:pt x="17346" y="3516"/>
                  </a:lnTo>
                  <a:lnTo>
                    <a:pt x="17430" y="3516"/>
                  </a:lnTo>
                  <a:lnTo>
                    <a:pt x="17451" y="3537"/>
                  </a:lnTo>
                  <a:lnTo>
                    <a:pt x="17535" y="3537"/>
                  </a:lnTo>
                  <a:lnTo>
                    <a:pt x="17577" y="3558"/>
                  </a:lnTo>
                  <a:lnTo>
                    <a:pt x="17618" y="3662"/>
                  </a:lnTo>
                  <a:lnTo>
                    <a:pt x="17639" y="3662"/>
                  </a:lnTo>
                  <a:lnTo>
                    <a:pt x="17660" y="3641"/>
                  </a:lnTo>
                  <a:lnTo>
                    <a:pt x="17765" y="3579"/>
                  </a:lnTo>
                  <a:lnTo>
                    <a:pt x="17890" y="3621"/>
                  </a:lnTo>
                  <a:lnTo>
                    <a:pt x="17974" y="3579"/>
                  </a:lnTo>
                  <a:lnTo>
                    <a:pt x="18058" y="3537"/>
                  </a:lnTo>
                  <a:lnTo>
                    <a:pt x="18141" y="3516"/>
                  </a:lnTo>
                  <a:lnTo>
                    <a:pt x="18246" y="3537"/>
                  </a:lnTo>
                  <a:lnTo>
                    <a:pt x="18351" y="3537"/>
                  </a:lnTo>
                  <a:lnTo>
                    <a:pt x="18455" y="3516"/>
                  </a:lnTo>
                  <a:lnTo>
                    <a:pt x="18518" y="3537"/>
                  </a:lnTo>
                  <a:lnTo>
                    <a:pt x="18602" y="3579"/>
                  </a:lnTo>
                  <a:lnTo>
                    <a:pt x="18769" y="3579"/>
                  </a:lnTo>
                  <a:lnTo>
                    <a:pt x="18790" y="3621"/>
                  </a:lnTo>
                  <a:lnTo>
                    <a:pt x="18832" y="3621"/>
                  </a:lnTo>
                  <a:lnTo>
                    <a:pt x="18978" y="3725"/>
                  </a:lnTo>
                  <a:lnTo>
                    <a:pt x="19041" y="3746"/>
                  </a:lnTo>
                  <a:lnTo>
                    <a:pt x="19146" y="3725"/>
                  </a:lnTo>
                  <a:lnTo>
                    <a:pt x="19209" y="3662"/>
                  </a:lnTo>
                  <a:lnTo>
                    <a:pt x="19292" y="3662"/>
                  </a:lnTo>
                  <a:lnTo>
                    <a:pt x="19355" y="3683"/>
                  </a:lnTo>
                  <a:lnTo>
                    <a:pt x="19439" y="3683"/>
                  </a:lnTo>
                  <a:lnTo>
                    <a:pt x="19502" y="3725"/>
                  </a:lnTo>
                  <a:lnTo>
                    <a:pt x="19564" y="3725"/>
                  </a:lnTo>
                  <a:lnTo>
                    <a:pt x="19732" y="3662"/>
                  </a:lnTo>
                  <a:lnTo>
                    <a:pt x="19815" y="3621"/>
                  </a:lnTo>
                  <a:lnTo>
                    <a:pt x="19920" y="3621"/>
                  </a:lnTo>
                  <a:lnTo>
                    <a:pt x="19983" y="3662"/>
                  </a:lnTo>
                  <a:lnTo>
                    <a:pt x="20046" y="3662"/>
                  </a:lnTo>
                  <a:lnTo>
                    <a:pt x="20129" y="3621"/>
                  </a:lnTo>
                  <a:lnTo>
                    <a:pt x="20234" y="3641"/>
                  </a:lnTo>
                  <a:lnTo>
                    <a:pt x="20338" y="3641"/>
                  </a:lnTo>
                  <a:lnTo>
                    <a:pt x="20338" y="3579"/>
                  </a:lnTo>
                  <a:lnTo>
                    <a:pt x="20276" y="3558"/>
                  </a:lnTo>
                  <a:lnTo>
                    <a:pt x="20276" y="3516"/>
                  </a:lnTo>
                  <a:lnTo>
                    <a:pt x="20297" y="3474"/>
                  </a:lnTo>
                  <a:lnTo>
                    <a:pt x="20359" y="3537"/>
                  </a:lnTo>
                  <a:lnTo>
                    <a:pt x="20401" y="3579"/>
                  </a:lnTo>
                  <a:lnTo>
                    <a:pt x="20485" y="3579"/>
                  </a:lnTo>
                  <a:lnTo>
                    <a:pt x="20548" y="3558"/>
                  </a:lnTo>
                  <a:lnTo>
                    <a:pt x="20694" y="3558"/>
                  </a:lnTo>
                  <a:lnTo>
                    <a:pt x="20903" y="3474"/>
                  </a:lnTo>
                  <a:lnTo>
                    <a:pt x="21008" y="3432"/>
                  </a:lnTo>
                  <a:lnTo>
                    <a:pt x="21029" y="3369"/>
                  </a:lnTo>
                  <a:lnTo>
                    <a:pt x="21029" y="3328"/>
                  </a:lnTo>
                  <a:lnTo>
                    <a:pt x="21092" y="3307"/>
                  </a:lnTo>
                  <a:lnTo>
                    <a:pt x="21134" y="3328"/>
                  </a:lnTo>
                  <a:lnTo>
                    <a:pt x="21217" y="3307"/>
                  </a:lnTo>
                  <a:lnTo>
                    <a:pt x="21322" y="3223"/>
                  </a:lnTo>
                  <a:lnTo>
                    <a:pt x="21406" y="3202"/>
                  </a:lnTo>
                  <a:lnTo>
                    <a:pt x="21406" y="3118"/>
                  </a:lnTo>
                  <a:lnTo>
                    <a:pt x="21426" y="3056"/>
                  </a:lnTo>
                  <a:lnTo>
                    <a:pt x="21489" y="3035"/>
                  </a:lnTo>
                  <a:lnTo>
                    <a:pt x="21489" y="2930"/>
                  </a:lnTo>
                  <a:lnTo>
                    <a:pt x="21447" y="2888"/>
                  </a:lnTo>
                  <a:lnTo>
                    <a:pt x="21343" y="2805"/>
                  </a:lnTo>
                  <a:lnTo>
                    <a:pt x="21217" y="2742"/>
                  </a:lnTo>
                  <a:lnTo>
                    <a:pt x="21113" y="2637"/>
                  </a:lnTo>
                  <a:lnTo>
                    <a:pt x="21092" y="2574"/>
                  </a:lnTo>
                  <a:lnTo>
                    <a:pt x="21029" y="2512"/>
                  </a:lnTo>
                  <a:lnTo>
                    <a:pt x="20882" y="2491"/>
                  </a:lnTo>
                  <a:lnTo>
                    <a:pt x="20799" y="2407"/>
                  </a:lnTo>
                  <a:lnTo>
                    <a:pt x="20778" y="2323"/>
                  </a:lnTo>
                  <a:lnTo>
                    <a:pt x="20715" y="2302"/>
                  </a:lnTo>
                  <a:lnTo>
                    <a:pt x="20694" y="2323"/>
                  </a:lnTo>
                  <a:lnTo>
                    <a:pt x="20610" y="2365"/>
                  </a:lnTo>
                  <a:lnTo>
                    <a:pt x="20569" y="2323"/>
                  </a:lnTo>
                  <a:lnTo>
                    <a:pt x="20548" y="2261"/>
                  </a:lnTo>
                  <a:lnTo>
                    <a:pt x="20485" y="2198"/>
                  </a:lnTo>
                  <a:lnTo>
                    <a:pt x="20255" y="2198"/>
                  </a:lnTo>
                  <a:lnTo>
                    <a:pt x="20171" y="2219"/>
                  </a:lnTo>
                  <a:lnTo>
                    <a:pt x="20171" y="2302"/>
                  </a:lnTo>
                  <a:lnTo>
                    <a:pt x="20171" y="2365"/>
                  </a:lnTo>
                  <a:lnTo>
                    <a:pt x="20129" y="2302"/>
                  </a:lnTo>
                  <a:lnTo>
                    <a:pt x="20066" y="2302"/>
                  </a:lnTo>
                  <a:lnTo>
                    <a:pt x="19920" y="2386"/>
                  </a:lnTo>
                  <a:lnTo>
                    <a:pt x="19836" y="2407"/>
                  </a:lnTo>
                  <a:lnTo>
                    <a:pt x="19711" y="2365"/>
                  </a:lnTo>
                  <a:lnTo>
                    <a:pt x="19606" y="2365"/>
                  </a:lnTo>
                  <a:lnTo>
                    <a:pt x="19522" y="2323"/>
                  </a:lnTo>
                  <a:lnTo>
                    <a:pt x="19460" y="2261"/>
                  </a:lnTo>
                  <a:lnTo>
                    <a:pt x="19460" y="2177"/>
                  </a:lnTo>
                  <a:lnTo>
                    <a:pt x="19522" y="2177"/>
                  </a:lnTo>
                  <a:lnTo>
                    <a:pt x="19564" y="2219"/>
                  </a:lnTo>
                  <a:lnTo>
                    <a:pt x="19669" y="2261"/>
                  </a:lnTo>
                  <a:lnTo>
                    <a:pt x="19711" y="2219"/>
                  </a:lnTo>
                  <a:lnTo>
                    <a:pt x="19711" y="2177"/>
                  </a:lnTo>
                  <a:lnTo>
                    <a:pt x="19606" y="2093"/>
                  </a:lnTo>
                  <a:lnTo>
                    <a:pt x="19606" y="2009"/>
                  </a:lnTo>
                  <a:lnTo>
                    <a:pt x="19627" y="1989"/>
                  </a:lnTo>
                  <a:lnTo>
                    <a:pt x="19669" y="2072"/>
                  </a:lnTo>
                  <a:lnTo>
                    <a:pt x="19774" y="2114"/>
                  </a:lnTo>
                  <a:lnTo>
                    <a:pt x="19857" y="2156"/>
                  </a:lnTo>
                  <a:lnTo>
                    <a:pt x="20025" y="2093"/>
                  </a:lnTo>
                  <a:lnTo>
                    <a:pt x="20171" y="1968"/>
                  </a:lnTo>
                  <a:lnTo>
                    <a:pt x="20171" y="1884"/>
                  </a:lnTo>
                  <a:lnTo>
                    <a:pt x="20150" y="1842"/>
                  </a:lnTo>
                  <a:lnTo>
                    <a:pt x="20087" y="1800"/>
                  </a:lnTo>
                  <a:lnTo>
                    <a:pt x="20087" y="1758"/>
                  </a:lnTo>
                  <a:lnTo>
                    <a:pt x="20150" y="1696"/>
                  </a:lnTo>
                  <a:lnTo>
                    <a:pt x="20150" y="1675"/>
                  </a:lnTo>
                  <a:lnTo>
                    <a:pt x="20046" y="1591"/>
                  </a:lnTo>
                  <a:lnTo>
                    <a:pt x="19962" y="1486"/>
                  </a:lnTo>
                  <a:lnTo>
                    <a:pt x="19920" y="1465"/>
                  </a:lnTo>
                  <a:lnTo>
                    <a:pt x="19857" y="1486"/>
                  </a:lnTo>
                  <a:lnTo>
                    <a:pt x="19774" y="1570"/>
                  </a:lnTo>
                  <a:lnTo>
                    <a:pt x="19627" y="1654"/>
                  </a:lnTo>
                  <a:lnTo>
                    <a:pt x="19439" y="1654"/>
                  </a:lnTo>
                  <a:lnTo>
                    <a:pt x="19334" y="1737"/>
                  </a:lnTo>
                  <a:lnTo>
                    <a:pt x="19292" y="1737"/>
                  </a:lnTo>
                  <a:lnTo>
                    <a:pt x="19229" y="1675"/>
                  </a:lnTo>
                  <a:lnTo>
                    <a:pt x="19188" y="1654"/>
                  </a:lnTo>
                  <a:lnTo>
                    <a:pt x="19104" y="1675"/>
                  </a:lnTo>
                  <a:lnTo>
                    <a:pt x="19020" y="1696"/>
                  </a:lnTo>
                  <a:lnTo>
                    <a:pt x="18937" y="1675"/>
                  </a:lnTo>
                  <a:lnTo>
                    <a:pt x="18874" y="1633"/>
                  </a:lnTo>
                  <a:lnTo>
                    <a:pt x="18769" y="1591"/>
                  </a:lnTo>
                  <a:lnTo>
                    <a:pt x="18685" y="1549"/>
                  </a:lnTo>
                  <a:lnTo>
                    <a:pt x="18581" y="1528"/>
                  </a:lnTo>
                  <a:lnTo>
                    <a:pt x="18476" y="1445"/>
                  </a:lnTo>
                  <a:lnTo>
                    <a:pt x="18309" y="1424"/>
                  </a:lnTo>
                  <a:lnTo>
                    <a:pt x="18100" y="1445"/>
                  </a:lnTo>
                  <a:lnTo>
                    <a:pt x="17995" y="1465"/>
                  </a:lnTo>
                  <a:lnTo>
                    <a:pt x="17849" y="1528"/>
                  </a:lnTo>
                  <a:lnTo>
                    <a:pt x="17723" y="1549"/>
                  </a:lnTo>
                  <a:lnTo>
                    <a:pt x="17577" y="1570"/>
                  </a:lnTo>
                  <a:lnTo>
                    <a:pt x="17472" y="1549"/>
                  </a:lnTo>
                  <a:lnTo>
                    <a:pt x="17346" y="1570"/>
                  </a:lnTo>
                  <a:lnTo>
                    <a:pt x="17325" y="1591"/>
                  </a:lnTo>
                  <a:lnTo>
                    <a:pt x="17346" y="1737"/>
                  </a:lnTo>
                  <a:lnTo>
                    <a:pt x="17346" y="1800"/>
                  </a:lnTo>
                  <a:lnTo>
                    <a:pt x="17305" y="1800"/>
                  </a:lnTo>
                  <a:lnTo>
                    <a:pt x="17242" y="1779"/>
                  </a:lnTo>
                  <a:lnTo>
                    <a:pt x="17158" y="1654"/>
                  </a:lnTo>
                  <a:lnTo>
                    <a:pt x="17137" y="1570"/>
                  </a:lnTo>
                  <a:lnTo>
                    <a:pt x="17095" y="1549"/>
                  </a:lnTo>
                  <a:lnTo>
                    <a:pt x="17012" y="1570"/>
                  </a:lnTo>
                  <a:lnTo>
                    <a:pt x="16698" y="1570"/>
                  </a:lnTo>
                  <a:cubicBezTo>
                    <a:pt x="16698" y="1570"/>
                    <a:pt x="16593" y="1633"/>
                    <a:pt x="16572" y="1633"/>
                  </a:cubicBezTo>
                  <a:lnTo>
                    <a:pt x="16489" y="1737"/>
                  </a:lnTo>
                  <a:lnTo>
                    <a:pt x="16426" y="1884"/>
                  </a:lnTo>
                  <a:lnTo>
                    <a:pt x="16384" y="1968"/>
                  </a:lnTo>
                  <a:lnTo>
                    <a:pt x="16363" y="1968"/>
                  </a:lnTo>
                  <a:lnTo>
                    <a:pt x="16363" y="1905"/>
                  </a:lnTo>
                  <a:lnTo>
                    <a:pt x="16405" y="1800"/>
                  </a:lnTo>
                  <a:lnTo>
                    <a:pt x="16426" y="1737"/>
                  </a:lnTo>
                  <a:lnTo>
                    <a:pt x="16405" y="1696"/>
                  </a:lnTo>
                  <a:lnTo>
                    <a:pt x="16321" y="1737"/>
                  </a:lnTo>
                  <a:lnTo>
                    <a:pt x="16196" y="1737"/>
                  </a:lnTo>
                  <a:lnTo>
                    <a:pt x="16154" y="1779"/>
                  </a:lnTo>
                  <a:lnTo>
                    <a:pt x="16154" y="1842"/>
                  </a:lnTo>
                  <a:lnTo>
                    <a:pt x="16112" y="1884"/>
                  </a:lnTo>
                  <a:lnTo>
                    <a:pt x="16112" y="1989"/>
                  </a:lnTo>
                  <a:lnTo>
                    <a:pt x="16049" y="2009"/>
                  </a:lnTo>
                  <a:lnTo>
                    <a:pt x="16007" y="1968"/>
                  </a:lnTo>
                  <a:lnTo>
                    <a:pt x="16007" y="1905"/>
                  </a:lnTo>
                  <a:lnTo>
                    <a:pt x="16070" y="1842"/>
                  </a:lnTo>
                  <a:lnTo>
                    <a:pt x="16070" y="1675"/>
                  </a:lnTo>
                  <a:lnTo>
                    <a:pt x="16091" y="1591"/>
                  </a:lnTo>
                  <a:lnTo>
                    <a:pt x="16300" y="1465"/>
                  </a:lnTo>
                  <a:lnTo>
                    <a:pt x="16426" y="1382"/>
                  </a:lnTo>
                  <a:lnTo>
                    <a:pt x="16593" y="1382"/>
                  </a:lnTo>
                  <a:lnTo>
                    <a:pt x="16719" y="1424"/>
                  </a:lnTo>
                  <a:lnTo>
                    <a:pt x="16823" y="1424"/>
                  </a:lnTo>
                  <a:lnTo>
                    <a:pt x="16844" y="1382"/>
                  </a:lnTo>
                  <a:lnTo>
                    <a:pt x="17116" y="1382"/>
                  </a:lnTo>
                  <a:lnTo>
                    <a:pt x="17200" y="1340"/>
                  </a:lnTo>
                  <a:lnTo>
                    <a:pt x="17221" y="1256"/>
                  </a:lnTo>
                  <a:lnTo>
                    <a:pt x="17158" y="1256"/>
                  </a:lnTo>
                  <a:lnTo>
                    <a:pt x="17095" y="1173"/>
                  </a:lnTo>
                  <a:lnTo>
                    <a:pt x="17095" y="1068"/>
                  </a:lnTo>
                  <a:lnTo>
                    <a:pt x="17200" y="1005"/>
                  </a:lnTo>
                  <a:lnTo>
                    <a:pt x="17263" y="963"/>
                  </a:lnTo>
                  <a:lnTo>
                    <a:pt x="17346" y="963"/>
                  </a:lnTo>
                  <a:lnTo>
                    <a:pt x="17367" y="1026"/>
                  </a:lnTo>
                  <a:lnTo>
                    <a:pt x="17346" y="1068"/>
                  </a:lnTo>
                  <a:lnTo>
                    <a:pt x="17305" y="1068"/>
                  </a:lnTo>
                  <a:lnTo>
                    <a:pt x="17346" y="1152"/>
                  </a:lnTo>
                  <a:lnTo>
                    <a:pt x="17346" y="1256"/>
                  </a:lnTo>
                  <a:lnTo>
                    <a:pt x="17409" y="1340"/>
                  </a:lnTo>
                  <a:lnTo>
                    <a:pt x="17556" y="1340"/>
                  </a:lnTo>
                  <a:lnTo>
                    <a:pt x="17681" y="1277"/>
                  </a:lnTo>
                  <a:lnTo>
                    <a:pt x="17765" y="1277"/>
                  </a:lnTo>
                  <a:lnTo>
                    <a:pt x="17869" y="1319"/>
                  </a:lnTo>
                  <a:lnTo>
                    <a:pt x="17953" y="1277"/>
                  </a:lnTo>
                  <a:lnTo>
                    <a:pt x="18141" y="1214"/>
                  </a:lnTo>
                  <a:lnTo>
                    <a:pt x="18267" y="1214"/>
                  </a:lnTo>
                  <a:lnTo>
                    <a:pt x="18309" y="1256"/>
                  </a:lnTo>
                  <a:lnTo>
                    <a:pt x="18393" y="1256"/>
                  </a:lnTo>
                  <a:lnTo>
                    <a:pt x="18455" y="1214"/>
                  </a:lnTo>
                  <a:lnTo>
                    <a:pt x="18581" y="1214"/>
                  </a:lnTo>
                  <a:lnTo>
                    <a:pt x="18685" y="1256"/>
                  </a:lnTo>
                  <a:lnTo>
                    <a:pt x="18769" y="1256"/>
                  </a:lnTo>
                  <a:lnTo>
                    <a:pt x="18853" y="1277"/>
                  </a:lnTo>
                  <a:lnTo>
                    <a:pt x="19083" y="1382"/>
                  </a:lnTo>
                  <a:lnTo>
                    <a:pt x="19209" y="1382"/>
                  </a:lnTo>
                  <a:lnTo>
                    <a:pt x="19313" y="1361"/>
                  </a:lnTo>
                  <a:lnTo>
                    <a:pt x="19439" y="1361"/>
                  </a:lnTo>
                  <a:lnTo>
                    <a:pt x="19481" y="1277"/>
                  </a:lnTo>
                  <a:lnTo>
                    <a:pt x="19564" y="1235"/>
                  </a:lnTo>
                  <a:lnTo>
                    <a:pt x="19669" y="1256"/>
                  </a:lnTo>
                  <a:lnTo>
                    <a:pt x="19774" y="1256"/>
                  </a:lnTo>
                  <a:lnTo>
                    <a:pt x="19836" y="1173"/>
                  </a:lnTo>
                  <a:lnTo>
                    <a:pt x="19836" y="1131"/>
                  </a:lnTo>
                  <a:lnTo>
                    <a:pt x="19669" y="1026"/>
                  </a:lnTo>
                  <a:lnTo>
                    <a:pt x="19585" y="963"/>
                  </a:lnTo>
                  <a:lnTo>
                    <a:pt x="19543" y="859"/>
                  </a:lnTo>
                  <a:lnTo>
                    <a:pt x="19439" y="796"/>
                  </a:lnTo>
                  <a:lnTo>
                    <a:pt x="19250" y="733"/>
                  </a:lnTo>
                  <a:lnTo>
                    <a:pt x="19167" y="649"/>
                  </a:lnTo>
                  <a:lnTo>
                    <a:pt x="19062" y="628"/>
                  </a:lnTo>
                  <a:lnTo>
                    <a:pt x="18957" y="649"/>
                  </a:lnTo>
                  <a:lnTo>
                    <a:pt x="18916" y="608"/>
                  </a:lnTo>
                  <a:lnTo>
                    <a:pt x="18853" y="545"/>
                  </a:lnTo>
                  <a:lnTo>
                    <a:pt x="18727" y="587"/>
                  </a:lnTo>
                  <a:lnTo>
                    <a:pt x="18685" y="524"/>
                  </a:lnTo>
                  <a:lnTo>
                    <a:pt x="18455" y="503"/>
                  </a:lnTo>
                  <a:lnTo>
                    <a:pt x="18309" y="398"/>
                  </a:lnTo>
                  <a:lnTo>
                    <a:pt x="18246" y="398"/>
                  </a:lnTo>
                  <a:lnTo>
                    <a:pt x="18058" y="294"/>
                  </a:lnTo>
                  <a:lnTo>
                    <a:pt x="17995" y="294"/>
                  </a:lnTo>
                  <a:lnTo>
                    <a:pt x="17995" y="315"/>
                  </a:lnTo>
                  <a:lnTo>
                    <a:pt x="17932" y="336"/>
                  </a:lnTo>
                  <a:lnTo>
                    <a:pt x="17765" y="231"/>
                  </a:lnTo>
                  <a:lnTo>
                    <a:pt x="17744" y="168"/>
                  </a:lnTo>
                  <a:lnTo>
                    <a:pt x="17681" y="105"/>
                  </a:lnTo>
                  <a:lnTo>
                    <a:pt x="17597" y="126"/>
                  </a:lnTo>
                  <a:lnTo>
                    <a:pt x="17535" y="126"/>
                  </a:lnTo>
                  <a:lnTo>
                    <a:pt x="17472" y="84"/>
                  </a:lnTo>
                  <a:lnTo>
                    <a:pt x="17263" y="84"/>
                  </a:lnTo>
                  <a:lnTo>
                    <a:pt x="17158" y="22"/>
                  </a:lnTo>
                  <a:lnTo>
                    <a:pt x="17074" y="84"/>
                  </a:lnTo>
                  <a:lnTo>
                    <a:pt x="17033" y="84"/>
                  </a:lnTo>
                  <a:lnTo>
                    <a:pt x="17012" y="64"/>
                  </a:lnTo>
                  <a:lnTo>
                    <a:pt x="16928" y="1"/>
                  </a:lnTo>
                  <a:lnTo>
                    <a:pt x="16740" y="22"/>
                  </a:lnTo>
                  <a:lnTo>
                    <a:pt x="16614"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42" name="Google Shape;842;p33"/>
            <p:cNvGrpSpPr/>
            <p:nvPr/>
          </p:nvGrpSpPr>
          <p:grpSpPr>
            <a:xfrm>
              <a:off x="1922950" y="1410350"/>
              <a:ext cx="1252825" cy="1162875"/>
              <a:chOff x="1922950" y="1410350"/>
              <a:chExt cx="1252825" cy="1162875"/>
            </a:xfrm>
          </p:grpSpPr>
          <p:sp>
            <p:nvSpPr>
              <p:cNvPr id="843" name="Google Shape;843;p33"/>
              <p:cNvSpPr/>
              <p:nvPr/>
            </p:nvSpPr>
            <p:spPr>
              <a:xfrm>
                <a:off x="1988325" y="2333100"/>
                <a:ext cx="52325" cy="65925"/>
              </a:xfrm>
              <a:custGeom>
                <a:rect b="b" l="l" r="r" t="t"/>
                <a:pathLst>
                  <a:path extrusionOk="0" h="2637" w="2093">
                    <a:moveTo>
                      <a:pt x="210" y="0"/>
                    </a:moveTo>
                    <a:lnTo>
                      <a:pt x="189" y="63"/>
                    </a:lnTo>
                    <a:lnTo>
                      <a:pt x="1" y="21"/>
                    </a:lnTo>
                    <a:lnTo>
                      <a:pt x="63" y="188"/>
                    </a:lnTo>
                    <a:lnTo>
                      <a:pt x="105" y="209"/>
                    </a:lnTo>
                    <a:lnTo>
                      <a:pt x="168" y="335"/>
                    </a:lnTo>
                    <a:lnTo>
                      <a:pt x="440" y="377"/>
                    </a:lnTo>
                    <a:lnTo>
                      <a:pt x="314" y="439"/>
                    </a:lnTo>
                    <a:lnTo>
                      <a:pt x="189" y="439"/>
                    </a:lnTo>
                    <a:lnTo>
                      <a:pt x="105" y="544"/>
                    </a:lnTo>
                    <a:lnTo>
                      <a:pt x="168" y="607"/>
                    </a:lnTo>
                    <a:lnTo>
                      <a:pt x="105" y="732"/>
                    </a:lnTo>
                    <a:lnTo>
                      <a:pt x="126" y="774"/>
                    </a:lnTo>
                    <a:lnTo>
                      <a:pt x="273" y="732"/>
                    </a:lnTo>
                    <a:lnTo>
                      <a:pt x="293" y="837"/>
                    </a:lnTo>
                    <a:lnTo>
                      <a:pt x="419" y="837"/>
                    </a:lnTo>
                    <a:lnTo>
                      <a:pt x="419" y="942"/>
                    </a:lnTo>
                    <a:lnTo>
                      <a:pt x="524" y="1025"/>
                    </a:lnTo>
                    <a:lnTo>
                      <a:pt x="649" y="963"/>
                    </a:lnTo>
                    <a:lnTo>
                      <a:pt x="503" y="1130"/>
                    </a:lnTo>
                    <a:lnTo>
                      <a:pt x="545" y="1276"/>
                    </a:lnTo>
                    <a:lnTo>
                      <a:pt x="649" y="1255"/>
                    </a:lnTo>
                    <a:lnTo>
                      <a:pt x="649" y="1151"/>
                    </a:lnTo>
                    <a:lnTo>
                      <a:pt x="817" y="1109"/>
                    </a:lnTo>
                    <a:lnTo>
                      <a:pt x="817" y="1109"/>
                    </a:lnTo>
                    <a:lnTo>
                      <a:pt x="754" y="1235"/>
                    </a:lnTo>
                    <a:lnTo>
                      <a:pt x="691" y="1339"/>
                    </a:lnTo>
                    <a:lnTo>
                      <a:pt x="691" y="1423"/>
                    </a:lnTo>
                    <a:lnTo>
                      <a:pt x="733" y="1423"/>
                    </a:lnTo>
                    <a:lnTo>
                      <a:pt x="796" y="1548"/>
                    </a:lnTo>
                    <a:lnTo>
                      <a:pt x="963" y="1528"/>
                    </a:lnTo>
                    <a:lnTo>
                      <a:pt x="963" y="1632"/>
                    </a:lnTo>
                    <a:lnTo>
                      <a:pt x="1047" y="1632"/>
                    </a:lnTo>
                    <a:lnTo>
                      <a:pt x="1068" y="1737"/>
                    </a:lnTo>
                    <a:lnTo>
                      <a:pt x="1047" y="1820"/>
                    </a:lnTo>
                    <a:lnTo>
                      <a:pt x="1172" y="1967"/>
                    </a:lnTo>
                    <a:lnTo>
                      <a:pt x="1256" y="1883"/>
                    </a:lnTo>
                    <a:lnTo>
                      <a:pt x="1319" y="1946"/>
                    </a:lnTo>
                    <a:lnTo>
                      <a:pt x="1423" y="1946"/>
                    </a:lnTo>
                    <a:lnTo>
                      <a:pt x="1256" y="2113"/>
                    </a:lnTo>
                    <a:lnTo>
                      <a:pt x="1465" y="2323"/>
                    </a:lnTo>
                    <a:lnTo>
                      <a:pt x="1549" y="2364"/>
                    </a:lnTo>
                    <a:lnTo>
                      <a:pt x="1591" y="2427"/>
                    </a:lnTo>
                    <a:lnTo>
                      <a:pt x="1946" y="2636"/>
                    </a:lnTo>
                    <a:lnTo>
                      <a:pt x="1988" y="2595"/>
                    </a:lnTo>
                    <a:lnTo>
                      <a:pt x="2093" y="2616"/>
                    </a:lnTo>
                    <a:lnTo>
                      <a:pt x="2009" y="2302"/>
                    </a:lnTo>
                    <a:lnTo>
                      <a:pt x="2051" y="2176"/>
                    </a:lnTo>
                    <a:lnTo>
                      <a:pt x="2009" y="2072"/>
                    </a:lnTo>
                    <a:lnTo>
                      <a:pt x="2009" y="1820"/>
                    </a:lnTo>
                    <a:lnTo>
                      <a:pt x="1946" y="1695"/>
                    </a:lnTo>
                    <a:lnTo>
                      <a:pt x="1674" y="1548"/>
                    </a:lnTo>
                    <a:lnTo>
                      <a:pt x="1653" y="1214"/>
                    </a:lnTo>
                    <a:lnTo>
                      <a:pt x="1528" y="1004"/>
                    </a:lnTo>
                    <a:lnTo>
                      <a:pt x="1486" y="774"/>
                    </a:lnTo>
                    <a:lnTo>
                      <a:pt x="1444" y="732"/>
                    </a:lnTo>
                    <a:lnTo>
                      <a:pt x="1319" y="711"/>
                    </a:lnTo>
                    <a:lnTo>
                      <a:pt x="1130" y="607"/>
                    </a:lnTo>
                    <a:lnTo>
                      <a:pt x="1005" y="607"/>
                    </a:lnTo>
                    <a:lnTo>
                      <a:pt x="858" y="544"/>
                    </a:lnTo>
                    <a:lnTo>
                      <a:pt x="817" y="439"/>
                    </a:lnTo>
                    <a:lnTo>
                      <a:pt x="628" y="377"/>
                    </a:lnTo>
                    <a:lnTo>
                      <a:pt x="545" y="251"/>
                    </a:lnTo>
                    <a:lnTo>
                      <a:pt x="524" y="167"/>
                    </a:lnTo>
                    <a:lnTo>
                      <a:pt x="398" y="167"/>
                    </a:lnTo>
                    <a:lnTo>
                      <a:pt x="314" y="21"/>
                    </a:lnTo>
                    <a:lnTo>
                      <a:pt x="210"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4" name="Google Shape;844;p33"/>
              <p:cNvSpPr/>
              <p:nvPr/>
            </p:nvSpPr>
            <p:spPr>
              <a:xfrm>
                <a:off x="1953800" y="2242075"/>
                <a:ext cx="23050" cy="54425"/>
              </a:xfrm>
              <a:custGeom>
                <a:rect b="b" l="l" r="r" t="t"/>
                <a:pathLst>
                  <a:path extrusionOk="0" h="2177" w="922">
                    <a:moveTo>
                      <a:pt x="210" y="0"/>
                    </a:moveTo>
                    <a:lnTo>
                      <a:pt x="21" y="314"/>
                    </a:lnTo>
                    <a:lnTo>
                      <a:pt x="42" y="523"/>
                    </a:lnTo>
                    <a:lnTo>
                      <a:pt x="1" y="628"/>
                    </a:lnTo>
                    <a:lnTo>
                      <a:pt x="1" y="733"/>
                    </a:lnTo>
                    <a:lnTo>
                      <a:pt x="105" y="754"/>
                    </a:lnTo>
                    <a:lnTo>
                      <a:pt x="189" y="837"/>
                    </a:lnTo>
                    <a:lnTo>
                      <a:pt x="189" y="942"/>
                    </a:lnTo>
                    <a:lnTo>
                      <a:pt x="126" y="921"/>
                    </a:lnTo>
                    <a:lnTo>
                      <a:pt x="21" y="900"/>
                    </a:lnTo>
                    <a:lnTo>
                      <a:pt x="21" y="984"/>
                    </a:lnTo>
                    <a:lnTo>
                      <a:pt x="105" y="1047"/>
                    </a:lnTo>
                    <a:lnTo>
                      <a:pt x="21" y="1193"/>
                    </a:lnTo>
                    <a:lnTo>
                      <a:pt x="105" y="1214"/>
                    </a:lnTo>
                    <a:lnTo>
                      <a:pt x="210" y="1339"/>
                    </a:lnTo>
                    <a:lnTo>
                      <a:pt x="84" y="1319"/>
                    </a:lnTo>
                    <a:lnTo>
                      <a:pt x="21" y="1402"/>
                    </a:lnTo>
                    <a:lnTo>
                      <a:pt x="42" y="1507"/>
                    </a:lnTo>
                    <a:lnTo>
                      <a:pt x="210" y="1528"/>
                    </a:lnTo>
                    <a:lnTo>
                      <a:pt x="147" y="1611"/>
                    </a:lnTo>
                    <a:lnTo>
                      <a:pt x="189" y="1758"/>
                    </a:lnTo>
                    <a:lnTo>
                      <a:pt x="356" y="2135"/>
                    </a:lnTo>
                    <a:lnTo>
                      <a:pt x="503" y="2176"/>
                    </a:lnTo>
                    <a:lnTo>
                      <a:pt x="565" y="2072"/>
                    </a:lnTo>
                    <a:lnTo>
                      <a:pt x="524" y="1988"/>
                    </a:lnTo>
                    <a:lnTo>
                      <a:pt x="440" y="1988"/>
                    </a:lnTo>
                    <a:lnTo>
                      <a:pt x="398" y="1863"/>
                    </a:lnTo>
                    <a:lnTo>
                      <a:pt x="335" y="1653"/>
                    </a:lnTo>
                    <a:lnTo>
                      <a:pt x="356" y="1507"/>
                    </a:lnTo>
                    <a:lnTo>
                      <a:pt x="314" y="1402"/>
                    </a:lnTo>
                    <a:lnTo>
                      <a:pt x="398" y="1235"/>
                    </a:lnTo>
                    <a:lnTo>
                      <a:pt x="545" y="1235"/>
                    </a:lnTo>
                    <a:lnTo>
                      <a:pt x="524" y="1109"/>
                    </a:lnTo>
                    <a:lnTo>
                      <a:pt x="419" y="1109"/>
                    </a:lnTo>
                    <a:lnTo>
                      <a:pt x="335" y="1130"/>
                    </a:lnTo>
                    <a:lnTo>
                      <a:pt x="231" y="1130"/>
                    </a:lnTo>
                    <a:lnTo>
                      <a:pt x="314" y="1026"/>
                    </a:lnTo>
                    <a:lnTo>
                      <a:pt x="419" y="1026"/>
                    </a:lnTo>
                    <a:lnTo>
                      <a:pt x="545" y="921"/>
                    </a:lnTo>
                    <a:lnTo>
                      <a:pt x="565" y="733"/>
                    </a:lnTo>
                    <a:lnTo>
                      <a:pt x="670" y="607"/>
                    </a:lnTo>
                    <a:lnTo>
                      <a:pt x="712" y="419"/>
                    </a:lnTo>
                    <a:lnTo>
                      <a:pt x="921" y="210"/>
                    </a:lnTo>
                    <a:lnTo>
                      <a:pt x="858" y="189"/>
                    </a:lnTo>
                    <a:lnTo>
                      <a:pt x="670" y="272"/>
                    </a:lnTo>
                    <a:lnTo>
                      <a:pt x="545" y="461"/>
                    </a:lnTo>
                    <a:lnTo>
                      <a:pt x="461" y="628"/>
                    </a:lnTo>
                    <a:lnTo>
                      <a:pt x="335" y="670"/>
                    </a:lnTo>
                    <a:lnTo>
                      <a:pt x="335" y="586"/>
                    </a:lnTo>
                    <a:lnTo>
                      <a:pt x="252" y="523"/>
                    </a:lnTo>
                    <a:lnTo>
                      <a:pt x="461" y="461"/>
                    </a:lnTo>
                    <a:lnTo>
                      <a:pt x="565" y="377"/>
                    </a:lnTo>
                    <a:lnTo>
                      <a:pt x="607" y="231"/>
                    </a:lnTo>
                    <a:lnTo>
                      <a:pt x="607" y="168"/>
                    </a:lnTo>
                    <a:lnTo>
                      <a:pt x="503" y="105"/>
                    </a:lnTo>
                    <a:lnTo>
                      <a:pt x="440" y="189"/>
                    </a:lnTo>
                    <a:lnTo>
                      <a:pt x="356" y="210"/>
                    </a:lnTo>
                    <a:lnTo>
                      <a:pt x="398" y="63"/>
                    </a:lnTo>
                    <a:lnTo>
                      <a:pt x="210"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5" name="Google Shape;845;p33"/>
              <p:cNvSpPr/>
              <p:nvPr/>
            </p:nvSpPr>
            <p:spPr>
              <a:xfrm>
                <a:off x="2552225" y="1885325"/>
                <a:ext cx="48150" cy="48675"/>
              </a:xfrm>
              <a:custGeom>
                <a:rect b="b" l="l" r="r" t="t"/>
                <a:pathLst>
                  <a:path extrusionOk="0" h="1947" w="1926">
                    <a:moveTo>
                      <a:pt x="1402" y="0"/>
                    </a:moveTo>
                    <a:lnTo>
                      <a:pt x="1256" y="21"/>
                    </a:lnTo>
                    <a:lnTo>
                      <a:pt x="1067" y="189"/>
                    </a:lnTo>
                    <a:lnTo>
                      <a:pt x="984" y="356"/>
                    </a:lnTo>
                    <a:lnTo>
                      <a:pt x="1046" y="544"/>
                    </a:lnTo>
                    <a:lnTo>
                      <a:pt x="942" y="524"/>
                    </a:lnTo>
                    <a:lnTo>
                      <a:pt x="900" y="356"/>
                    </a:lnTo>
                    <a:lnTo>
                      <a:pt x="858" y="356"/>
                    </a:lnTo>
                    <a:lnTo>
                      <a:pt x="837" y="503"/>
                    </a:lnTo>
                    <a:lnTo>
                      <a:pt x="753" y="503"/>
                    </a:lnTo>
                    <a:lnTo>
                      <a:pt x="795" y="607"/>
                    </a:lnTo>
                    <a:lnTo>
                      <a:pt x="753" y="712"/>
                    </a:lnTo>
                    <a:lnTo>
                      <a:pt x="649" y="712"/>
                    </a:lnTo>
                    <a:lnTo>
                      <a:pt x="586" y="816"/>
                    </a:lnTo>
                    <a:lnTo>
                      <a:pt x="419" y="775"/>
                    </a:lnTo>
                    <a:lnTo>
                      <a:pt x="335" y="837"/>
                    </a:lnTo>
                    <a:lnTo>
                      <a:pt x="251" y="816"/>
                    </a:lnTo>
                    <a:lnTo>
                      <a:pt x="0" y="963"/>
                    </a:lnTo>
                    <a:lnTo>
                      <a:pt x="21" y="1088"/>
                    </a:lnTo>
                    <a:lnTo>
                      <a:pt x="147" y="1235"/>
                    </a:lnTo>
                    <a:lnTo>
                      <a:pt x="230" y="1172"/>
                    </a:lnTo>
                    <a:lnTo>
                      <a:pt x="209" y="1088"/>
                    </a:lnTo>
                    <a:lnTo>
                      <a:pt x="251" y="1026"/>
                    </a:lnTo>
                    <a:lnTo>
                      <a:pt x="356" y="1130"/>
                    </a:lnTo>
                    <a:lnTo>
                      <a:pt x="314" y="1277"/>
                    </a:lnTo>
                    <a:lnTo>
                      <a:pt x="440" y="1381"/>
                    </a:lnTo>
                    <a:lnTo>
                      <a:pt x="523" y="1256"/>
                    </a:lnTo>
                    <a:lnTo>
                      <a:pt x="544" y="1340"/>
                    </a:lnTo>
                    <a:lnTo>
                      <a:pt x="523" y="1423"/>
                    </a:lnTo>
                    <a:lnTo>
                      <a:pt x="649" y="1591"/>
                    </a:lnTo>
                    <a:lnTo>
                      <a:pt x="753" y="1612"/>
                    </a:lnTo>
                    <a:lnTo>
                      <a:pt x="795" y="1779"/>
                    </a:lnTo>
                    <a:lnTo>
                      <a:pt x="879" y="1863"/>
                    </a:lnTo>
                    <a:lnTo>
                      <a:pt x="963" y="1716"/>
                    </a:lnTo>
                    <a:lnTo>
                      <a:pt x="984" y="1821"/>
                    </a:lnTo>
                    <a:lnTo>
                      <a:pt x="1109" y="1946"/>
                    </a:lnTo>
                    <a:lnTo>
                      <a:pt x="1214" y="1925"/>
                    </a:lnTo>
                    <a:lnTo>
                      <a:pt x="1318" y="1925"/>
                    </a:lnTo>
                    <a:lnTo>
                      <a:pt x="1423" y="1821"/>
                    </a:lnTo>
                    <a:lnTo>
                      <a:pt x="1507" y="1800"/>
                    </a:lnTo>
                    <a:lnTo>
                      <a:pt x="1632" y="1695"/>
                    </a:lnTo>
                    <a:lnTo>
                      <a:pt x="1695" y="1800"/>
                    </a:lnTo>
                    <a:lnTo>
                      <a:pt x="1737" y="1758"/>
                    </a:lnTo>
                    <a:lnTo>
                      <a:pt x="1925" y="1653"/>
                    </a:lnTo>
                    <a:lnTo>
                      <a:pt x="1925" y="1549"/>
                    </a:lnTo>
                    <a:lnTo>
                      <a:pt x="1800" y="1591"/>
                    </a:lnTo>
                    <a:lnTo>
                      <a:pt x="1716" y="1507"/>
                    </a:lnTo>
                    <a:lnTo>
                      <a:pt x="1841" y="1277"/>
                    </a:lnTo>
                    <a:lnTo>
                      <a:pt x="1883" y="1151"/>
                    </a:lnTo>
                    <a:lnTo>
                      <a:pt x="1737" y="1235"/>
                    </a:lnTo>
                    <a:lnTo>
                      <a:pt x="1674" y="1402"/>
                    </a:lnTo>
                    <a:lnTo>
                      <a:pt x="1674" y="1277"/>
                    </a:lnTo>
                    <a:lnTo>
                      <a:pt x="1737" y="1026"/>
                    </a:lnTo>
                    <a:lnTo>
                      <a:pt x="1695" y="649"/>
                    </a:lnTo>
                    <a:lnTo>
                      <a:pt x="1528" y="544"/>
                    </a:lnTo>
                    <a:lnTo>
                      <a:pt x="1528" y="419"/>
                    </a:lnTo>
                    <a:lnTo>
                      <a:pt x="1423" y="419"/>
                    </a:lnTo>
                    <a:lnTo>
                      <a:pt x="1360" y="524"/>
                    </a:lnTo>
                    <a:lnTo>
                      <a:pt x="1360" y="398"/>
                    </a:lnTo>
                    <a:lnTo>
                      <a:pt x="1423" y="314"/>
                    </a:lnTo>
                    <a:lnTo>
                      <a:pt x="1381" y="210"/>
                    </a:lnTo>
                    <a:lnTo>
                      <a:pt x="1402" y="105"/>
                    </a:lnTo>
                    <a:lnTo>
                      <a:pt x="1402"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6" name="Google Shape;846;p33"/>
              <p:cNvSpPr/>
              <p:nvPr/>
            </p:nvSpPr>
            <p:spPr>
              <a:xfrm>
                <a:off x="2722750" y="1634775"/>
                <a:ext cx="145950" cy="133925"/>
              </a:xfrm>
              <a:custGeom>
                <a:rect b="b" l="l" r="r" t="t"/>
                <a:pathLst>
                  <a:path extrusionOk="0" h="5357" w="5838">
                    <a:moveTo>
                      <a:pt x="502" y="0"/>
                    </a:moveTo>
                    <a:lnTo>
                      <a:pt x="440" y="84"/>
                    </a:lnTo>
                    <a:lnTo>
                      <a:pt x="230" y="105"/>
                    </a:lnTo>
                    <a:lnTo>
                      <a:pt x="210" y="126"/>
                    </a:lnTo>
                    <a:lnTo>
                      <a:pt x="147" y="126"/>
                    </a:lnTo>
                    <a:lnTo>
                      <a:pt x="105" y="230"/>
                    </a:lnTo>
                    <a:lnTo>
                      <a:pt x="189" y="335"/>
                    </a:lnTo>
                    <a:lnTo>
                      <a:pt x="230" y="439"/>
                    </a:lnTo>
                    <a:lnTo>
                      <a:pt x="147" y="439"/>
                    </a:lnTo>
                    <a:lnTo>
                      <a:pt x="21" y="272"/>
                    </a:lnTo>
                    <a:lnTo>
                      <a:pt x="0" y="398"/>
                    </a:lnTo>
                    <a:lnTo>
                      <a:pt x="21" y="502"/>
                    </a:lnTo>
                    <a:lnTo>
                      <a:pt x="147" y="544"/>
                    </a:lnTo>
                    <a:lnTo>
                      <a:pt x="251" y="732"/>
                    </a:lnTo>
                    <a:lnTo>
                      <a:pt x="356" y="732"/>
                    </a:lnTo>
                    <a:lnTo>
                      <a:pt x="293" y="816"/>
                    </a:lnTo>
                    <a:lnTo>
                      <a:pt x="210" y="816"/>
                    </a:lnTo>
                    <a:lnTo>
                      <a:pt x="189" y="921"/>
                    </a:lnTo>
                    <a:lnTo>
                      <a:pt x="314" y="1109"/>
                    </a:lnTo>
                    <a:lnTo>
                      <a:pt x="440" y="1151"/>
                    </a:lnTo>
                    <a:lnTo>
                      <a:pt x="419" y="1235"/>
                    </a:lnTo>
                    <a:lnTo>
                      <a:pt x="398" y="1172"/>
                    </a:lnTo>
                    <a:lnTo>
                      <a:pt x="210" y="1151"/>
                    </a:lnTo>
                    <a:lnTo>
                      <a:pt x="210" y="1235"/>
                    </a:lnTo>
                    <a:lnTo>
                      <a:pt x="147" y="1255"/>
                    </a:lnTo>
                    <a:lnTo>
                      <a:pt x="105" y="1360"/>
                    </a:lnTo>
                    <a:lnTo>
                      <a:pt x="251" y="1276"/>
                    </a:lnTo>
                    <a:lnTo>
                      <a:pt x="335" y="1360"/>
                    </a:lnTo>
                    <a:lnTo>
                      <a:pt x="523" y="1276"/>
                    </a:lnTo>
                    <a:lnTo>
                      <a:pt x="544" y="1360"/>
                    </a:lnTo>
                    <a:lnTo>
                      <a:pt x="649" y="1381"/>
                    </a:lnTo>
                    <a:lnTo>
                      <a:pt x="670" y="1465"/>
                    </a:lnTo>
                    <a:lnTo>
                      <a:pt x="837" y="1590"/>
                    </a:lnTo>
                    <a:lnTo>
                      <a:pt x="879" y="1590"/>
                    </a:lnTo>
                    <a:lnTo>
                      <a:pt x="879" y="1527"/>
                    </a:lnTo>
                    <a:lnTo>
                      <a:pt x="942" y="1548"/>
                    </a:lnTo>
                    <a:lnTo>
                      <a:pt x="1046" y="1486"/>
                    </a:lnTo>
                    <a:lnTo>
                      <a:pt x="1130" y="1527"/>
                    </a:lnTo>
                    <a:lnTo>
                      <a:pt x="1151" y="1590"/>
                    </a:lnTo>
                    <a:lnTo>
                      <a:pt x="1130" y="1674"/>
                    </a:lnTo>
                    <a:lnTo>
                      <a:pt x="1130" y="1883"/>
                    </a:lnTo>
                    <a:lnTo>
                      <a:pt x="1067" y="2051"/>
                    </a:lnTo>
                    <a:lnTo>
                      <a:pt x="1067" y="2113"/>
                    </a:lnTo>
                    <a:lnTo>
                      <a:pt x="1151" y="2260"/>
                    </a:lnTo>
                    <a:lnTo>
                      <a:pt x="1088" y="2385"/>
                    </a:lnTo>
                    <a:lnTo>
                      <a:pt x="1088" y="2469"/>
                    </a:lnTo>
                    <a:lnTo>
                      <a:pt x="1067" y="2595"/>
                    </a:lnTo>
                    <a:lnTo>
                      <a:pt x="879" y="2699"/>
                    </a:lnTo>
                    <a:lnTo>
                      <a:pt x="754" y="2741"/>
                    </a:lnTo>
                    <a:lnTo>
                      <a:pt x="733" y="2825"/>
                    </a:lnTo>
                    <a:lnTo>
                      <a:pt x="628" y="2992"/>
                    </a:lnTo>
                    <a:lnTo>
                      <a:pt x="628" y="3055"/>
                    </a:lnTo>
                    <a:lnTo>
                      <a:pt x="523" y="3118"/>
                    </a:lnTo>
                    <a:lnTo>
                      <a:pt x="461" y="3222"/>
                    </a:lnTo>
                    <a:lnTo>
                      <a:pt x="461" y="3348"/>
                    </a:lnTo>
                    <a:lnTo>
                      <a:pt x="544" y="3369"/>
                    </a:lnTo>
                    <a:lnTo>
                      <a:pt x="544" y="3452"/>
                    </a:lnTo>
                    <a:lnTo>
                      <a:pt x="440" y="3473"/>
                    </a:lnTo>
                    <a:lnTo>
                      <a:pt x="419" y="3578"/>
                    </a:lnTo>
                    <a:lnTo>
                      <a:pt x="461" y="3641"/>
                    </a:lnTo>
                    <a:lnTo>
                      <a:pt x="398" y="3745"/>
                    </a:lnTo>
                    <a:lnTo>
                      <a:pt x="356" y="3850"/>
                    </a:lnTo>
                    <a:lnTo>
                      <a:pt x="419" y="3955"/>
                    </a:lnTo>
                    <a:lnTo>
                      <a:pt x="502" y="3976"/>
                    </a:lnTo>
                    <a:lnTo>
                      <a:pt x="502" y="4059"/>
                    </a:lnTo>
                    <a:lnTo>
                      <a:pt x="565" y="4143"/>
                    </a:lnTo>
                    <a:lnTo>
                      <a:pt x="628" y="4143"/>
                    </a:lnTo>
                    <a:lnTo>
                      <a:pt x="649" y="4038"/>
                    </a:lnTo>
                    <a:lnTo>
                      <a:pt x="670" y="3955"/>
                    </a:lnTo>
                    <a:lnTo>
                      <a:pt x="733" y="3996"/>
                    </a:lnTo>
                    <a:lnTo>
                      <a:pt x="774" y="3996"/>
                    </a:lnTo>
                    <a:lnTo>
                      <a:pt x="879" y="3871"/>
                    </a:lnTo>
                    <a:lnTo>
                      <a:pt x="942" y="3892"/>
                    </a:lnTo>
                    <a:lnTo>
                      <a:pt x="879" y="4059"/>
                    </a:lnTo>
                    <a:lnTo>
                      <a:pt x="774" y="4080"/>
                    </a:lnTo>
                    <a:lnTo>
                      <a:pt x="754" y="4143"/>
                    </a:lnTo>
                    <a:lnTo>
                      <a:pt x="816" y="4185"/>
                    </a:lnTo>
                    <a:lnTo>
                      <a:pt x="816" y="4268"/>
                    </a:lnTo>
                    <a:lnTo>
                      <a:pt x="921" y="4394"/>
                    </a:lnTo>
                    <a:lnTo>
                      <a:pt x="1026" y="4352"/>
                    </a:lnTo>
                    <a:lnTo>
                      <a:pt x="1067" y="4394"/>
                    </a:lnTo>
                    <a:lnTo>
                      <a:pt x="1193" y="4415"/>
                    </a:lnTo>
                    <a:lnTo>
                      <a:pt x="1256" y="4352"/>
                    </a:lnTo>
                    <a:lnTo>
                      <a:pt x="1402" y="4310"/>
                    </a:lnTo>
                    <a:lnTo>
                      <a:pt x="1381" y="4164"/>
                    </a:lnTo>
                    <a:lnTo>
                      <a:pt x="1465" y="4164"/>
                    </a:lnTo>
                    <a:lnTo>
                      <a:pt x="1507" y="4101"/>
                    </a:lnTo>
                    <a:lnTo>
                      <a:pt x="1507" y="4185"/>
                    </a:lnTo>
                    <a:lnTo>
                      <a:pt x="1486" y="4206"/>
                    </a:lnTo>
                    <a:lnTo>
                      <a:pt x="1507" y="4310"/>
                    </a:lnTo>
                    <a:lnTo>
                      <a:pt x="1570" y="4289"/>
                    </a:lnTo>
                    <a:lnTo>
                      <a:pt x="1653" y="4143"/>
                    </a:lnTo>
                    <a:lnTo>
                      <a:pt x="1695" y="4080"/>
                    </a:lnTo>
                    <a:lnTo>
                      <a:pt x="1716" y="4143"/>
                    </a:lnTo>
                    <a:lnTo>
                      <a:pt x="1695" y="4268"/>
                    </a:lnTo>
                    <a:lnTo>
                      <a:pt x="1570" y="4478"/>
                    </a:lnTo>
                    <a:lnTo>
                      <a:pt x="1486" y="4520"/>
                    </a:lnTo>
                    <a:lnTo>
                      <a:pt x="1486" y="4624"/>
                    </a:lnTo>
                    <a:lnTo>
                      <a:pt x="1611" y="4666"/>
                    </a:lnTo>
                    <a:lnTo>
                      <a:pt x="1695" y="4729"/>
                    </a:lnTo>
                    <a:lnTo>
                      <a:pt x="1800" y="4729"/>
                    </a:lnTo>
                    <a:lnTo>
                      <a:pt x="1821" y="4771"/>
                    </a:lnTo>
                    <a:lnTo>
                      <a:pt x="1967" y="4792"/>
                    </a:lnTo>
                    <a:lnTo>
                      <a:pt x="1988" y="4708"/>
                    </a:lnTo>
                    <a:lnTo>
                      <a:pt x="2114" y="4708"/>
                    </a:lnTo>
                    <a:lnTo>
                      <a:pt x="2072" y="4771"/>
                    </a:lnTo>
                    <a:lnTo>
                      <a:pt x="2093" y="4833"/>
                    </a:lnTo>
                    <a:lnTo>
                      <a:pt x="2176" y="4833"/>
                    </a:lnTo>
                    <a:lnTo>
                      <a:pt x="2239" y="4917"/>
                    </a:lnTo>
                    <a:lnTo>
                      <a:pt x="2323" y="4875"/>
                    </a:lnTo>
                    <a:lnTo>
                      <a:pt x="2302" y="4792"/>
                    </a:lnTo>
                    <a:lnTo>
                      <a:pt x="2281" y="4708"/>
                    </a:lnTo>
                    <a:lnTo>
                      <a:pt x="2344" y="4603"/>
                    </a:lnTo>
                    <a:lnTo>
                      <a:pt x="2386" y="4687"/>
                    </a:lnTo>
                    <a:lnTo>
                      <a:pt x="2344" y="4792"/>
                    </a:lnTo>
                    <a:lnTo>
                      <a:pt x="2386" y="4917"/>
                    </a:lnTo>
                    <a:lnTo>
                      <a:pt x="2448" y="4917"/>
                    </a:lnTo>
                    <a:lnTo>
                      <a:pt x="2490" y="4792"/>
                    </a:lnTo>
                    <a:lnTo>
                      <a:pt x="2532" y="4729"/>
                    </a:lnTo>
                    <a:lnTo>
                      <a:pt x="2616" y="4708"/>
                    </a:lnTo>
                    <a:lnTo>
                      <a:pt x="2616" y="4792"/>
                    </a:lnTo>
                    <a:lnTo>
                      <a:pt x="2553" y="4833"/>
                    </a:lnTo>
                    <a:lnTo>
                      <a:pt x="2553" y="4917"/>
                    </a:lnTo>
                    <a:lnTo>
                      <a:pt x="2720" y="4917"/>
                    </a:lnTo>
                    <a:lnTo>
                      <a:pt x="2804" y="4875"/>
                    </a:lnTo>
                    <a:lnTo>
                      <a:pt x="2867" y="4687"/>
                    </a:lnTo>
                    <a:lnTo>
                      <a:pt x="2909" y="4792"/>
                    </a:lnTo>
                    <a:lnTo>
                      <a:pt x="2846" y="4833"/>
                    </a:lnTo>
                    <a:lnTo>
                      <a:pt x="2846" y="4938"/>
                    </a:lnTo>
                    <a:lnTo>
                      <a:pt x="2971" y="4917"/>
                    </a:lnTo>
                    <a:lnTo>
                      <a:pt x="3013" y="4771"/>
                    </a:lnTo>
                    <a:lnTo>
                      <a:pt x="3055" y="4687"/>
                    </a:lnTo>
                    <a:lnTo>
                      <a:pt x="3055" y="4687"/>
                    </a:lnTo>
                    <a:lnTo>
                      <a:pt x="3034" y="4917"/>
                    </a:lnTo>
                    <a:lnTo>
                      <a:pt x="3055" y="5001"/>
                    </a:lnTo>
                    <a:lnTo>
                      <a:pt x="3160" y="5001"/>
                    </a:lnTo>
                    <a:lnTo>
                      <a:pt x="3327" y="5105"/>
                    </a:lnTo>
                    <a:lnTo>
                      <a:pt x="3432" y="5043"/>
                    </a:lnTo>
                    <a:lnTo>
                      <a:pt x="3495" y="5022"/>
                    </a:lnTo>
                    <a:lnTo>
                      <a:pt x="3536" y="5105"/>
                    </a:lnTo>
                    <a:lnTo>
                      <a:pt x="3662" y="5084"/>
                    </a:lnTo>
                    <a:lnTo>
                      <a:pt x="3746" y="5022"/>
                    </a:lnTo>
                    <a:lnTo>
                      <a:pt x="3746" y="4896"/>
                    </a:lnTo>
                    <a:lnTo>
                      <a:pt x="3850" y="4792"/>
                    </a:lnTo>
                    <a:lnTo>
                      <a:pt x="3892" y="4729"/>
                    </a:lnTo>
                    <a:lnTo>
                      <a:pt x="3850" y="4603"/>
                    </a:lnTo>
                    <a:lnTo>
                      <a:pt x="3871" y="4520"/>
                    </a:lnTo>
                    <a:lnTo>
                      <a:pt x="3913" y="4520"/>
                    </a:lnTo>
                    <a:lnTo>
                      <a:pt x="3955" y="4666"/>
                    </a:lnTo>
                    <a:lnTo>
                      <a:pt x="3997" y="4687"/>
                    </a:lnTo>
                    <a:lnTo>
                      <a:pt x="3997" y="4729"/>
                    </a:lnTo>
                    <a:lnTo>
                      <a:pt x="3913" y="4812"/>
                    </a:lnTo>
                    <a:lnTo>
                      <a:pt x="3871" y="4980"/>
                    </a:lnTo>
                    <a:lnTo>
                      <a:pt x="3892" y="5210"/>
                    </a:lnTo>
                    <a:lnTo>
                      <a:pt x="3997" y="5252"/>
                    </a:lnTo>
                    <a:lnTo>
                      <a:pt x="4101" y="5210"/>
                    </a:lnTo>
                    <a:lnTo>
                      <a:pt x="4122" y="5315"/>
                    </a:lnTo>
                    <a:lnTo>
                      <a:pt x="4227" y="5315"/>
                    </a:lnTo>
                    <a:lnTo>
                      <a:pt x="4269" y="5357"/>
                    </a:lnTo>
                    <a:lnTo>
                      <a:pt x="4373" y="5357"/>
                    </a:lnTo>
                    <a:lnTo>
                      <a:pt x="4583" y="5231"/>
                    </a:lnTo>
                    <a:lnTo>
                      <a:pt x="4687" y="5210"/>
                    </a:lnTo>
                    <a:lnTo>
                      <a:pt x="4855" y="5315"/>
                    </a:lnTo>
                    <a:lnTo>
                      <a:pt x="4938" y="5294"/>
                    </a:lnTo>
                    <a:lnTo>
                      <a:pt x="5022" y="5336"/>
                    </a:lnTo>
                    <a:lnTo>
                      <a:pt x="5064" y="5252"/>
                    </a:lnTo>
                    <a:lnTo>
                      <a:pt x="5064" y="5210"/>
                    </a:lnTo>
                    <a:lnTo>
                      <a:pt x="5147" y="5084"/>
                    </a:lnTo>
                    <a:lnTo>
                      <a:pt x="5231" y="5043"/>
                    </a:lnTo>
                    <a:lnTo>
                      <a:pt x="5231" y="5001"/>
                    </a:lnTo>
                    <a:lnTo>
                      <a:pt x="5168" y="4875"/>
                    </a:lnTo>
                    <a:lnTo>
                      <a:pt x="5168" y="4729"/>
                    </a:lnTo>
                    <a:lnTo>
                      <a:pt x="5231" y="4812"/>
                    </a:lnTo>
                    <a:lnTo>
                      <a:pt x="5231" y="4896"/>
                    </a:lnTo>
                    <a:lnTo>
                      <a:pt x="5336" y="5022"/>
                    </a:lnTo>
                    <a:lnTo>
                      <a:pt x="5378" y="4938"/>
                    </a:lnTo>
                    <a:lnTo>
                      <a:pt x="5524" y="4938"/>
                    </a:lnTo>
                    <a:lnTo>
                      <a:pt x="5566" y="4980"/>
                    </a:lnTo>
                    <a:lnTo>
                      <a:pt x="5587" y="4896"/>
                    </a:lnTo>
                    <a:lnTo>
                      <a:pt x="5566" y="4792"/>
                    </a:lnTo>
                    <a:lnTo>
                      <a:pt x="5566" y="4708"/>
                    </a:lnTo>
                    <a:lnTo>
                      <a:pt x="5524" y="4666"/>
                    </a:lnTo>
                    <a:lnTo>
                      <a:pt x="5378" y="4687"/>
                    </a:lnTo>
                    <a:lnTo>
                      <a:pt x="5252" y="4708"/>
                    </a:lnTo>
                    <a:lnTo>
                      <a:pt x="5231" y="4603"/>
                    </a:lnTo>
                    <a:lnTo>
                      <a:pt x="5273" y="4582"/>
                    </a:lnTo>
                    <a:lnTo>
                      <a:pt x="5336" y="4603"/>
                    </a:lnTo>
                    <a:lnTo>
                      <a:pt x="5461" y="4561"/>
                    </a:lnTo>
                    <a:lnTo>
                      <a:pt x="5545" y="4457"/>
                    </a:lnTo>
                    <a:lnTo>
                      <a:pt x="5587" y="4520"/>
                    </a:lnTo>
                    <a:lnTo>
                      <a:pt x="5671" y="4499"/>
                    </a:lnTo>
                    <a:lnTo>
                      <a:pt x="5733" y="4394"/>
                    </a:lnTo>
                    <a:lnTo>
                      <a:pt x="5691" y="4310"/>
                    </a:lnTo>
                    <a:lnTo>
                      <a:pt x="5775" y="4206"/>
                    </a:lnTo>
                    <a:lnTo>
                      <a:pt x="5754" y="4143"/>
                    </a:lnTo>
                    <a:lnTo>
                      <a:pt x="5796" y="4143"/>
                    </a:lnTo>
                    <a:lnTo>
                      <a:pt x="5838" y="4080"/>
                    </a:lnTo>
                    <a:lnTo>
                      <a:pt x="5691" y="4038"/>
                    </a:lnTo>
                    <a:lnTo>
                      <a:pt x="5566" y="4059"/>
                    </a:lnTo>
                    <a:lnTo>
                      <a:pt x="5629" y="3976"/>
                    </a:lnTo>
                    <a:lnTo>
                      <a:pt x="5691" y="3955"/>
                    </a:lnTo>
                    <a:lnTo>
                      <a:pt x="5691" y="3850"/>
                    </a:lnTo>
                    <a:lnTo>
                      <a:pt x="5587" y="3766"/>
                    </a:lnTo>
                    <a:lnTo>
                      <a:pt x="5357" y="3766"/>
                    </a:lnTo>
                    <a:lnTo>
                      <a:pt x="5336" y="3724"/>
                    </a:lnTo>
                    <a:lnTo>
                      <a:pt x="5336" y="3641"/>
                    </a:lnTo>
                    <a:lnTo>
                      <a:pt x="5378" y="3620"/>
                    </a:lnTo>
                    <a:lnTo>
                      <a:pt x="5357" y="3515"/>
                    </a:lnTo>
                    <a:lnTo>
                      <a:pt x="5168" y="3348"/>
                    </a:lnTo>
                    <a:lnTo>
                      <a:pt x="5106" y="3348"/>
                    </a:lnTo>
                    <a:lnTo>
                      <a:pt x="5001" y="3432"/>
                    </a:lnTo>
                    <a:lnTo>
                      <a:pt x="4834" y="3432"/>
                    </a:lnTo>
                    <a:lnTo>
                      <a:pt x="4687" y="3452"/>
                    </a:lnTo>
                    <a:lnTo>
                      <a:pt x="4478" y="3327"/>
                    </a:lnTo>
                    <a:lnTo>
                      <a:pt x="4436" y="3243"/>
                    </a:lnTo>
                    <a:lnTo>
                      <a:pt x="4394" y="3222"/>
                    </a:lnTo>
                    <a:lnTo>
                      <a:pt x="4290" y="3264"/>
                    </a:lnTo>
                    <a:lnTo>
                      <a:pt x="4206" y="3264"/>
                    </a:lnTo>
                    <a:lnTo>
                      <a:pt x="4122" y="3306"/>
                    </a:lnTo>
                    <a:lnTo>
                      <a:pt x="4018" y="3306"/>
                    </a:lnTo>
                    <a:lnTo>
                      <a:pt x="3976" y="3411"/>
                    </a:lnTo>
                    <a:lnTo>
                      <a:pt x="3913" y="3348"/>
                    </a:lnTo>
                    <a:lnTo>
                      <a:pt x="3808" y="3264"/>
                    </a:lnTo>
                    <a:lnTo>
                      <a:pt x="3704" y="3327"/>
                    </a:lnTo>
                    <a:lnTo>
                      <a:pt x="3578" y="3348"/>
                    </a:lnTo>
                    <a:lnTo>
                      <a:pt x="3578" y="3411"/>
                    </a:lnTo>
                    <a:lnTo>
                      <a:pt x="3536" y="3452"/>
                    </a:lnTo>
                    <a:lnTo>
                      <a:pt x="3536" y="3369"/>
                    </a:lnTo>
                    <a:lnTo>
                      <a:pt x="3474" y="3327"/>
                    </a:lnTo>
                    <a:lnTo>
                      <a:pt x="3369" y="3348"/>
                    </a:lnTo>
                    <a:lnTo>
                      <a:pt x="3139" y="3327"/>
                    </a:lnTo>
                    <a:lnTo>
                      <a:pt x="3076" y="3348"/>
                    </a:lnTo>
                    <a:lnTo>
                      <a:pt x="3160" y="3432"/>
                    </a:lnTo>
                    <a:lnTo>
                      <a:pt x="3160" y="3536"/>
                    </a:lnTo>
                    <a:lnTo>
                      <a:pt x="3264" y="3620"/>
                    </a:lnTo>
                    <a:lnTo>
                      <a:pt x="3139" y="3578"/>
                    </a:lnTo>
                    <a:lnTo>
                      <a:pt x="3076" y="3515"/>
                    </a:lnTo>
                    <a:lnTo>
                      <a:pt x="3013" y="3473"/>
                    </a:lnTo>
                    <a:lnTo>
                      <a:pt x="2867" y="3536"/>
                    </a:lnTo>
                    <a:lnTo>
                      <a:pt x="2804" y="3473"/>
                    </a:lnTo>
                    <a:lnTo>
                      <a:pt x="2930" y="3432"/>
                    </a:lnTo>
                    <a:lnTo>
                      <a:pt x="2930" y="3348"/>
                    </a:lnTo>
                    <a:lnTo>
                      <a:pt x="2804" y="3222"/>
                    </a:lnTo>
                    <a:lnTo>
                      <a:pt x="2825" y="3139"/>
                    </a:lnTo>
                    <a:lnTo>
                      <a:pt x="2762" y="3097"/>
                    </a:lnTo>
                    <a:lnTo>
                      <a:pt x="2637" y="3160"/>
                    </a:lnTo>
                    <a:lnTo>
                      <a:pt x="2658" y="3243"/>
                    </a:lnTo>
                    <a:lnTo>
                      <a:pt x="2637" y="3306"/>
                    </a:lnTo>
                    <a:lnTo>
                      <a:pt x="2532" y="3264"/>
                    </a:lnTo>
                    <a:lnTo>
                      <a:pt x="2595" y="3201"/>
                    </a:lnTo>
                    <a:lnTo>
                      <a:pt x="2553" y="3139"/>
                    </a:lnTo>
                    <a:lnTo>
                      <a:pt x="2448" y="3097"/>
                    </a:lnTo>
                    <a:lnTo>
                      <a:pt x="2406" y="3139"/>
                    </a:lnTo>
                    <a:lnTo>
                      <a:pt x="2323" y="3139"/>
                    </a:lnTo>
                    <a:lnTo>
                      <a:pt x="2344" y="3034"/>
                    </a:lnTo>
                    <a:lnTo>
                      <a:pt x="2344" y="2992"/>
                    </a:lnTo>
                    <a:lnTo>
                      <a:pt x="2323" y="2888"/>
                    </a:lnTo>
                    <a:lnTo>
                      <a:pt x="2218" y="2908"/>
                    </a:lnTo>
                    <a:lnTo>
                      <a:pt x="2093" y="3034"/>
                    </a:lnTo>
                    <a:lnTo>
                      <a:pt x="2114" y="3160"/>
                    </a:lnTo>
                    <a:lnTo>
                      <a:pt x="2030" y="3160"/>
                    </a:lnTo>
                    <a:lnTo>
                      <a:pt x="1988" y="3055"/>
                    </a:lnTo>
                    <a:lnTo>
                      <a:pt x="2030" y="2992"/>
                    </a:lnTo>
                    <a:lnTo>
                      <a:pt x="2030" y="2908"/>
                    </a:lnTo>
                    <a:lnTo>
                      <a:pt x="2093" y="2720"/>
                    </a:lnTo>
                    <a:lnTo>
                      <a:pt x="2009" y="2636"/>
                    </a:lnTo>
                    <a:lnTo>
                      <a:pt x="1883" y="2699"/>
                    </a:lnTo>
                    <a:lnTo>
                      <a:pt x="1883" y="2636"/>
                    </a:lnTo>
                    <a:lnTo>
                      <a:pt x="1988" y="2616"/>
                    </a:lnTo>
                    <a:lnTo>
                      <a:pt x="2030" y="2490"/>
                    </a:lnTo>
                    <a:lnTo>
                      <a:pt x="2009" y="2385"/>
                    </a:lnTo>
                    <a:lnTo>
                      <a:pt x="1925" y="2427"/>
                    </a:lnTo>
                    <a:lnTo>
                      <a:pt x="1862" y="2385"/>
                    </a:lnTo>
                    <a:lnTo>
                      <a:pt x="1800" y="2427"/>
                    </a:lnTo>
                    <a:lnTo>
                      <a:pt x="1695" y="2427"/>
                    </a:lnTo>
                    <a:lnTo>
                      <a:pt x="1758" y="2385"/>
                    </a:lnTo>
                    <a:lnTo>
                      <a:pt x="1758" y="2323"/>
                    </a:lnTo>
                    <a:lnTo>
                      <a:pt x="1653" y="2323"/>
                    </a:lnTo>
                    <a:lnTo>
                      <a:pt x="1590" y="2406"/>
                    </a:lnTo>
                    <a:lnTo>
                      <a:pt x="1444" y="2427"/>
                    </a:lnTo>
                    <a:lnTo>
                      <a:pt x="1444" y="2364"/>
                    </a:lnTo>
                    <a:lnTo>
                      <a:pt x="1507" y="2323"/>
                    </a:lnTo>
                    <a:lnTo>
                      <a:pt x="1570" y="2218"/>
                    </a:lnTo>
                    <a:lnTo>
                      <a:pt x="1590" y="2155"/>
                    </a:lnTo>
                    <a:lnTo>
                      <a:pt x="1674" y="2155"/>
                    </a:lnTo>
                    <a:lnTo>
                      <a:pt x="1779" y="2260"/>
                    </a:lnTo>
                    <a:lnTo>
                      <a:pt x="1925" y="2260"/>
                    </a:lnTo>
                    <a:lnTo>
                      <a:pt x="1904" y="2197"/>
                    </a:lnTo>
                    <a:lnTo>
                      <a:pt x="1800" y="2071"/>
                    </a:lnTo>
                    <a:lnTo>
                      <a:pt x="1695" y="2071"/>
                    </a:lnTo>
                    <a:lnTo>
                      <a:pt x="1758" y="2009"/>
                    </a:lnTo>
                    <a:lnTo>
                      <a:pt x="1611" y="1883"/>
                    </a:lnTo>
                    <a:lnTo>
                      <a:pt x="1507" y="1841"/>
                    </a:lnTo>
                    <a:lnTo>
                      <a:pt x="1570" y="1799"/>
                    </a:lnTo>
                    <a:lnTo>
                      <a:pt x="1590" y="1737"/>
                    </a:lnTo>
                    <a:lnTo>
                      <a:pt x="1653" y="1737"/>
                    </a:lnTo>
                    <a:lnTo>
                      <a:pt x="1695" y="1841"/>
                    </a:lnTo>
                    <a:lnTo>
                      <a:pt x="1800" y="1967"/>
                    </a:lnTo>
                    <a:lnTo>
                      <a:pt x="1967" y="1988"/>
                    </a:lnTo>
                    <a:lnTo>
                      <a:pt x="2030" y="2092"/>
                    </a:lnTo>
                    <a:lnTo>
                      <a:pt x="2114" y="2009"/>
                    </a:lnTo>
                    <a:lnTo>
                      <a:pt x="2176" y="2092"/>
                    </a:lnTo>
                    <a:lnTo>
                      <a:pt x="2344" y="2155"/>
                    </a:lnTo>
                    <a:lnTo>
                      <a:pt x="2448" y="2155"/>
                    </a:lnTo>
                    <a:lnTo>
                      <a:pt x="2511" y="2051"/>
                    </a:lnTo>
                    <a:lnTo>
                      <a:pt x="2490" y="1904"/>
                    </a:lnTo>
                    <a:lnTo>
                      <a:pt x="2239" y="1758"/>
                    </a:lnTo>
                    <a:lnTo>
                      <a:pt x="2134" y="1653"/>
                    </a:lnTo>
                    <a:lnTo>
                      <a:pt x="2072" y="1653"/>
                    </a:lnTo>
                    <a:lnTo>
                      <a:pt x="2030" y="1548"/>
                    </a:lnTo>
                    <a:lnTo>
                      <a:pt x="1925" y="1444"/>
                    </a:lnTo>
                    <a:lnTo>
                      <a:pt x="1883" y="1444"/>
                    </a:lnTo>
                    <a:lnTo>
                      <a:pt x="1821" y="1381"/>
                    </a:lnTo>
                    <a:lnTo>
                      <a:pt x="1883" y="1318"/>
                    </a:lnTo>
                    <a:lnTo>
                      <a:pt x="1967" y="1339"/>
                    </a:lnTo>
                    <a:lnTo>
                      <a:pt x="2030" y="1444"/>
                    </a:lnTo>
                    <a:lnTo>
                      <a:pt x="2114" y="1444"/>
                    </a:lnTo>
                    <a:lnTo>
                      <a:pt x="2134" y="1548"/>
                    </a:lnTo>
                    <a:lnTo>
                      <a:pt x="2197" y="1548"/>
                    </a:lnTo>
                    <a:lnTo>
                      <a:pt x="2239" y="1465"/>
                    </a:lnTo>
                    <a:lnTo>
                      <a:pt x="2197" y="1276"/>
                    </a:lnTo>
                    <a:lnTo>
                      <a:pt x="2072" y="1130"/>
                    </a:lnTo>
                    <a:lnTo>
                      <a:pt x="1988" y="1130"/>
                    </a:lnTo>
                    <a:lnTo>
                      <a:pt x="1967" y="1109"/>
                    </a:lnTo>
                    <a:lnTo>
                      <a:pt x="1821" y="1109"/>
                    </a:lnTo>
                    <a:lnTo>
                      <a:pt x="1695" y="1172"/>
                    </a:lnTo>
                    <a:lnTo>
                      <a:pt x="1590" y="1172"/>
                    </a:lnTo>
                    <a:lnTo>
                      <a:pt x="1486" y="1109"/>
                    </a:lnTo>
                    <a:lnTo>
                      <a:pt x="1402" y="1130"/>
                    </a:lnTo>
                    <a:lnTo>
                      <a:pt x="1360" y="1025"/>
                    </a:lnTo>
                    <a:lnTo>
                      <a:pt x="1235" y="1214"/>
                    </a:lnTo>
                    <a:lnTo>
                      <a:pt x="1067" y="1276"/>
                    </a:lnTo>
                    <a:lnTo>
                      <a:pt x="1046" y="1381"/>
                    </a:lnTo>
                    <a:lnTo>
                      <a:pt x="963" y="1423"/>
                    </a:lnTo>
                    <a:lnTo>
                      <a:pt x="963" y="1339"/>
                    </a:lnTo>
                    <a:lnTo>
                      <a:pt x="1046" y="1235"/>
                    </a:lnTo>
                    <a:lnTo>
                      <a:pt x="1088" y="1235"/>
                    </a:lnTo>
                    <a:lnTo>
                      <a:pt x="1339" y="1004"/>
                    </a:lnTo>
                    <a:lnTo>
                      <a:pt x="1360" y="921"/>
                    </a:lnTo>
                    <a:lnTo>
                      <a:pt x="1298" y="816"/>
                    </a:lnTo>
                    <a:lnTo>
                      <a:pt x="1298" y="544"/>
                    </a:lnTo>
                    <a:lnTo>
                      <a:pt x="1339" y="523"/>
                    </a:lnTo>
                    <a:lnTo>
                      <a:pt x="1256" y="419"/>
                    </a:lnTo>
                    <a:lnTo>
                      <a:pt x="1193" y="481"/>
                    </a:lnTo>
                    <a:lnTo>
                      <a:pt x="1088" y="481"/>
                    </a:lnTo>
                    <a:lnTo>
                      <a:pt x="1026" y="419"/>
                    </a:lnTo>
                    <a:lnTo>
                      <a:pt x="1026" y="314"/>
                    </a:lnTo>
                    <a:lnTo>
                      <a:pt x="1026" y="230"/>
                    </a:lnTo>
                    <a:lnTo>
                      <a:pt x="816" y="188"/>
                    </a:lnTo>
                    <a:lnTo>
                      <a:pt x="733" y="84"/>
                    </a:lnTo>
                    <a:lnTo>
                      <a:pt x="628" y="84"/>
                    </a:lnTo>
                    <a:lnTo>
                      <a:pt x="502"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7" name="Google Shape;847;p33"/>
              <p:cNvSpPr/>
              <p:nvPr/>
            </p:nvSpPr>
            <p:spPr>
              <a:xfrm>
                <a:off x="2687175" y="1694400"/>
                <a:ext cx="33500" cy="37675"/>
              </a:xfrm>
              <a:custGeom>
                <a:rect b="b" l="l" r="r" t="t"/>
                <a:pathLst>
                  <a:path extrusionOk="0" h="1507" w="1340">
                    <a:moveTo>
                      <a:pt x="796" y="0"/>
                    </a:moveTo>
                    <a:lnTo>
                      <a:pt x="670" y="21"/>
                    </a:lnTo>
                    <a:lnTo>
                      <a:pt x="607" y="84"/>
                    </a:lnTo>
                    <a:lnTo>
                      <a:pt x="691" y="147"/>
                    </a:lnTo>
                    <a:lnTo>
                      <a:pt x="691" y="231"/>
                    </a:lnTo>
                    <a:lnTo>
                      <a:pt x="628" y="210"/>
                    </a:lnTo>
                    <a:lnTo>
                      <a:pt x="565" y="147"/>
                    </a:lnTo>
                    <a:lnTo>
                      <a:pt x="461" y="126"/>
                    </a:lnTo>
                    <a:lnTo>
                      <a:pt x="419" y="210"/>
                    </a:lnTo>
                    <a:lnTo>
                      <a:pt x="524" y="210"/>
                    </a:lnTo>
                    <a:lnTo>
                      <a:pt x="565" y="251"/>
                    </a:lnTo>
                    <a:lnTo>
                      <a:pt x="524" y="293"/>
                    </a:lnTo>
                    <a:lnTo>
                      <a:pt x="398" y="314"/>
                    </a:lnTo>
                    <a:lnTo>
                      <a:pt x="356" y="335"/>
                    </a:lnTo>
                    <a:lnTo>
                      <a:pt x="398" y="440"/>
                    </a:lnTo>
                    <a:lnTo>
                      <a:pt x="419" y="461"/>
                    </a:lnTo>
                    <a:lnTo>
                      <a:pt x="419" y="523"/>
                    </a:lnTo>
                    <a:lnTo>
                      <a:pt x="293" y="461"/>
                    </a:lnTo>
                    <a:lnTo>
                      <a:pt x="168" y="503"/>
                    </a:lnTo>
                    <a:lnTo>
                      <a:pt x="84" y="565"/>
                    </a:lnTo>
                    <a:lnTo>
                      <a:pt x="42" y="712"/>
                    </a:lnTo>
                    <a:lnTo>
                      <a:pt x="0" y="733"/>
                    </a:lnTo>
                    <a:lnTo>
                      <a:pt x="0" y="754"/>
                    </a:lnTo>
                    <a:lnTo>
                      <a:pt x="63" y="754"/>
                    </a:lnTo>
                    <a:lnTo>
                      <a:pt x="42" y="837"/>
                    </a:lnTo>
                    <a:lnTo>
                      <a:pt x="42" y="879"/>
                    </a:lnTo>
                    <a:lnTo>
                      <a:pt x="63" y="921"/>
                    </a:lnTo>
                    <a:lnTo>
                      <a:pt x="147" y="816"/>
                    </a:lnTo>
                    <a:lnTo>
                      <a:pt x="168" y="837"/>
                    </a:lnTo>
                    <a:lnTo>
                      <a:pt x="105" y="963"/>
                    </a:lnTo>
                    <a:lnTo>
                      <a:pt x="147" y="1026"/>
                    </a:lnTo>
                    <a:lnTo>
                      <a:pt x="210" y="1067"/>
                    </a:lnTo>
                    <a:lnTo>
                      <a:pt x="272" y="1047"/>
                    </a:lnTo>
                    <a:lnTo>
                      <a:pt x="293" y="1067"/>
                    </a:lnTo>
                    <a:lnTo>
                      <a:pt x="314" y="1151"/>
                    </a:lnTo>
                    <a:lnTo>
                      <a:pt x="356" y="1151"/>
                    </a:lnTo>
                    <a:lnTo>
                      <a:pt x="398" y="1088"/>
                    </a:lnTo>
                    <a:lnTo>
                      <a:pt x="461" y="1130"/>
                    </a:lnTo>
                    <a:lnTo>
                      <a:pt x="461" y="1256"/>
                    </a:lnTo>
                    <a:lnTo>
                      <a:pt x="482" y="1298"/>
                    </a:lnTo>
                    <a:lnTo>
                      <a:pt x="586" y="1277"/>
                    </a:lnTo>
                    <a:lnTo>
                      <a:pt x="607" y="1402"/>
                    </a:lnTo>
                    <a:lnTo>
                      <a:pt x="712" y="1402"/>
                    </a:lnTo>
                    <a:lnTo>
                      <a:pt x="837" y="1486"/>
                    </a:lnTo>
                    <a:lnTo>
                      <a:pt x="942" y="1486"/>
                    </a:lnTo>
                    <a:lnTo>
                      <a:pt x="1005" y="1507"/>
                    </a:lnTo>
                    <a:lnTo>
                      <a:pt x="1026" y="1486"/>
                    </a:lnTo>
                    <a:lnTo>
                      <a:pt x="1005" y="1402"/>
                    </a:lnTo>
                    <a:lnTo>
                      <a:pt x="1088" y="1381"/>
                    </a:lnTo>
                    <a:lnTo>
                      <a:pt x="1151" y="1235"/>
                    </a:lnTo>
                    <a:lnTo>
                      <a:pt x="1130" y="1088"/>
                    </a:lnTo>
                    <a:lnTo>
                      <a:pt x="1214" y="942"/>
                    </a:lnTo>
                    <a:lnTo>
                      <a:pt x="1235" y="921"/>
                    </a:lnTo>
                    <a:lnTo>
                      <a:pt x="1319" y="712"/>
                    </a:lnTo>
                    <a:lnTo>
                      <a:pt x="1319" y="565"/>
                    </a:lnTo>
                    <a:lnTo>
                      <a:pt x="1340" y="523"/>
                    </a:lnTo>
                    <a:lnTo>
                      <a:pt x="1319" y="419"/>
                    </a:lnTo>
                    <a:lnTo>
                      <a:pt x="1235" y="335"/>
                    </a:lnTo>
                    <a:lnTo>
                      <a:pt x="1235" y="210"/>
                    </a:lnTo>
                    <a:lnTo>
                      <a:pt x="1193" y="147"/>
                    </a:lnTo>
                    <a:lnTo>
                      <a:pt x="1151" y="42"/>
                    </a:lnTo>
                    <a:lnTo>
                      <a:pt x="1005" y="0"/>
                    </a:lnTo>
                    <a:lnTo>
                      <a:pt x="900" y="42"/>
                    </a:lnTo>
                    <a:lnTo>
                      <a:pt x="796"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8" name="Google Shape;848;p33"/>
              <p:cNvSpPr/>
              <p:nvPr/>
            </p:nvSpPr>
            <p:spPr>
              <a:xfrm>
                <a:off x="2605050" y="1520200"/>
                <a:ext cx="42400" cy="26175"/>
              </a:xfrm>
              <a:custGeom>
                <a:rect b="b" l="l" r="r" t="t"/>
                <a:pathLst>
                  <a:path extrusionOk="0" h="1047" w="1696">
                    <a:moveTo>
                      <a:pt x="1570" y="1"/>
                    </a:moveTo>
                    <a:lnTo>
                      <a:pt x="1486" y="64"/>
                    </a:lnTo>
                    <a:lnTo>
                      <a:pt x="1256" y="64"/>
                    </a:lnTo>
                    <a:lnTo>
                      <a:pt x="1130" y="168"/>
                    </a:lnTo>
                    <a:lnTo>
                      <a:pt x="963" y="168"/>
                    </a:lnTo>
                    <a:lnTo>
                      <a:pt x="921" y="189"/>
                    </a:lnTo>
                    <a:lnTo>
                      <a:pt x="816" y="105"/>
                    </a:lnTo>
                    <a:lnTo>
                      <a:pt x="712" y="84"/>
                    </a:lnTo>
                    <a:lnTo>
                      <a:pt x="356" y="189"/>
                    </a:lnTo>
                    <a:lnTo>
                      <a:pt x="126" y="189"/>
                    </a:lnTo>
                    <a:lnTo>
                      <a:pt x="105" y="273"/>
                    </a:lnTo>
                    <a:lnTo>
                      <a:pt x="0" y="377"/>
                    </a:lnTo>
                    <a:lnTo>
                      <a:pt x="0" y="482"/>
                    </a:lnTo>
                    <a:lnTo>
                      <a:pt x="105" y="461"/>
                    </a:lnTo>
                    <a:lnTo>
                      <a:pt x="231" y="461"/>
                    </a:lnTo>
                    <a:lnTo>
                      <a:pt x="314" y="419"/>
                    </a:lnTo>
                    <a:lnTo>
                      <a:pt x="398" y="461"/>
                    </a:lnTo>
                    <a:lnTo>
                      <a:pt x="503" y="461"/>
                    </a:lnTo>
                    <a:lnTo>
                      <a:pt x="565" y="503"/>
                    </a:lnTo>
                    <a:lnTo>
                      <a:pt x="503" y="587"/>
                    </a:lnTo>
                    <a:lnTo>
                      <a:pt x="544" y="712"/>
                    </a:lnTo>
                    <a:lnTo>
                      <a:pt x="628" y="817"/>
                    </a:lnTo>
                    <a:lnTo>
                      <a:pt x="712" y="712"/>
                    </a:lnTo>
                    <a:lnTo>
                      <a:pt x="712" y="628"/>
                    </a:lnTo>
                    <a:lnTo>
                      <a:pt x="754" y="587"/>
                    </a:lnTo>
                    <a:lnTo>
                      <a:pt x="858" y="712"/>
                    </a:lnTo>
                    <a:lnTo>
                      <a:pt x="837" y="838"/>
                    </a:lnTo>
                    <a:lnTo>
                      <a:pt x="984" y="1005"/>
                    </a:lnTo>
                    <a:lnTo>
                      <a:pt x="1088" y="984"/>
                    </a:lnTo>
                    <a:lnTo>
                      <a:pt x="1151" y="1047"/>
                    </a:lnTo>
                    <a:lnTo>
                      <a:pt x="1360" y="1047"/>
                    </a:lnTo>
                    <a:lnTo>
                      <a:pt x="1465" y="942"/>
                    </a:lnTo>
                    <a:lnTo>
                      <a:pt x="1591" y="900"/>
                    </a:lnTo>
                    <a:lnTo>
                      <a:pt x="1674" y="670"/>
                    </a:lnTo>
                    <a:lnTo>
                      <a:pt x="1591" y="503"/>
                    </a:lnTo>
                    <a:lnTo>
                      <a:pt x="1695" y="356"/>
                    </a:lnTo>
                    <a:lnTo>
                      <a:pt x="1695" y="273"/>
                    </a:lnTo>
                    <a:lnTo>
                      <a:pt x="1612" y="147"/>
                    </a:lnTo>
                    <a:lnTo>
                      <a:pt x="1653" y="64"/>
                    </a:lnTo>
                    <a:lnTo>
                      <a:pt x="1570"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9" name="Google Shape;849;p33"/>
              <p:cNvSpPr/>
              <p:nvPr/>
            </p:nvSpPr>
            <p:spPr>
              <a:xfrm>
                <a:off x="2443425" y="1547400"/>
                <a:ext cx="109875" cy="60700"/>
              </a:xfrm>
              <a:custGeom>
                <a:rect b="b" l="l" r="r" t="t"/>
                <a:pathLst>
                  <a:path extrusionOk="0" h="2428" w="4395">
                    <a:moveTo>
                      <a:pt x="4268" y="1"/>
                    </a:moveTo>
                    <a:lnTo>
                      <a:pt x="4185" y="43"/>
                    </a:lnTo>
                    <a:lnTo>
                      <a:pt x="4059" y="105"/>
                    </a:lnTo>
                    <a:lnTo>
                      <a:pt x="4059" y="252"/>
                    </a:lnTo>
                    <a:lnTo>
                      <a:pt x="4038" y="336"/>
                    </a:lnTo>
                    <a:lnTo>
                      <a:pt x="4059" y="377"/>
                    </a:lnTo>
                    <a:lnTo>
                      <a:pt x="3955" y="419"/>
                    </a:lnTo>
                    <a:lnTo>
                      <a:pt x="3934" y="315"/>
                    </a:lnTo>
                    <a:lnTo>
                      <a:pt x="3892" y="315"/>
                    </a:lnTo>
                    <a:lnTo>
                      <a:pt x="3871" y="377"/>
                    </a:lnTo>
                    <a:lnTo>
                      <a:pt x="3829" y="440"/>
                    </a:lnTo>
                    <a:lnTo>
                      <a:pt x="3766" y="357"/>
                    </a:lnTo>
                    <a:lnTo>
                      <a:pt x="3745" y="168"/>
                    </a:lnTo>
                    <a:lnTo>
                      <a:pt x="3641" y="64"/>
                    </a:lnTo>
                    <a:lnTo>
                      <a:pt x="3578" y="64"/>
                    </a:lnTo>
                    <a:lnTo>
                      <a:pt x="3557" y="126"/>
                    </a:lnTo>
                    <a:lnTo>
                      <a:pt x="3432" y="126"/>
                    </a:lnTo>
                    <a:lnTo>
                      <a:pt x="3306" y="64"/>
                    </a:lnTo>
                    <a:lnTo>
                      <a:pt x="3222" y="64"/>
                    </a:lnTo>
                    <a:lnTo>
                      <a:pt x="2992" y="43"/>
                    </a:lnTo>
                    <a:lnTo>
                      <a:pt x="2846" y="126"/>
                    </a:lnTo>
                    <a:lnTo>
                      <a:pt x="2804" y="231"/>
                    </a:lnTo>
                    <a:lnTo>
                      <a:pt x="2741" y="315"/>
                    </a:lnTo>
                    <a:lnTo>
                      <a:pt x="2699" y="273"/>
                    </a:lnTo>
                    <a:lnTo>
                      <a:pt x="2636" y="273"/>
                    </a:lnTo>
                    <a:lnTo>
                      <a:pt x="2364" y="482"/>
                    </a:lnTo>
                    <a:lnTo>
                      <a:pt x="2281" y="566"/>
                    </a:lnTo>
                    <a:lnTo>
                      <a:pt x="2197" y="566"/>
                    </a:lnTo>
                    <a:lnTo>
                      <a:pt x="2051" y="670"/>
                    </a:lnTo>
                    <a:lnTo>
                      <a:pt x="1946" y="691"/>
                    </a:lnTo>
                    <a:lnTo>
                      <a:pt x="1862" y="775"/>
                    </a:lnTo>
                    <a:lnTo>
                      <a:pt x="1841" y="859"/>
                    </a:lnTo>
                    <a:lnTo>
                      <a:pt x="1653" y="859"/>
                    </a:lnTo>
                    <a:lnTo>
                      <a:pt x="1590" y="880"/>
                    </a:lnTo>
                    <a:lnTo>
                      <a:pt x="1465" y="859"/>
                    </a:lnTo>
                    <a:lnTo>
                      <a:pt x="1423" y="901"/>
                    </a:lnTo>
                    <a:lnTo>
                      <a:pt x="1339" y="901"/>
                    </a:lnTo>
                    <a:lnTo>
                      <a:pt x="1151" y="1068"/>
                    </a:lnTo>
                    <a:lnTo>
                      <a:pt x="1025" y="1152"/>
                    </a:lnTo>
                    <a:lnTo>
                      <a:pt x="900" y="1089"/>
                    </a:lnTo>
                    <a:lnTo>
                      <a:pt x="795" y="1152"/>
                    </a:lnTo>
                    <a:lnTo>
                      <a:pt x="523" y="1193"/>
                    </a:lnTo>
                    <a:lnTo>
                      <a:pt x="398" y="1382"/>
                    </a:lnTo>
                    <a:lnTo>
                      <a:pt x="314" y="1382"/>
                    </a:lnTo>
                    <a:lnTo>
                      <a:pt x="167" y="1403"/>
                    </a:lnTo>
                    <a:lnTo>
                      <a:pt x="105" y="1528"/>
                    </a:lnTo>
                    <a:lnTo>
                      <a:pt x="209" y="1528"/>
                    </a:lnTo>
                    <a:lnTo>
                      <a:pt x="272" y="1591"/>
                    </a:lnTo>
                    <a:lnTo>
                      <a:pt x="167" y="1591"/>
                    </a:lnTo>
                    <a:lnTo>
                      <a:pt x="126" y="1633"/>
                    </a:lnTo>
                    <a:lnTo>
                      <a:pt x="209" y="1717"/>
                    </a:lnTo>
                    <a:lnTo>
                      <a:pt x="188" y="1779"/>
                    </a:lnTo>
                    <a:lnTo>
                      <a:pt x="0" y="1842"/>
                    </a:lnTo>
                    <a:lnTo>
                      <a:pt x="0" y="1905"/>
                    </a:lnTo>
                    <a:lnTo>
                      <a:pt x="126" y="1926"/>
                    </a:lnTo>
                    <a:lnTo>
                      <a:pt x="230" y="1905"/>
                    </a:lnTo>
                    <a:lnTo>
                      <a:pt x="293" y="1821"/>
                    </a:lnTo>
                    <a:lnTo>
                      <a:pt x="377" y="1800"/>
                    </a:lnTo>
                    <a:lnTo>
                      <a:pt x="481" y="1842"/>
                    </a:lnTo>
                    <a:lnTo>
                      <a:pt x="586" y="1989"/>
                    </a:lnTo>
                    <a:lnTo>
                      <a:pt x="586" y="2114"/>
                    </a:lnTo>
                    <a:lnTo>
                      <a:pt x="691" y="2156"/>
                    </a:lnTo>
                    <a:lnTo>
                      <a:pt x="732" y="2114"/>
                    </a:lnTo>
                    <a:lnTo>
                      <a:pt x="732" y="2009"/>
                    </a:lnTo>
                    <a:lnTo>
                      <a:pt x="753" y="1989"/>
                    </a:lnTo>
                    <a:lnTo>
                      <a:pt x="816" y="1821"/>
                    </a:lnTo>
                    <a:lnTo>
                      <a:pt x="858" y="1821"/>
                    </a:lnTo>
                    <a:lnTo>
                      <a:pt x="1004" y="1779"/>
                    </a:lnTo>
                    <a:lnTo>
                      <a:pt x="1067" y="1800"/>
                    </a:lnTo>
                    <a:lnTo>
                      <a:pt x="1046" y="1884"/>
                    </a:lnTo>
                    <a:lnTo>
                      <a:pt x="942" y="1926"/>
                    </a:lnTo>
                    <a:lnTo>
                      <a:pt x="900" y="2093"/>
                    </a:lnTo>
                    <a:lnTo>
                      <a:pt x="942" y="2156"/>
                    </a:lnTo>
                    <a:lnTo>
                      <a:pt x="858" y="2240"/>
                    </a:lnTo>
                    <a:lnTo>
                      <a:pt x="816" y="2323"/>
                    </a:lnTo>
                    <a:lnTo>
                      <a:pt x="858" y="2407"/>
                    </a:lnTo>
                    <a:lnTo>
                      <a:pt x="921" y="2323"/>
                    </a:lnTo>
                    <a:lnTo>
                      <a:pt x="1004" y="2344"/>
                    </a:lnTo>
                    <a:lnTo>
                      <a:pt x="1004" y="2428"/>
                    </a:lnTo>
                    <a:lnTo>
                      <a:pt x="1046" y="2428"/>
                    </a:lnTo>
                    <a:lnTo>
                      <a:pt x="1235" y="2323"/>
                    </a:lnTo>
                    <a:lnTo>
                      <a:pt x="1318" y="2219"/>
                    </a:lnTo>
                    <a:lnTo>
                      <a:pt x="1381" y="2240"/>
                    </a:lnTo>
                    <a:lnTo>
                      <a:pt x="1444" y="2135"/>
                    </a:lnTo>
                    <a:lnTo>
                      <a:pt x="1444" y="2009"/>
                    </a:lnTo>
                    <a:lnTo>
                      <a:pt x="1527" y="2009"/>
                    </a:lnTo>
                    <a:lnTo>
                      <a:pt x="1590" y="1905"/>
                    </a:lnTo>
                    <a:lnTo>
                      <a:pt x="1590" y="1779"/>
                    </a:lnTo>
                    <a:lnTo>
                      <a:pt x="1653" y="1717"/>
                    </a:lnTo>
                    <a:lnTo>
                      <a:pt x="1674" y="1779"/>
                    </a:lnTo>
                    <a:lnTo>
                      <a:pt x="1653" y="1842"/>
                    </a:lnTo>
                    <a:lnTo>
                      <a:pt x="1674" y="1926"/>
                    </a:lnTo>
                    <a:lnTo>
                      <a:pt x="1653" y="2051"/>
                    </a:lnTo>
                    <a:lnTo>
                      <a:pt x="1674" y="2198"/>
                    </a:lnTo>
                    <a:lnTo>
                      <a:pt x="1737" y="2198"/>
                    </a:lnTo>
                    <a:lnTo>
                      <a:pt x="1841" y="2051"/>
                    </a:lnTo>
                    <a:lnTo>
                      <a:pt x="1862" y="1926"/>
                    </a:lnTo>
                    <a:lnTo>
                      <a:pt x="1883" y="1884"/>
                    </a:lnTo>
                    <a:lnTo>
                      <a:pt x="1967" y="1842"/>
                    </a:lnTo>
                    <a:lnTo>
                      <a:pt x="2092" y="1696"/>
                    </a:lnTo>
                    <a:lnTo>
                      <a:pt x="2113" y="1570"/>
                    </a:lnTo>
                    <a:lnTo>
                      <a:pt x="2092" y="1465"/>
                    </a:lnTo>
                    <a:lnTo>
                      <a:pt x="2155" y="1361"/>
                    </a:lnTo>
                    <a:lnTo>
                      <a:pt x="2197" y="1486"/>
                    </a:lnTo>
                    <a:lnTo>
                      <a:pt x="2406" y="1361"/>
                    </a:lnTo>
                    <a:lnTo>
                      <a:pt x="2469" y="1193"/>
                    </a:lnTo>
                    <a:lnTo>
                      <a:pt x="2490" y="1089"/>
                    </a:lnTo>
                    <a:lnTo>
                      <a:pt x="2595" y="1068"/>
                    </a:lnTo>
                    <a:lnTo>
                      <a:pt x="2636" y="1047"/>
                    </a:lnTo>
                    <a:lnTo>
                      <a:pt x="2720" y="1089"/>
                    </a:lnTo>
                    <a:lnTo>
                      <a:pt x="2825" y="984"/>
                    </a:lnTo>
                    <a:lnTo>
                      <a:pt x="2888" y="1047"/>
                    </a:lnTo>
                    <a:lnTo>
                      <a:pt x="2825" y="1256"/>
                    </a:lnTo>
                    <a:lnTo>
                      <a:pt x="2678" y="1403"/>
                    </a:lnTo>
                    <a:lnTo>
                      <a:pt x="2636" y="1507"/>
                    </a:lnTo>
                    <a:lnTo>
                      <a:pt x="2574" y="1591"/>
                    </a:lnTo>
                    <a:lnTo>
                      <a:pt x="2574" y="1633"/>
                    </a:lnTo>
                    <a:lnTo>
                      <a:pt x="2469" y="1696"/>
                    </a:lnTo>
                    <a:lnTo>
                      <a:pt x="2323" y="1926"/>
                    </a:lnTo>
                    <a:lnTo>
                      <a:pt x="2323" y="1989"/>
                    </a:lnTo>
                    <a:lnTo>
                      <a:pt x="2385" y="2093"/>
                    </a:lnTo>
                    <a:lnTo>
                      <a:pt x="2364" y="2198"/>
                    </a:lnTo>
                    <a:lnTo>
                      <a:pt x="2427" y="2219"/>
                    </a:lnTo>
                    <a:lnTo>
                      <a:pt x="2532" y="2261"/>
                    </a:lnTo>
                    <a:lnTo>
                      <a:pt x="2616" y="2198"/>
                    </a:lnTo>
                    <a:lnTo>
                      <a:pt x="2720" y="2135"/>
                    </a:lnTo>
                    <a:lnTo>
                      <a:pt x="2741" y="2030"/>
                    </a:lnTo>
                    <a:lnTo>
                      <a:pt x="2741" y="1926"/>
                    </a:lnTo>
                    <a:lnTo>
                      <a:pt x="2825" y="1842"/>
                    </a:lnTo>
                    <a:lnTo>
                      <a:pt x="2888" y="1737"/>
                    </a:lnTo>
                    <a:lnTo>
                      <a:pt x="2950" y="1737"/>
                    </a:lnTo>
                    <a:lnTo>
                      <a:pt x="3013" y="1717"/>
                    </a:lnTo>
                    <a:lnTo>
                      <a:pt x="3097" y="1779"/>
                    </a:lnTo>
                    <a:lnTo>
                      <a:pt x="3201" y="1779"/>
                    </a:lnTo>
                    <a:lnTo>
                      <a:pt x="3243" y="1717"/>
                    </a:lnTo>
                    <a:lnTo>
                      <a:pt x="3432" y="1717"/>
                    </a:lnTo>
                    <a:lnTo>
                      <a:pt x="3515" y="1612"/>
                    </a:lnTo>
                    <a:lnTo>
                      <a:pt x="3557" y="1403"/>
                    </a:lnTo>
                    <a:lnTo>
                      <a:pt x="3662" y="1256"/>
                    </a:lnTo>
                    <a:lnTo>
                      <a:pt x="3662" y="1152"/>
                    </a:lnTo>
                    <a:lnTo>
                      <a:pt x="3683" y="1089"/>
                    </a:lnTo>
                    <a:lnTo>
                      <a:pt x="3766" y="1214"/>
                    </a:lnTo>
                    <a:lnTo>
                      <a:pt x="3871" y="1256"/>
                    </a:lnTo>
                    <a:lnTo>
                      <a:pt x="3892" y="1193"/>
                    </a:lnTo>
                    <a:lnTo>
                      <a:pt x="3892" y="1110"/>
                    </a:lnTo>
                    <a:lnTo>
                      <a:pt x="3787" y="963"/>
                    </a:lnTo>
                    <a:lnTo>
                      <a:pt x="3787" y="880"/>
                    </a:lnTo>
                    <a:lnTo>
                      <a:pt x="3934" y="775"/>
                    </a:lnTo>
                    <a:lnTo>
                      <a:pt x="4038" y="754"/>
                    </a:lnTo>
                    <a:lnTo>
                      <a:pt x="4143" y="691"/>
                    </a:lnTo>
                    <a:lnTo>
                      <a:pt x="4206" y="733"/>
                    </a:lnTo>
                    <a:lnTo>
                      <a:pt x="4289" y="733"/>
                    </a:lnTo>
                    <a:lnTo>
                      <a:pt x="4394" y="587"/>
                    </a:lnTo>
                    <a:lnTo>
                      <a:pt x="4373" y="524"/>
                    </a:lnTo>
                    <a:lnTo>
                      <a:pt x="4352" y="273"/>
                    </a:lnTo>
                    <a:lnTo>
                      <a:pt x="4373" y="231"/>
                    </a:lnTo>
                    <a:lnTo>
                      <a:pt x="4352" y="168"/>
                    </a:lnTo>
                    <a:lnTo>
                      <a:pt x="4352" y="22"/>
                    </a:lnTo>
                    <a:lnTo>
                      <a:pt x="4268"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0" name="Google Shape;850;p33"/>
              <p:cNvSpPr/>
              <p:nvPr/>
            </p:nvSpPr>
            <p:spPr>
              <a:xfrm>
                <a:off x="2580975" y="1547400"/>
                <a:ext cx="48150" cy="32475"/>
              </a:xfrm>
              <a:custGeom>
                <a:rect b="b" l="l" r="r" t="t"/>
                <a:pathLst>
                  <a:path extrusionOk="0" h="1299" w="1926">
                    <a:moveTo>
                      <a:pt x="796" y="1"/>
                    </a:moveTo>
                    <a:lnTo>
                      <a:pt x="524" y="43"/>
                    </a:lnTo>
                    <a:lnTo>
                      <a:pt x="440" y="43"/>
                    </a:lnTo>
                    <a:lnTo>
                      <a:pt x="336" y="126"/>
                    </a:lnTo>
                    <a:lnTo>
                      <a:pt x="231" y="168"/>
                    </a:lnTo>
                    <a:lnTo>
                      <a:pt x="210" y="315"/>
                    </a:lnTo>
                    <a:lnTo>
                      <a:pt x="64" y="419"/>
                    </a:lnTo>
                    <a:lnTo>
                      <a:pt x="64" y="524"/>
                    </a:lnTo>
                    <a:lnTo>
                      <a:pt x="1" y="629"/>
                    </a:lnTo>
                    <a:lnTo>
                      <a:pt x="22" y="754"/>
                    </a:lnTo>
                    <a:lnTo>
                      <a:pt x="22" y="880"/>
                    </a:lnTo>
                    <a:lnTo>
                      <a:pt x="106" y="880"/>
                    </a:lnTo>
                    <a:lnTo>
                      <a:pt x="231" y="963"/>
                    </a:lnTo>
                    <a:lnTo>
                      <a:pt x="315" y="1110"/>
                    </a:lnTo>
                    <a:lnTo>
                      <a:pt x="231" y="1193"/>
                    </a:lnTo>
                    <a:lnTo>
                      <a:pt x="252" y="1214"/>
                    </a:lnTo>
                    <a:lnTo>
                      <a:pt x="378" y="1214"/>
                    </a:lnTo>
                    <a:lnTo>
                      <a:pt x="524" y="1256"/>
                    </a:lnTo>
                    <a:lnTo>
                      <a:pt x="566" y="1214"/>
                    </a:lnTo>
                    <a:lnTo>
                      <a:pt x="691" y="1298"/>
                    </a:lnTo>
                    <a:lnTo>
                      <a:pt x="838" y="1298"/>
                    </a:lnTo>
                    <a:lnTo>
                      <a:pt x="943" y="1256"/>
                    </a:lnTo>
                    <a:lnTo>
                      <a:pt x="1068" y="1256"/>
                    </a:lnTo>
                    <a:lnTo>
                      <a:pt x="1110" y="1152"/>
                    </a:lnTo>
                    <a:lnTo>
                      <a:pt x="1110" y="1089"/>
                    </a:lnTo>
                    <a:lnTo>
                      <a:pt x="1215" y="1068"/>
                    </a:lnTo>
                    <a:lnTo>
                      <a:pt x="1256" y="984"/>
                    </a:lnTo>
                    <a:lnTo>
                      <a:pt x="1403" y="796"/>
                    </a:lnTo>
                    <a:lnTo>
                      <a:pt x="1382" y="733"/>
                    </a:lnTo>
                    <a:lnTo>
                      <a:pt x="1319" y="754"/>
                    </a:lnTo>
                    <a:lnTo>
                      <a:pt x="1215" y="733"/>
                    </a:lnTo>
                    <a:lnTo>
                      <a:pt x="1215" y="670"/>
                    </a:lnTo>
                    <a:lnTo>
                      <a:pt x="1361" y="545"/>
                    </a:lnTo>
                    <a:lnTo>
                      <a:pt x="1466" y="545"/>
                    </a:lnTo>
                    <a:lnTo>
                      <a:pt x="1738" y="440"/>
                    </a:lnTo>
                    <a:lnTo>
                      <a:pt x="1821" y="461"/>
                    </a:lnTo>
                    <a:lnTo>
                      <a:pt x="1926" y="273"/>
                    </a:lnTo>
                    <a:lnTo>
                      <a:pt x="1905" y="231"/>
                    </a:lnTo>
                    <a:lnTo>
                      <a:pt x="1779" y="210"/>
                    </a:lnTo>
                    <a:lnTo>
                      <a:pt x="1717" y="147"/>
                    </a:lnTo>
                    <a:lnTo>
                      <a:pt x="1591" y="126"/>
                    </a:lnTo>
                    <a:lnTo>
                      <a:pt x="1424" y="126"/>
                    </a:lnTo>
                    <a:lnTo>
                      <a:pt x="1403" y="105"/>
                    </a:lnTo>
                    <a:lnTo>
                      <a:pt x="1256" y="43"/>
                    </a:lnTo>
                    <a:lnTo>
                      <a:pt x="1173" y="64"/>
                    </a:lnTo>
                    <a:lnTo>
                      <a:pt x="1047" y="64"/>
                    </a:lnTo>
                    <a:lnTo>
                      <a:pt x="963" y="43"/>
                    </a:lnTo>
                    <a:lnTo>
                      <a:pt x="859" y="43"/>
                    </a:lnTo>
                    <a:lnTo>
                      <a:pt x="796"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1" name="Google Shape;851;p33"/>
              <p:cNvSpPr/>
              <p:nvPr/>
            </p:nvSpPr>
            <p:spPr>
              <a:xfrm>
                <a:off x="2474800" y="1600250"/>
                <a:ext cx="142825" cy="88425"/>
              </a:xfrm>
              <a:custGeom>
                <a:rect b="b" l="l" r="r" t="t"/>
                <a:pathLst>
                  <a:path extrusionOk="0" h="3537" w="5713">
                    <a:moveTo>
                      <a:pt x="2177" y="0"/>
                    </a:moveTo>
                    <a:lnTo>
                      <a:pt x="1863" y="84"/>
                    </a:lnTo>
                    <a:lnTo>
                      <a:pt x="1800" y="126"/>
                    </a:lnTo>
                    <a:lnTo>
                      <a:pt x="1863" y="188"/>
                    </a:lnTo>
                    <a:lnTo>
                      <a:pt x="1863" y="293"/>
                    </a:lnTo>
                    <a:lnTo>
                      <a:pt x="1988" y="356"/>
                    </a:lnTo>
                    <a:lnTo>
                      <a:pt x="2051" y="460"/>
                    </a:lnTo>
                    <a:lnTo>
                      <a:pt x="1967" y="439"/>
                    </a:lnTo>
                    <a:lnTo>
                      <a:pt x="1842" y="335"/>
                    </a:lnTo>
                    <a:lnTo>
                      <a:pt x="1758" y="335"/>
                    </a:lnTo>
                    <a:lnTo>
                      <a:pt x="1695" y="293"/>
                    </a:lnTo>
                    <a:lnTo>
                      <a:pt x="1591" y="293"/>
                    </a:lnTo>
                    <a:lnTo>
                      <a:pt x="1465" y="335"/>
                    </a:lnTo>
                    <a:lnTo>
                      <a:pt x="1381" y="335"/>
                    </a:lnTo>
                    <a:lnTo>
                      <a:pt x="1319" y="398"/>
                    </a:lnTo>
                    <a:lnTo>
                      <a:pt x="1256" y="502"/>
                    </a:lnTo>
                    <a:lnTo>
                      <a:pt x="1130" y="607"/>
                    </a:lnTo>
                    <a:lnTo>
                      <a:pt x="1214" y="711"/>
                    </a:lnTo>
                    <a:lnTo>
                      <a:pt x="1444" y="753"/>
                    </a:lnTo>
                    <a:lnTo>
                      <a:pt x="1549" y="753"/>
                    </a:lnTo>
                    <a:lnTo>
                      <a:pt x="1653" y="837"/>
                    </a:lnTo>
                    <a:lnTo>
                      <a:pt x="1737" y="837"/>
                    </a:lnTo>
                    <a:lnTo>
                      <a:pt x="1758" y="879"/>
                    </a:lnTo>
                    <a:lnTo>
                      <a:pt x="1695" y="921"/>
                    </a:lnTo>
                    <a:lnTo>
                      <a:pt x="1570" y="879"/>
                    </a:lnTo>
                    <a:lnTo>
                      <a:pt x="1319" y="858"/>
                    </a:lnTo>
                    <a:lnTo>
                      <a:pt x="1109" y="879"/>
                    </a:lnTo>
                    <a:lnTo>
                      <a:pt x="1026" y="858"/>
                    </a:lnTo>
                    <a:lnTo>
                      <a:pt x="921" y="879"/>
                    </a:lnTo>
                    <a:lnTo>
                      <a:pt x="754" y="1046"/>
                    </a:lnTo>
                    <a:lnTo>
                      <a:pt x="607" y="1193"/>
                    </a:lnTo>
                    <a:lnTo>
                      <a:pt x="628" y="1256"/>
                    </a:lnTo>
                    <a:lnTo>
                      <a:pt x="754" y="1256"/>
                    </a:lnTo>
                    <a:lnTo>
                      <a:pt x="942" y="1297"/>
                    </a:lnTo>
                    <a:lnTo>
                      <a:pt x="1068" y="1276"/>
                    </a:lnTo>
                    <a:lnTo>
                      <a:pt x="1214" y="1276"/>
                    </a:lnTo>
                    <a:lnTo>
                      <a:pt x="1256" y="1339"/>
                    </a:lnTo>
                    <a:lnTo>
                      <a:pt x="1340" y="1381"/>
                    </a:lnTo>
                    <a:lnTo>
                      <a:pt x="1214" y="1486"/>
                    </a:lnTo>
                    <a:lnTo>
                      <a:pt x="1068" y="1486"/>
                    </a:lnTo>
                    <a:lnTo>
                      <a:pt x="963" y="1569"/>
                    </a:lnTo>
                    <a:lnTo>
                      <a:pt x="837" y="1548"/>
                    </a:lnTo>
                    <a:lnTo>
                      <a:pt x="712" y="1465"/>
                    </a:lnTo>
                    <a:lnTo>
                      <a:pt x="503" y="1465"/>
                    </a:lnTo>
                    <a:lnTo>
                      <a:pt x="419" y="1444"/>
                    </a:lnTo>
                    <a:lnTo>
                      <a:pt x="314" y="1465"/>
                    </a:lnTo>
                    <a:lnTo>
                      <a:pt x="84" y="1611"/>
                    </a:lnTo>
                    <a:lnTo>
                      <a:pt x="126" y="1674"/>
                    </a:lnTo>
                    <a:lnTo>
                      <a:pt x="126" y="1800"/>
                    </a:lnTo>
                    <a:lnTo>
                      <a:pt x="0" y="1800"/>
                    </a:lnTo>
                    <a:lnTo>
                      <a:pt x="0" y="1862"/>
                    </a:lnTo>
                    <a:lnTo>
                      <a:pt x="189" y="1988"/>
                    </a:lnTo>
                    <a:lnTo>
                      <a:pt x="314" y="2134"/>
                    </a:lnTo>
                    <a:lnTo>
                      <a:pt x="377" y="2134"/>
                    </a:lnTo>
                    <a:lnTo>
                      <a:pt x="398" y="2030"/>
                    </a:lnTo>
                    <a:lnTo>
                      <a:pt x="482" y="2072"/>
                    </a:lnTo>
                    <a:lnTo>
                      <a:pt x="419" y="2134"/>
                    </a:lnTo>
                    <a:lnTo>
                      <a:pt x="544" y="2239"/>
                    </a:lnTo>
                    <a:lnTo>
                      <a:pt x="544" y="2385"/>
                    </a:lnTo>
                    <a:lnTo>
                      <a:pt x="649" y="2427"/>
                    </a:lnTo>
                    <a:lnTo>
                      <a:pt x="733" y="2344"/>
                    </a:lnTo>
                    <a:lnTo>
                      <a:pt x="733" y="2218"/>
                    </a:lnTo>
                    <a:lnTo>
                      <a:pt x="796" y="2239"/>
                    </a:lnTo>
                    <a:lnTo>
                      <a:pt x="900" y="2239"/>
                    </a:lnTo>
                    <a:lnTo>
                      <a:pt x="837" y="2323"/>
                    </a:lnTo>
                    <a:lnTo>
                      <a:pt x="837" y="2427"/>
                    </a:lnTo>
                    <a:lnTo>
                      <a:pt x="963" y="2511"/>
                    </a:lnTo>
                    <a:lnTo>
                      <a:pt x="1068" y="2490"/>
                    </a:lnTo>
                    <a:lnTo>
                      <a:pt x="1109" y="2406"/>
                    </a:lnTo>
                    <a:lnTo>
                      <a:pt x="1277" y="2323"/>
                    </a:lnTo>
                    <a:lnTo>
                      <a:pt x="1319" y="2197"/>
                    </a:lnTo>
                    <a:lnTo>
                      <a:pt x="1340" y="2176"/>
                    </a:lnTo>
                    <a:lnTo>
                      <a:pt x="1423" y="2281"/>
                    </a:lnTo>
                    <a:lnTo>
                      <a:pt x="1465" y="2197"/>
                    </a:lnTo>
                    <a:lnTo>
                      <a:pt x="1591" y="2176"/>
                    </a:lnTo>
                    <a:lnTo>
                      <a:pt x="1674" y="2176"/>
                    </a:lnTo>
                    <a:lnTo>
                      <a:pt x="1549" y="2281"/>
                    </a:lnTo>
                    <a:lnTo>
                      <a:pt x="1423" y="2344"/>
                    </a:lnTo>
                    <a:lnTo>
                      <a:pt x="1423" y="2448"/>
                    </a:lnTo>
                    <a:lnTo>
                      <a:pt x="1570" y="2511"/>
                    </a:lnTo>
                    <a:lnTo>
                      <a:pt x="1674" y="2490"/>
                    </a:lnTo>
                    <a:lnTo>
                      <a:pt x="1737" y="2532"/>
                    </a:lnTo>
                    <a:lnTo>
                      <a:pt x="1842" y="2511"/>
                    </a:lnTo>
                    <a:lnTo>
                      <a:pt x="1946" y="2490"/>
                    </a:lnTo>
                    <a:lnTo>
                      <a:pt x="2009" y="2406"/>
                    </a:lnTo>
                    <a:lnTo>
                      <a:pt x="2093" y="2490"/>
                    </a:lnTo>
                    <a:lnTo>
                      <a:pt x="2093" y="2553"/>
                    </a:lnTo>
                    <a:lnTo>
                      <a:pt x="2260" y="2553"/>
                    </a:lnTo>
                    <a:lnTo>
                      <a:pt x="2407" y="2490"/>
                    </a:lnTo>
                    <a:lnTo>
                      <a:pt x="2407" y="2553"/>
                    </a:lnTo>
                    <a:lnTo>
                      <a:pt x="2574" y="2553"/>
                    </a:lnTo>
                    <a:lnTo>
                      <a:pt x="2637" y="2490"/>
                    </a:lnTo>
                    <a:lnTo>
                      <a:pt x="2700" y="2532"/>
                    </a:lnTo>
                    <a:lnTo>
                      <a:pt x="2616" y="2595"/>
                    </a:lnTo>
                    <a:lnTo>
                      <a:pt x="2595" y="2657"/>
                    </a:lnTo>
                    <a:lnTo>
                      <a:pt x="2323" y="2657"/>
                    </a:lnTo>
                    <a:lnTo>
                      <a:pt x="2218" y="2741"/>
                    </a:lnTo>
                    <a:lnTo>
                      <a:pt x="2156" y="2720"/>
                    </a:lnTo>
                    <a:lnTo>
                      <a:pt x="2009" y="2720"/>
                    </a:lnTo>
                    <a:lnTo>
                      <a:pt x="1842" y="2657"/>
                    </a:lnTo>
                    <a:lnTo>
                      <a:pt x="1653" y="2657"/>
                    </a:lnTo>
                    <a:lnTo>
                      <a:pt x="1486" y="2741"/>
                    </a:lnTo>
                    <a:lnTo>
                      <a:pt x="1381" y="2741"/>
                    </a:lnTo>
                    <a:lnTo>
                      <a:pt x="1256" y="2720"/>
                    </a:lnTo>
                    <a:lnTo>
                      <a:pt x="1172" y="2762"/>
                    </a:lnTo>
                    <a:lnTo>
                      <a:pt x="1005" y="2720"/>
                    </a:lnTo>
                    <a:lnTo>
                      <a:pt x="837" y="2762"/>
                    </a:lnTo>
                    <a:lnTo>
                      <a:pt x="816" y="2950"/>
                    </a:lnTo>
                    <a:lnTo>
                      <a:pt x="837" y="3034"/>
                    </a:lnTo>
                    <a:lnTo>
                      <a:pt x="796" y="3160"/>
                    </a:lnTo>
                    <a:lnTo>
                      <a:pt x="921" y="3285"/>
                    </a:lnTo>
                    <a:lnTo>
                      <a:pt x="963" y="3390"/>
                    </a:lnTo>
                    <a:lnTo>
                      <a:pt x="1130" y="3432"/>
                    </a:lnTo>
                    <a:lnTo>
                      <a:pt x="1319" y="3494"/>
                    </a:lnTo>
                    <a:lnTo>
                      <a:pt x="1465" y="3494"/>
                    </a:lnTo>
                    <a:lnTo>
                      <a:pt x="1633" y="3452"/>
                    </a:lnTo>
                    <a:lnTo>
                      <a:pt x="1779" y="3452"/>
                    </a:lnTo>
                    <a:lnTo>
                      <a:pt x="1800" y="3536"/>
                    </a:lnTo>
                    <a:lnTo>
                      <a:pt x="1946" y="3536"/>
                    </a:lnTo>
                    <a:lnTo>
                      <a:pt x="2072" y="3473"/>
                    </a:lnTo>
                    <a:lnTo>
                      <a:pt x="2093" y="3473"/>
                    </a:lnTo>
                    <a:lnTo>
                      <a:pt x="2218" y="3452"/>
                    </a:lnTo>
                    <a:lnTo>
                      <a:pt x="2260" y="3369"/>
                    </a:lnTo>
                    <a:lnTo>
                      <a:pt x="2386" y="3369"/>
                    </a:lnTo>
                    <a:lnTo>
                      <a:pt x="2428" y="3348"/>
                    </a:lnTo>
                    <a:lnTo>
                      <a:pt x="2469" y="3243"/>
                    </a:lnTo>
                    <a:lnTo>
                      <a:pt x="2532" y="3222"/>
                    </a:lnTo>
                    <a:lnTo>
                      <a:pt x="2616" y="3222"/>
                    </a:lnTo>
                    <a:lnTo>
                      <a:pt x="2679" y="3139"/>
                    </a:lnTo>
                    <a:lnTo>
                      <a:pt x="2741" y="3180"/>
                    </a:lnTo>
                    <a:lnTo>
                      <a:pt x="2909" y="3180"/>
                    </a:lnTo>
                    <a:lnTo>
                      <a:pt x="2930" y="3222"/>
                    </a:lnTo>
                    <a:lnTo>
                      <a:pt x="3055" y="3222"/>
                    </a:lnTo>
                    <a:lnTo>
                      <a:pt x="3118" y="3160"/>
                    </a:lnTo>
                    <a:lnTo>
                      <a:pt x="3306" y="3076"/>
                    </a:lnTo>
                    <a:lnTo>
                      <a:pt x="3369" y="3076"/>
                    </a:lnTo>
                    <a:lnTo>
                      <a:pt x="3453" y="3055"/>
                    </a:lnTo>
                    <a:lnTo>
                      <a:pt x="3453" y="2971"/>
                    </a:lnTo>
                    <a:lnTo>
                      <a:pt x="3537" y="3013"/>
                    </a:lnTo>
                    <a:lnTo>
                      <a:pt x="3557" y="3076"/>
                    </a:lnTo>
                    <a:lnTo>
                      <a:pt x="3516" y="3160"/>
                    </a:lnTo>
                    <a:lnTo>
                      <a:pt x="3516" y="3222"/>
                    </a:lnTo>
                    <a:lnTo>
                      <a:pt x="3662" y="3264"/>
                    </a:lnTo>
                    <a:lnTo>
                      <a:pt x="3746" y="3243"/>
                    </a:lnTo>
                    <a:lnTo>
                      <a:pt x="3767" y="3160"/>
                    </a:lnTo>
                    <a:lnTo>
                      <a:pt x="3892" y="3118"/>
                    </a:lnTo>
                    <a:lnTo>
                      <a:pt x="3934" y="3118"/>
                    </a:lnTo>
                    <a:lnTo>
                      <a:pt x="3955" y="3180"/>
                    </a:lnTo>
                    <a:lnTo>
                      <a:pt x="3871" y="3264"/>
                    </a:lnTo>
                    <a:lnTo>
                      <a:pt x="3892" y="3348"/>
                    </a:lnTo>
                    <a:lnTo>
                      <a:pt x="4039" y="3390"/>
                    </a:lnTo>
                    <a:lnTo>
                      <a:pt x="4206" y="3369"/>
                    </a:lnTo>
                    <a:lnTo>
                      <a:pt x="4394" y="3285"/>
                    </a:lnTo>
                    <a:lnTo>
                      <a:pt x="4478" y="3285"/>
                    </a:lnTo>
                    <a:lnTo>
                      <a:pt x="4583" y="3264"/>
                    </a:lnTo>
                    <a:lnTo>
                      <a:pt x="4666" y="3327"/>
                    </a:lnTo>
                    <a:lnTo>
                      <a:pt x="4708" y="3285"/>
                    </a:lnTo>
                    <a:lnTo>
                      <a:pt x="4708" y="3243"/>
                    </a:lnTo>
                    <a:lnTo>
                      <a:pt x="4771" y="3222"/>
                    </a:lnTo>
                    <a:lnTo>
                      <a:pt x="4834" y="3222"/>
                    </a:lnTo>
                    <a:lnTo>
                      <a:pt x="4876" y="3139"/>
                    </a:lnTo>
                    <a:lnTo>
                      <a:pt x="4876" y="3055"/>
                    </a:lnTo>
                    <a:lnTo>
                      <a:pt x="4980" y="2971"/>
                    </a:lnTo>
                    <a:lnTo>
                      <a:pt x="5085" y="2971"/>
                    </a:lnTo>
                    <a:lnTo>
                      <a:pt x="5190" y="2804"/>
                    </a:lnTo>
                    <a:lnTo>
                      <a:pt x="5190" y="2720"/>
                    </a:lnTo>
                    <a:lnTo>
                      <a:pt x="5210" y="2657"/>
                    </a:lnTo>
                    <a:lnTo>
                      <a:pt x="5294" y="2657"/>
                    </a:lnTo>
                    <a:lnTo>
                      <a:pt x="5399" y="2616"/>
                    </a:lnTo>
                    <a:lnTo>
                      <a:pt x="5524" y="2490"/>
                    </a:lnTo>
                    <a:lnTo>
                      <a:pt x="5650" y="2218"/>
                    </a:lnTo>
                    <a:lnTo>
                      <a:pt x="5713" y="2072"/>
                    </a:lnTo>
                    <a:lnTo>
                      <a:pt x="5650" y="1967"/>
                    </a:lnTo>
                    <a:lnTo>
                      <a:pt x="5566" y="1779"/>
                    </a:lnTo>
                    <a:lnTo>
                      <a:pt x="5441" y="1695"/>
                    </a:lnTo>
                    <a:lnTo>
                      <a:pt x="5357" y="1695"/>
                    </a:lnTo>
                    <a:lnTo>
                      <a:pt x="5190" y="1820"/>
                    </a:lnTo>
                    <a:lnTo>
                      <a:pt x="5190" y="1925"/>
                    </a:lnTo>
                    <a:lnTo>
                      <a:pt x="5106" y="2072"/>
                    </a:lnTo>
                    <a:lnTo>
                      <a:pt x="5127" y="2092"/>
                    </a:lnTo>
                    <a:lnTo>
                      <a:pt x="5106" y="2134"/>
                    </a:lnTo>
                    <a:lnTo>
                      <a:pt x="5022" y="2134"/>
                    </a:lnTo>
                    <a:lnTo>
                      <a:pt x="4918" y="2239"/>
                    </a:lnTo>
                    <a:lnTo>
                      <a:pt x="4897" y="2197"/>
                    </a:lnTo>
                    <a:lnTo>
                      <a:pt x="4980" y="2009"/>
                    </a:lnTo>
                    <a:lnTo>
                      <a:pt x="5001" y="1883"/>
                    </a:lnTo>
                    <a:lnTo>
                      <a:pt x="4834" y="1800"/>
                    </a:lnTo>
                    <a:lnTo>
                      <a:pt x="4771" y="1820"/>
                    </a:lnTo>
                    <a:lnTo>
                      <a:pt x="4687" y="1904"/>
                    </a:lnTo>
                    <a:lnTo>
                      <a:pt x="4499" y="2009"/>
                    </a:lnTo>
                    <a:lnTo>
                      <a:pt x="4457" y="2113"/>
                    </a:lnTo>
                    <a:lnTo>
                      <a:pt x="4394" y="2030"/>
                    </a:lnTo>
                    <a:lnTo>
                      <a:pt x="4415" y="1925"/>
                    </a:lnTo>
                    <a:lnTo>
                      <a:pt x="4583" y="1800"/>
                    </a:lnTo>
                    <a:lnTo>
                      <a:pt x="4771" y="1695"/>
                    </a:lnTo>
                    <a:lnTo>
                      <a:pt x="4834" y="1569"/>
                    </a:lnTo>
                    <a:lnTo>
                      <a:pt x="4813" y="1507"/>
                    </a:lnTo>
                    <a:lnTo>
                      <a:pt x="4666" y="1507"/>
                    </a:lnTo>
                    <a:lnTo>
                      <a:pt x="4562" y="1548"/>
                    </a:lnTo>
                    <a:lnTo>
                      <a:pt x="4499" y="1548"/>
                    </a:lnTo>
                    <a:lnTo>
                      <a:pt x="4499" y="1486"/>
                    </a:lnTo>
                    <a:lnTo>
                      <a:pt x="4583" y="1402"/>
                    </a:lnTo>
                    <a:lnTo>
                      <a:pt x="4771" y="1276"/>
                    </a:lnTo>
                    <a:lnTo>
                      <a:pt x="4813" y="1276"/>
                    </a:lnTo>
                    <a:lnTo>
                      <a:pt x="4876" y="1235"/>
                    </a:lnTo>
                    <a:lnTo>
                      <a:pt x="4876" y="942"/>
                    </a:lnTo>
                    <a:lnTo>
                      <a:pt x="4834" y="921"/>
                    </a:lnTo>
                    <a:lnTo>
                      <a:pt x="4834" y="753"/>
                    </a:lnTo>
                    <a:lnTo>
                      <a:pt x="4876" y="649"/>
                    </a:lnTo>
                    <a:lnTo>
                      <a:pt x="4876" y="565"/>
                    </a:lnTo>
                    <a:lnTo>
                      <a:pt x="4938" y="502"/>
                    </a:lnTo>
                    <a:lnTo>
                      <a:pt x="5022" y="502"/>
                    </a:lnTo>
                    <a:lnTo>
                      <a:pt x="5085" y="419"/>
                    </a:lnTo>
                    <a:lnTo>
                      <a:pt x="5022" y="335"/>
                    </a:lnTo>
                    <a:lnTo>
                      <a:pt x="5043" y="251"/>
                    </a:lnTo>
                    <a:lnTo>
                      <a:pt x="4897" y="188"/>
                    </a:lnTo>
                    <a:lnTo>
                      <a:pt x="4813" y="188"/>
                    </a:lnTo>
                    <a:lnTo>
                      <a:pt x="4562" y="419"/>
                    </a:lnTo>
                    <a:lnTo>
                      <a:pt x="4415" y="460"/>
                    </a:lnTo>
                    <a:lnTo>
                      <a:pt x="4374" y="565"/>
                    </a:lnTo>
                    <a:lnTo>
                      <a:pt x="4394" y="628"/>
                    </a:lnTo>
                    <a:lnTo>
                      <a:pt x="4290" y="628"/>
                    </a:lnTo>
                    <a:lnTo>
                      <a:pt x="4248" y="607"/>
                    </a:lnTo>
                    <a:lnTo>
                      <a:pt x="4143" y="649"/>
                    </a:lnTo>
                    <a:lnTo>
                      <a:pt x="4039" y="816"/>
                    </a:lnTo>
                    <a:lnTo>
                      <a:pt x="4081" y="942"/>
                    </a:lnTo>
                    <a:lnTo>
                      <a:pt x="4081" y="1067"/>
                    </a:lnTo>
                    <a:lnTo>
                      <a:pt x="4143" y="1130"/>
                    </a:lnTo>
                    <a:lnTo>
                      <a:pt x="4206" y="1297"/>
                    </a:lnTo>
                    <a:lnTo>
                      <a:pt x="4143" y="1465"/>
                    </a:lnTo>
                    <a:lnTo>
                      <a:pt x="4039" y="1465"/>
                    </a:lnTo>
                    <a:lnTo>
                      <a:pt x="3871" y="1507"/>
                    </a:lnTo>
                    <a:lnTo>
                      <a:pt x="3788" y="1507"/>
                    </a:lnTo>
                    <a:lnTo>
                      <a:pt x="3746" y="1569"/>
                    </a:lnTo>
                    <a:lnTo>
                      <a:pt x="3788" y="1674"/>
                    </a:lnTo>
                    <a:lnTo>
                      <a:pt x="3788" y="1758"/>
                    </a:lnTo>
                    <a:lnTo>
                      <a:pt x="3892" y="1883"/>
                    </a:lnTo>
                    <a:lnTo>
                      <a:pt x="3955" y="2072"/>
                    </a:lnTo>
                    <a:lnTo>
                      <a:pt x="3767" y="2134"/>
                    </a:lnTo>
                    <a:lnTo>
                      <a:pt x="3788" y="2197"/>
                    </a:lnTo>
                    <a:lnTo>
                      <a:pt x="3829" y="2239"/>
                    </a:lnTo>
                    <a:lnTo>
                      <a:pt x="3746" y="2281"/>
                    </a:lnTo>
                    <a:lnTo>
                      <a:pt x="3662" y="2134"/>
                    </a:lnTo>
                    <a:lnTo>
                      <a:pt x="3453" y="2092"/>
                    </a:lnTo>
                    <a:lnTo>
                      <a:pt x="3411" y="2113"/>
                    </a:lnTo>
                    <a:lnTo>
                      <a:pt x="3265" y="2092"/>
                    </a:lnTo>
                    <a:lnTo>
                      <a:pt x="3244" y="2009"/>
                    </a:lnTo>
                    <a:lnTo>
                      <a:pt x="3202" y="1967"/>
                    </a:lnTo>
                    <a:lnTo>
                      <a:pt x="3118" y="2030"/>
                    </a:lnTo>
                    <a:lnTo>
                      <a:pt x="2993" y="2092"/>
                    </a:lnTo>
                    <a:lnTo>
                      <a:pt x="2930" y="2030"/>
                    </a:lnTo>
                    <a:lnTo>
                      <a:pt x="2930" y="1820"/>
                    </a:lnTo>
                    <a:lnTo>
                      <a:pt x="3034" y="1758"/>
                    </a:lnTo>
                    <a:lnTo>
                      <a:pt x="3118" y="1507"/>
                    </a:lnTo>
                    <a:lnTo>
                      <a:pt x="3034" y="1507"/>
                    </a:lnTo>
                    <a:lnTo>
                      <a:pt x="2909" y="1465"/>
                    </a:lnTo>
                    <a:lnTo>
                      <a:pt x="2804" y="1486"/>
                    </a:lnTo>
                    <a:lnTo>
                      <a:pt x="2783" y="1402"/>
                    </a:lnTo>
                    <a:lnTo>
                      <a:pt x="2888" y="1381"/>
                    </a:lnTo>
                    <a:lnTo>
                      <a:pt x="2993" y="1402"/>
                    </a:lnTo>
                    <a:lnTo>
                      <a:pt x="3034" y="1339"/>
                    </a:lnTo>
                    <a:lnTo>
                      <a:pt x="3013" y="1088"/>
                    </a:lnTo>
                    <a:lnTo>
                      <a:pt x="2909" y="963"/>
                    </a:lnTo>
                    <a:lnTo>
                      <a:pt x="2951" y="879"/>
                    </a:lnTo>
                    <a:lnTo>
                      <a:pt x="3013" y="858"/>
                    </a:lnTo>
                    <a:lnTo>
                      <a:pt x="3034" y="774"/>
                    </a:lnTo>
                    <a:lnTo>
                      <a:pt x="2951" y="711"/>
                    </a:lnTo>
                    <a:lnTo>
                      <a:pt x="2951" y="649"/>
                    </a:lnTo>
                    <a:lnTo>
                      <a:pt x="2909" y="565"/>
                    </a:lnTo>
                    <a:lnTo>
                      <a:pt x="2825" y="565"/>
                    </a:lnTo>
                    <a:lnTo>
                      <a:pt x="2783" y="523"/>
                    </a:lnTo>
                    <a:lnTo>
                      <a:pt x="2700" y="565"/>
                    </a:lnTo>
                    <a:lnTo>
                      <a:pt x="2490" y="565"/>
                    </a:lnTo>
                    <a:lnTo>
                      <a:pt x="2428" y="502"/>
                    </a:lnTo>
                    <a:lnTo>
                      <a:pt x="2532" y="335"/>
                    </a:lnTo>
                    <a:lnTo>
                      <a:pt x="2616" y="293"/>
                    </a:lnTo>
                    <a:lnTo>
                      <a:pt x="2574" y="126"/>
                    </a:lnTo>
                    <a:lnTo>
                      <a:pt x="2469" y="21"/>
                    </a:lnTo>
                    <a:lnTo>
                      <a:pt x="2281" y="21"/>
                    </a:lnTo>
                    <a:lnTo>
                      <a:pt x="2177"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2" name="Google Shape;852;p33"/>
              <p:cNvSpPr/>
              <p:nvPr/>
            </p:nvSpPr>
            <p:spPr>
              <a:xfrm>
                <a:off x="2638000" y="1637900"/>
                <a:ext cx="69075" cy="67500"/>
              </a:xfrm>
              <a:custGeom>
                <a:rect b="b" l="l" r="r" t="t"/>
                <a:pathLst>
                  <a:path extrusionOk="0" h="2700" w="2763">
                    <a:moveTo>
                      <a:pt x="1884" y="1"/>
                    </a:moveTo>
                    <a:lnTo>
                      <a:pt x="1758" y="84"/>
                    </a:lnTo>
                    <a:lnTo>
                      <a:pt x="1654" y="84"/>
                    </a:lnTo>
                    <a:lnTo>
                      <a:pt x="1612" y="126"/>
                    </a:lnTo>
                    <a:lnTo>
                      <a:pt x="1507" y="126"/>
                    </a:lnTo>
                    <a:lnTo>
                      <a:pt x="1423" y="189"/>
                    </a:lnTo>
                    <a:lnTo>
                      <a:pt x="1423" y="335"/>
                    </a:lnTo>
                    <a:lnTo>
                      <a:pt x="1403" y="398"/>
                    </a:lnTo>
                    <a:lnTo>
                      <a:pt x="1423" y="545"/>
                    </a:lnTo>
                    <a:lnTo>
                      <a:pt x="1528" y="649"/>
                    </a:lnTo>
                    <a:lnTo>
                      <a:pt x="1549" y="733"/>
                    </a:lnTo>
                    <a:lnTo>
                      <a:pt x="1549" y="733"/>
                    </a:lnTo>
                    <a:lnTo>
                      <a:pt x="1444" y="691"/>
                    </a:lnTo>
                    <a:lnTo>
                      <a:pt x="1361" y="691"/>
                    </a:lnTo>
                    <a:lnTo>
                      <a:pt x="1340" y="733"/>
                    </a:lnTo>
                    <a:lnTo>
                      <a:pt x="1528" y="858"/>
                    </a:lnTo>
                    <a:lnTo>
                      <a:pt x="1528" y="963"/>
                    </a:lnTo>
                    <a:lnTo>
                      <a:pt x="1423" y="1005"/>
                    </a:lnTo>
                    <a:lnTo>
                      <a:pt x="1403" y="1151"/>
                    </a:lnTo>
                    <a:lnTo>
                      <a:pt x="1444" y="1235"/>
                    </a:lnTo>
                    <a:lnTo>
                      <a:pt x="1340" y="1319"/>
                    </a:lnTo>
                    <a:lnTo>
                      <a:pt x="1235" y="1256"/>
                    </a:lnTo>
                    <a:lnTo>
                      <a:pt x="1235" y="1214"/>
                    </a:lnTo>
                    <a:lnTo>
                      <a:pt x="1256" y="1110"/>
                    </a:lnTo>
                    <a:lnTo>
                      <a:pt x="1235" y="796"/>
                    </a:lnTo>
                    <a:lnTo>
                      <a:pt x="1151" y="712"/>
                    </a:lnTo>
                    <a:lnTo>
                      <a:pt x="1131" y="628"/>
                    </a:lnTo>
                    <a:lnTo>
                      <a:pt x="1151" y="586"/>
                    </a:lnTo>
                    <a:lnTo>
                      <a:pt x="1151" y="482"/>
                    </a:lnTo>
                    <a:lnTo>
                      <a:pt x="1110" y="419"/>
                    </a:lnTo>
                    <a:lnTo>
                      <a:pt x="1089" y="314"/>
                    </a:lnTo>
                    <a:lnTo>
                      <a:pt x="1026" y="273"/>
                    </a:lnTo>
                    <a:lnTo>
                      <a:pt x="900" y="314"/>
                    </a:lnTo>
                    <a:lnTo>
                      <a:pt x="879" y="377"/>
                    </a:lnTo>
                    <a:lnTo>
                      <a:pt x="775" y="461"/>
                    </a:lnTo>
                    <a:lnTo>
                      <a:pt x="733" y="524"/>
                    </a:lnTo>
                    <a:lnTo>
                      <a:pt x="796" y="566"/>
                    </a:lnTo>
                    <a:lnTo>
                      <a:pt x="838" y="566"/>
                    </a:lnTo>
                    <a:lnTo>
                      <a:pt x="900" y="628"/>
                    </a:lnTo>
                    <a:lnTo>
                      <a:pt x="796" y="670"/>
                    </a:lnTo>
                    <a:lnTo>
                      <a:pt x="775" y="733"/>
                    </a:lnTo>
                    <a:lnTo>
                      <a:pt x="670" y="796"/>
                    </a:lnTo>
                    <a:lnTo>
                      <a:pt x="628" y="942"/>
                    </a:lnTo>
                    <a:lnTo>
                      <a:pt x="733" y="984"/>
                    </a:lnTo>
                    <a:lnTo>
                      <a:pt x="733" y="1026"/>
                    </a:lnTo>
                    <a:lnTo>
                      <a:pt x="607" y="1068"/>
                    </a:lnTo>
                    <a:lnTo>
                      <a:pt x="587" y="1172"/>
                    </a:lnTo>
                    <a:lnTo>
                      <a:pt x="628" y="1256"/>
                    </a:lnTo>
                    <a:lnTo>
                      <a:pt x="670" y="1361"/>
                    </a:lnTo>
                    <a:lnTo>
                      <a:pt x="607" y="1423"/>
                    </a:lnTo>
                    <a:lnTo>
                      <a:pt x="566" y="1382"/>
                    </a:lnTo>
                    <a:lnTo>
                      <a:pt x="566" y="1235"/>
                    </a:lnTo>
                    <a:lnTo>
                      <a:pt x="503" y="1214"/>
                    </a:lnTo>
                    <a:lnTo>
                      <a:pt x="503" y="1110"/>
                    </a:lnTo>
                    <a:lnTo>
                      <a:pt x="461" y="1130"/>
                    </a:lnTo>
                    <a:lnTo>
                      <a:pt x="294" y="1130"/>
                    </a:lnTo>
                    <a:lnTo>
                      <a:pt x="273" y="1214"/>
                    </a:lnTo>
                    <a:lnTo>
                      <a:pt x="335" y="1256"/>
                    </a:lnTo>
                    <a:lnTo>
                      <a:pt x="252" y="1298"/>
                    </a:lnTo>
                    <a:lnTo>
                      <a:pt x="168" y="1235"/>
                    </a:lnTo>
                    <a:lnTo>
                      <a:pt x="84" y="1298"/>
                    </a:lnTo>
                    <a:lnTo>
                      <a:pt x="1" y="1256"/>
                    </a:lnTo>
                    <a:lnTo>
                      <a:pt x="1" y="1402"/>
                    </a:lnTo>
                    <a:lnTo>
                      <a:pt x="63" y="1444"/>
                    </a:lnTo>
                    <a:lnTo>
                      <a:pt x="147" y="1444"/>
                    </a:lnTo>
                    <a:lnTo>
                      <a:pt x="189" y="1465"/>
                    </a:lnTo>
                    <a:lnTo>
                      <a:pt x="252" y="1444"/>
                    </a:lnTo>
                    <a:lnTo>
                      <a:pt x="356" y="1444"/>
                    </a:lnTo>
                    <a:lnTo>
                      <a:pt x="419" y="1465"/>
                    </a:lnTo>
                    <a:lnTo>
                      <a:pt x="503" y="1444"/>
                    </a:lnTo>
                    <a:lnTo>
                      <a:pt x="628" y="1507"/>
                    </a:lnTo>
                    <a:lnTo>
                      <a:pt x="796" y="1465"/>
                    </a:lnTo>
                    <a:lnTo>
                      <a:pt x="879" y="1528"/>
                    </a:lnTo>
                    <a:lnTo>
                      <a:pt x="984" y="1528"/>
                    </a:lnTo>
                    <a:lnTo>
                      <a:pt x="1444" y="1612"/>
                    </a:lnTo>
                    <a:lnTo>
                      <a:pt x="1507" y="1654"/>
                    </a:lnTo>
                    <a:lnTo>
                      <a:pt x="1423" y="1695"/>
                    </a:lnTo>
                    <a:lnTo>
                      <a:pt x="1298" y="1674"/>
                    </a:lnTo>
                    <a:lnTo>
                      <a:pt x="1151" y="1674"/>
                    </a:lnTo>
                    <a:lnTo>
                      <a:pt x="1047" y="1737"/>
                    </a:lnTo>
                    <a:lnTo>
                      <a:pt x="879" y="1758"/>
                    </a:lnTo>
                    <a:lnTo>
                      <a:pt x="921" y="1758"/>
                    </a:lnTo>
                    <a:lnTo>
                      <a:pt x="984" y="1800"/>
                    </a:lnTo>
                    <a:lnTo>
                      <a:pt x="921" y="1842"/>
                    </a:lnTo>
                    <a:lnTo>
                      <a:pt x="754" y="1779"/>
                    </a:lnTo>
                    <a:lnTo>
                      <a:pt x="670" y="1758"/>
                    </a:lnTo>
                    <a:lnTo>
                      <a:pt x="587" y="1800"/>
                    </a:lnTo>
                    <a:lnTo>
                      <a:pt x="607" y="1863"/>
                    </a:lnTo>
                    <a:lnTo>
                      <a:pt x="587" y="1905"/>
                    </a:lnTo>
                    <a:lnTo>
                      <a:pt x="524" y="1863"/>
                    </a:lnTo>
                    <a:lnTo>
                      <a:pt x="482" y="1863"/>
                    </a:lnTo>
                    <a:lnTo>
                      <a:pt x="503" y="1905"/>
                    </a:lnTo>
                    <a:lnTo>
                      <a:pt x="503" y="1967"/>
                    </a:lnTo>
                    <a:lnTo>
                      <a:pt x="566" y="2009"/>
                    </a:lnTo>
                    <a:lnTo>
                      <a:pt x="649" y="2051"/>
                    </a:lnTo>
                    <a:lnTo>
                      <a:pt x="607" y="2114"/>
                    </a:lnTo>
                    <a:lnTo>
                      <a:pt x="670" y="2198"/>
                    </a:lnTo>
                    <a:lnTo>
                      <a:pt x="607" y="2198"/>
                    </a:lnTo>
                    <a:lnTo>
                      <a:pt x="566" y="2114"/>
                    </a:lnTo>
                    <a:lnTo>
                      <a:pt x="503" y="2114"/>
                    </a:lnTo>
                    <a:lnTo>
                      <a:pt x="461" y="2218"/>
                    </a:lnTo>
                    <a:lnTo>
                      <a:pt x="461" y="2281"/>
                    </a:lnTo>
                    <a:lnTo>
                      <a:pt x="440" y="2323"/>
                    </a:lnTo>
                    <a:lnTo>
                      <a:pt x="440" y="2428"/>
                    </a:lnTo>
                    <a:lnTo>
                      <a:pt x="503" y="2491"/>
                    </a:lnTo>
                    <a:lnTo>
                      <a:pt x="607" y="2491"/>
                    </a:lnTo>
                    <a:lnTo>
                      <a:pt x="670" y="2532"/>
                    </a:lnTo>
                    <a:lnTo>
                      <a:pt x="712" y="2532"/>
                    </a:lnTo>
                    <a:lnTo>
                      <a:pt x="775" y="2470"/>
                    </a:lnTo>
                    <a:lnTo>
                      <a:pt x="900" y="2407"/>
                    </a:lnTo>
                    <a:lnTo>
                      <a:pt x="817" y="2511"/>
                    </a:lnTo>
                    <a:lnTo>
                      <a:pt x="859" y="2595"/>
                    </a:lnTo>
                    <a:lnTo>
                      <a:pt x="921" y="2595"/>
                    </a:lnTo>
                    <a:lnTo>
                      <a:pt x="1005" y="2511"/>
                    </a:lnTo>
                    <a:lnTo>
                      <a:pt x="1026" y="2574"/>
                    </a:lnTo>
                    <a:lnTo>
                      <a:pt x="1068" y="2679"/>
                    </a:lnTo>
                    <a:lnTo>
                      <a:pt x="1382" y="2700"/>
                    </a:lnTo>
                    <a:lnTo>
                      <a:pt x="1444" y="2595"/>
                    </a:lnTo>
                    <a:lnTo>
                      <a:pt x="1423" y="2511"/>
                    </a:lnTo>
                    <a:lnTo>
                      <a:pt x="1444" y="2407"/>
                    </a:lnTo>
                    <a:lnTo>
                      <a:pt x="1507" y="2365"/>
                    </a:lnTo>
                    <a:lnTo>
                      <a:pt x="1528" y="2407"/>
                    </a:lnTo>
                    <a:lnTo>
                      <a:pt x="1528" y="2511"/>
                    </a:lnTo>
                    <a:lnTo>
                      <a:pt x="1570" y="2616"/>
                    </a:lnTo>
                    <a:lnTo>
                      <a:pt x="1612" y="2574"/>
                    </a:lnTo>
                    <a:lnTo>
                      <a:pt x="1612" y="2470"/>
                    </a:lnTo>
                    <a:lnTo>
                      <a:pt x="1612" y="2407"/>
                    </a:lnTo>
                    <a:lnTo>
                      <a:pt x="1654" y="2323"/>
                    </a:lnTo>
                    <a:lnTo>
                      <a:pt x="1675" y="2281"/>
                    </a:lnTo>
                    <a:lnTo>
                      <a:pt x="1570" y="2302"/>
                    </a:lnTo>
                    <a:lnTo>
                      <a:pt x="1486" y="2344"/>
                    </a:lnTo>
                    <a:lnTo>
                      <a:pt x="1528" y="2239"/>
                    </a:lnTo>
                    <a:lnTo>
                      <a:pt x="1633" y="2198"/>
                    </a:lnTo>
                    <a:lnTo>
                      <a:pt x="1695" y="2135"/>
                    </a:lnTo>
                    <a:lnTo>
                      <a:pt x="1758" y="2072"/>
                    </a:lnTo>
                    <a:lnTo>
                      <a:pt x="1758" y="1988"/>
                    </a:lnTo>
                    <a:lnTo>
                      <a:pt x="1821" y="1967"/>
                    </a:lnTo>
                    <a:lnTo>
                      <a:pt x="1905" y="1988"/>
                    </a:lnTo>
                    <a:lnTo>
                      <a:pt x="1905" y="2072"/>
                    </a:lnTo>
                    <a:lnTo>
                      <a:pt x="1905" y="2156"/>
                    </a:lnTo>
                    <a:lnTo>
                      <a:pt x="1947" y="2093"/>
                    </a:lnTo>
                    <a:lnTo>
                      <a:pt x="2072" y="1926"/>
                    </a:lnTo>
                    <a:lnTo>
                      <a:pt x="2072" y="1863"/>
                    </a:lnTo>
                    <a:lnTo>
                      <a:pt x="1947" y="1779"/>
                    </a:lnTo>
                    <a:lnTo>
                      <a:pt x="1947" y="1737"/>
                    </a:lnTo>
                    <a:lnTo>
                      <a:pt x="1988" y="1674"/>
                    </a:lnTo>
                    <a:lnTo>
                      <a:pt x="2051" y="1716"/>
                    </a:lnTo>
                    <a:lnTo>
                      <a:pt x="2135" y="1716"/>
                    </a:lnTo>
                    <a:lnTo>
                      <a:pt x="2156" y="1612"/>
                    </a:lnTo>
                    <a:lnTo>
                      <a:pt x="2156" y="1549"/>
                    </a:lnTo>
                    <a:lnTo>
                      <a:pt x="2260" y="1423"/>
                    </a:lnTo>
                    <a:lnTo>
                      <a:pt x="2281" y="1340"/>
                    </a:lnTo>
                    <a:lnTo>
                      <a:pt x="2407" y="1214"/>
                    </a:lnTo>
                    <a:lnTo>
                      <a:pt x="2511" y="1151"/>
                    </a:lnTo>
                    <a:lnTo>
                      <a:pt x="2553" y="1089"/>
                    </a:lnTo>
                    <a:lnTo>
                      <a:pt x="2511" y="942"/>
                    </a:lnTo>
                    <a:lnTo>
                      <a:pt x="2616" y="775"/>
                    </a:lnTo>
                    <a:lnTo>
                      <a:pt x="2742" y="691"/>
                    </a:lnTo>
                    <a:lnTo>
                      <a:pt x="2763" y="586"/>
                    </a:lnTo>
                    <a:lnTo>
                      <a:pt x="2700" y="482"/>
                    </a:lnTo>
                    <a:lnTo>
                      <a:pt x="2595" y="461"/>
                    </a:lnTo>
                    <a:lnTo>
                      <a:pt x="2553" y="356"/>
                    </a:lnTo>
                    <a:lnTo>
                      <a:pt x="2595" y="356"/>
                    </a:lnTo>
                    <a:lnTo>
                      <a:pt x="2616" y="294"/>
                    </a:lnTo>
                    <a:lnTo>
                      <a:pt x="2595" y="252"/>
                    </a:lnTo>
                    <a:lnTo>
                      <a:pt x="2616" y="168"/>
                    </a:lnTo>
                    <a:lnTo>
                      <a:pt x="2595" y="84"/>
                    </a:lnTo>
                    <a:lnTo>
                      <a:pt x="2511" y="84"/>
                    </a:lnTo>
                    <a:lnTo>
                      <a:pt x="2553" y="147"/>
                    </a:lnTo>
                    <a:lnTo>
                      <a:pt x="2553" y="252"/>
                    </a:lnTo>
                    <a:lnTo>
                      <a:pt x="2470" y="273"/>
                    </a:lnTo>
                    <a:lnTo>
                      <a:pt x="2386" y="189"/>
                    </a:lnTo>
                    <a:lnTo>
                      <a:pt x="2302" y="273"/>
                    </a:lnTo>
                    <a:lnTo>
                      <a:pt x="2302" y="461"/>
                    </a:lnTo>
                    <a:lnTo>
                      <a:pt x="2260" y="503"/>
                    </a:lnTo>
                    <a:lnTo>
                      <a:pt x="2198" y="503"/>
                    </a:lnTo>
                    <a:lnTo>
                      <a:pt x="2156" y="566"/>
                    </a:lnTo>
                    <a:lnTo>
                      <a:pt x="2093" y="566"/>
                    </a:lnTo>
                    <a:lnTo>
                      <a:pt x="2093" y="482"/>
                    </a:lnTo>
                    <a:lnTo>
                      <a:pt x="2177" y="398"/>
                    </a:lnTo>
                    <a:lnTo>
                      <a:pt x="2219" y="168"/>
                    </a:lnTo>
                    <a:lnTo>
                      <a:pt x="2156" y="105"/>
                    </a:lnTo>
                    <a:lnTo>
                      <a:pt x="2072" y="126"/>
                    </a:lnTo>
                    <a:lnTo>
                      <a:pt x="1988" y="84"/>
                    </a:lnTo>
                    <a:lnTo>
                      <a:pt x="1967"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3" name="Google Shape;853;p33"/>
              <p:cNvSpPr/>
              <p:nvPr/>
            </p:nvSpPr>
            <p:spPr>
              <a:xfrm>
                <a:off x="2686125" y="1510800"/>
                <a:ext cx="62275" cy="87900"/>
              </a:xfrm>
              <a:custGeom>
                <a:rect b="b" l="l" r="r" t="t"/>
                <a:pathLst>
                  <a:path extrusionOk="0" h="3516" w="2491">
                    <a:moveTo>
                      <a:pt x="1026" y="0"/>
                    </a:moveTo>
                    <a:lnTo>
                      <a:pt x="921" y="63"/>
                    </a:lnTo>
                    <a:lnTo>
                      <a:pt x="879" y="147"/>
                    </a:lnTo>
                    <a:lnTo>
                      <a:pt x="754" y="230"/>
                    </a:lnTo>
                    <a:lnTo>
                      <a:pt x="733" y="335"/>
                    </a:lnTo>
                    <a:lnTo>
                      <a:pt x="607" y="481"/>
                    </a:lnTo>
                    <a:lnTo>
                      <a:pt x="607" y="586"/>
                    </a:lnTo>
                    <a:lnTo>
                      <a:pt x="712" y="649"/>
                    </a:lnTo>
                    <a:lnTo>
                      <a:pt x="754" y="586"/>
                    </a:lnTo>
                    <a:lnTo>
                      <a:pt x="879" y="565"/>
                    </a:lnTo>
                    <a:lnTo>
                      <a:pt x="921" y="628"/>
                    </a:lnTo>
                    <a:lnTo>
                      <a:pt x="775" y="753"/>
                    </a:lnTo>
                    <a:lnTo>
                      <a:pt x="649" y="837"/>
                    </a:lnTo>
                    <a:lnTo>
                      <a:pt x="545" y="984"/>
                    </a:lnTo>
                    <a:lnTo>
                      <a:pt x="545" y="1046"/>
                    </a:lnTo>
                    <a:lnTo>
                      <a:pt x="712" y="963"/>
                    </a:lnTo>
                    <a:lnTo>
                      <a:pt x="858" y="837"/>
                    </a:lnTo>
                    <a:lnTo>
                      <a:pt x="942" y="837"/>
                    </a:lnTo>
                    <a:lnTo>
                      <a:pt x="1026" y="774"/>
                    </a:lnTo>
                    <a:lnTo>
                      <a:pt x="1068" y="858"/>
                    </a:lnTo>
                    <a:lnTo>
                      <a:pt x="1047" y="984"/>
                    </a:lnTo>
                    <a:lnTo>
                      <a:pt x="963" y="984"/>
                    </a:lnTo>
                    <a:lnTo>
                      <a:pt x="838" y="1109"/>
                    </a:lnTo>
                    <a:lnTo>
                      <a:pt x="775" y="1193"/>
                    </a:lnTo>
                    <a:lnTo>
                      <a:pt x="838" y="1276"/>
                    </a:lnTo>
                    <a:lnTo>
                      <a:pt x="984" y="1256"/>
                    </a:lnTo>
                    <a:lnTo>
                      <a:pt x="1089" y="1297"/>
                    </a:lnTo>
                    <a:lnTo>
                      <a:pt x="963" y="1381"/>
                    </a:lnTo>
                    <a:lnTo>
                      <a:pt x="817" y="1465"/>
                    </a:lnTo>
                    <a:lnTo>
                      <a:pt x="712" y="1402"/>
                    </a:lnTo>
                    <a:lnTo>
                      <a:pt x="712" y="1486"/>
                    </a:lnTo>
                    <a:lnTo>
                      <a:pt x="838" y="1528"/>
                    </a:lnTo>
                    <a:lnTo>
                      <a:pt x="838" y="1590"/>
                    </a:lnTo>
                    <a:lnTo>
                      <a:pt x="649" y="1779"/>
                    </a:lnTo>
                    <a:lnTo>
                      <a:pt x="607" y="1779"/>
                    </a:lnTo>
                    <a:lnTo>
                      <a:pt x="545" y="1611"/>
                    </a:lnTo>
                    <a:lnTo>
                      <a:pt x="440" y="1569"/>
                    </a:lnTo>
                    <a:lnTo>
                      <a:pt x="335" y="1423"/>
                    </a:lnTo>
                    <a:lnTo>
                      <a:pt x="126" y="1528"/>
                    </a:lnTo>
                    <a:lnTo>
                      <a:pt x="126" y="1590"/>
                    </a:lnTo>
                    <a:lnTo>
                      <a:pt x="1" y="1800"/>
                    </a:lnTo>
                    <a:lnTo>
                      <a:pt x="105" y="1925"/>
                    </a:lnTo>
                    <a:lnTo>
                      <a:pt x="105" y="2051"/>
                    </a:lnTo>
                    <a:lnTo>
                      <a:pt x="189" y="2093"/>
                    </a:lnTo>
                    <a:lnTo>
                      <a:pt x="294" y="2009"/>
                    </a:lnTo>
                    <a:lnTo>
                      <a:pt x="356" y="2009"/>
                    </a:lnTo>
                    <a:lnTo>
                      <a:pt x="545" y="2051"/>
                    </a:lnTo>
                    <a:lnTo>
                      <a:pt x="733" y="2051"/>
                    </a:lnTo>
                    <a:lnTo>
                      <a:pt x="754" y="2113"/>
                    </a:lnTo>
                    <a:lnTo>
                      <a:pt x="942" y="2051"/>
                    </a:lnTo>
                    <a:lnTo>
                      <a:pt x="942" y="2134"/>
                    </a:lnTo>
                    <a:lnTo>
                      <a:pt x="838" y="2155"/>
                    </a:lnTo>
                    <a:lnTo>
                      <a:pt x="775" y="2239"/>
                    </a:lnTo>
                    <a:lnTo>
                      <a:pt x="817" y="2344"/>
                    </a:lnTo>
                    <a:lnTo>
                      <a:pt x="963" y="2323"/>
                    </a:lnTo>
                    <a:lnTo>
                      <a:pt x="1089" y="2427"/>
                    </a:lnTo>
                    <a:lnTo>
                      <a:pt x="1172" y="2616"/>
                    </a:lnTo>
                    <a:lnTo>
                      <a:pt x="1256" y="2616"/>
                    </a:lnTo>
                    <a:lnTo>
                      <a:pt x="1298" y="2657"/>
                    </a:lnTo>
                    <a:lnTo>
                      <a:pt x="1256" y="2741"/>
                    </a:lnTo>
                    <a:lnTo>
                      <a:pt x="1256" y="2867"/>
                    </a:lnTo>
                    <a:lnTo>
                      <a:pt x="1068" y="3201"/>
                    </a:lnTo>
                    <a:lnTo>
                      <a:pt x="1130" y="3390"/>
                    </a:lnTo>
                    <a:lnTo>
                      <a:pt x="1172" y="3494"/>
                    </a:lnTo>
                    <a:lnTo>
                      <a:pt x="1256" y="3494"/>
                    </a:lnTo>
                    <a:lnTo>
                      <a:pt x="1361" y="3473"/>
                    </a:lnTo>
                    <a:lnTo>
                      <a:pt x="1403" y="3515"/>
                    </a:lnTo>
                    <a:lnTo>
                      <a:pt x="1486" y="3515"/>
                    </a:lnTo>
                    <a:lnTo>
                      <a:pt x="1654" y="3411"/>
                    </a:lnTo>
                    <a:lnTo>
                      <a:pt x="1654" y="3348"/>
                    </a:lnTo>
                    <a:lnTo>
                      <a:pt x="1758" y="3285"/>
                    </a:lnTo>
                    <a:lnTo>
                      <a:pt x="1821" y="3160"/>
                    </a:lnTo>
                    <a:lnTo>
                      <a:pt x="1863" y="3034"/>
                    </a:lnTo>
                    <a:lnTo>
                      <a:pt x="1884" y="2846"/>
                    </a:lnTo>
                    <a:lnTo>
                      <a:pt x="1988" y="2678"/>
                    </a:lnTo>
                    <a:lnTo>
                      <a:pt x="1905" y="2657"/>
                    </a:lnTo>
                    <a:lnTo>
                      <a:pt x="1905" y="2574"/>
                    </a:lnTo>
                    <a:lnTo>
                      <a:pt x="1988" y="2532"/>
                    </a:lnTo>
                    <a:lnTo>
                      <a:pt x="2072" y="2365"/>
                    </a:lnTo>
                    <a:lnTo>
                      <a:pt x="2135" y="2365"/>
                    </a:lnTo>
                    <a:lnTo>
                      <a:pt x="2219" y="2260"/>
                    </a:lnTo>
                    <a:lnTo>
                      <a:pt x="2344" y="2197"/>
                    </a:lnTo>
                    <a:lnTo>
                      <a:pt x="2386" y="2030"/>
                    </a:lnTo>
                    <a:lnTo>
                      <a:pt x="2386" y="1925"/>
                    </a:lnTo>
                    <a:lnTo>
                      <a:pt x="2491" y="1841"/>
                    </a:lnTo>
                    <a:lnTo>
                      <a:pt x="2491" y="1800"/>
                    </a:lnTo>
                    <a:lnTo>
                      <a:pt x="2428" y="1695"/>
                    </a:lnTo>
                    <a:lnTo>
                      <a:pt x="2407" y="1569"/>
                    </a:lnTo>
                    <a:lnTo>
                      <a:pt x="2344" y="1569"/>
                    </a:lnTo>
                    <a:lnTo>
                      <a:pt x="2239" y="1507"/>
                    </a:lnTo>
                    <a:lnTo>
                      <a:pt x="2114" y="1507"/>
                    </a:lnTo>
                    <a:lnTo>
                      <a:pt x="2093" y="1465"/>
                    </a:lnTo>
                    <a:lnTo>
                      <a:pt x="2135" y="1360"/>
                    </a:lnTo>
                    <a:lnTo>
                      <a:pt x="2302" y="1276"/>
                    </a:lnTo>
                    <a:lnTo>
                      <a:pt x="2302" y="1193"/>
                    </a:lnTo>
                    <a:lnTo>
                      <a:pt x="2239" y="1109"/>
                    </a:lnTo>
                    <a:lnTo>
                      <a:pt x="2239" y="984"/>
                    </a:lnTo>
                    <a:lnTo>
                      <a:pt x="2281" y="879"/>
                    </a:lnTo>
                    <a:lnTo>
                      <a:pt x="2177" y="774"/>
                    </a:lnTo>
                    <a:lnTo>
                      <a:pt x="2093" y="774"/>
                    </a:lnTo>
                    <a:lnTo>
                      <a:pt x="1967" y="858"/>
                    </a:lnTo>
                    <a:lnTo>
                      <a:pt x="1779" y="900"/>
                    </a:lnTo>
                    <a:lnTo>
                      <a:pt x="1758" y="984"/>
                    </a:lnTo>
                    <a:lnTo>
                      <a:pt x="1675" y="1088"/>
                    </a:lnTo>
                    <a:lnTo>
                      <a:pt x="1591" y="1067"/>
                    </a:lnTo>
                    <a:lnTo>
                      <a:pt x="1570" y="963"/>
                    </a:lnTo>
                    <a:lnTo>
                      <a:pt x="1695" y="900"/>
                    </a:lnTo>
                    <a:lnTo>
                      <a:pt x="1758" y="837"/>
                    </a:lnTo>
                    <a:lnTo>
                      <a:pt x="1758" y="670"/>
                    </a:lnTo>
                    <a:lnTo>
                      <a:pt x="1800" y="460"/>
                    </a:lnTo>
                    <a:lnTo>
                      <a:pt x="1758" y="356"/>
                    </a:lnTo>
                    <a:lnTo>
                      <a:pt x="1695" y="272"/>
                    </a:lnTo>
                    <a:lnTo>
                      <a:pt x="1654" y="168"/>
                    </a:lnTo>
                    <a:lnTo>
                      <a:pt x="1507" y="105"/>
                    </a:lnTo>
                    <a:lnTo>
                      <a:pt x="1403" y="147"/>
                    </a:lnTo>
                    <a:lnTo>
                      <a:pt x="1277" y="105"/>
                    </a:lnTo>
                    <a:lnTo>
                      <a:pt x="1130" y="230"/>
                    </a:lnTo>
                    <a:lnTo>
                      <a:pt x="1047" y="209"/>
                    </a:lnTo>
                    <a:lnTo>
                      <a:pt x="1047" y="21"/>
                    </a:lnTo>
                    <a:lnTo>
                      <a:pt x="1026"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4" name="Google Shape;854;p33"/>
              <p:cNvSpPr/>
              <p:nvPr/>
            </p:nvSpPr>
            <p:spPr>
              <a:xfrm>
                <a:off x="2799125" y="1455875"/>
                <a:ext cx="96775" cy="158525"/>
              </a:xfrm>
              <a:custGeom>
                <a:rect b="b" l="l" r="r" t="t"/>
                <a:pathLst>
                  <a:path extrusionOk="0" h="6341" w="3871">
                    <a:moveTo>
                      <a:pt x="2385" y="0"/>
                    </a:moveTo>
                    <a:lnTo>
                      <a:pt x="2385" y="126"/>
                    </a:lnTo>
                    <a:lnTo>
                      <a:pt x="2302" y="272"/>
                    </a:lnTo>
                    <a:lnTo>
                      <a:pt x="2385" y="356"/>
                    </a:lnTo>
                    <a:lnTo>
                      <a:pt x="2490" y="356"/>
                    </a:lnTo>
                    <a:lnTo>
                      <a:pt x="2595" y="314"/>
                    </a:lnTo>
                    <a:lnTo>
                      <a:pt x="2741" y="377"/>
                    </a:lnTo>
                    <a:lnTo>
                      <a:pt x="2783" y="460"/>
                    </a:lnTo>
                    <a:lnTo>
                      <a:pt x="2888" y="481"/>
                    </a:lnTo>
                    <a:lnTo>
                      <a:pt x="2888" y="565"/>
                    </a:lnTo>
                    <a:lnTo>
                      <a:pt x="2699" y="733"/>
                    </a:lnTo>
                    <a:lnTo>
                      <a:pt x="2616" y="733"/>
                    </a:lnTo>
                    <a:lnTo>
                      <a:pt x="2490" y="649"/>
                    </a:lnTo>
                    <a:lnTo>
                      <a:pt x="2385" y="649"/>
                    </a:lnTo>
                    <a:lnTo>
                      <a:pt x="2281" y="628"/>
                    </a:lnTo>
                    <a:lnTo>
                      <a:pt x="2281" y="628"/>
                    </a:lnTo>
                    <a:lnTo>
                      <a:pt x="2323" y="733"/>
                    </a:lnTo>
                    <a:lnTo>
                      <a:pt x="2406" y="753"/>
                    </a:lnTo>
                    <a:lnTo>
                      <a:pt x="2323" y="837"/>
                    </a:lnTo>
                    <a:lnTo>
                      <a:pt x="2218" y="858"/>
                    </a:lnTo>
                    <a:lnTo>
                      <a:pt x="2072" y="691"/>
                    </a:lnTo>
                    <a:lnTo>
                      <a:pt x="1904" y="774"/>
                    </a:lnTo>
                    <a:lnTo>
                      <a:pt x="1862" y="942"/>
                    </a:lnTo>
                    <a:lnTo>
                      <a:pt x="1779" y="1005"/>
                    </a:lnTo>
                    <a:lnTo>
                      <a:pt x="1779" y="1088"/>
                    </a:lnTo>
                    <a:lnTo>
                      <a:pt x="1883" y="1109"/>
                    </a:lnTo>
                    <a:lnTo>
                      <a:pt x="1904" y="1256"/>
                    </a:lnTo>
                    <a:lnTo>
                      <a:pt x="2051" y="1318"/>
                    </a:lnTo>
                    <a:lnTo>
                      <a:pt x="2051" y="1381"/>
                    </a:lnTo>
                    <a:lnTo>
                      <a:pt x="1946" y="1381"/>
                    </a:lnTo>
                    <a:lnTo>
                      <a:pt x="1946" y="1465"/>
                    </a:lnTo>
                    <a:lnTo>
                      <a:pt x="1988" y="1528"/>
                    </a:lnTo>
                    <a:lnTo>
                      <a:pt x="1988" y="1611"/>
                    </a:lnTo>
                    <a:lnTo>
                      <a:pt x="1904" y="1590"/>
                    </a:lnTo>
                    <a:lnTo>
                      <a:pt x="1841" y="1528"/>
                    </a:lnTo>
                    <a:lnTo>
                      <a:pt x="1695" y="1507"/>
                    </a:lnTo>
                    <a:lnTo>
                      <a:pt x="1590" y="1423"/>
                    </a:lnTo>
                    <a:lnTo>
                      <a:pt x="1528" y="1402"/>
                    </a:lnTo>
                    <a:lnTo>
                      <a:pt x="1423" y="1486"/>
                    </a:lnTo>
                    <a:lnTo>
                      <a:pt x="1381" y="1569"/>
                    </a:lnTo>
                    <a:lnTo>
                      <a:pt x="1465" y="1674"/>
                    </a:lnTo>
                    <a:lnTo>
                      <a:pt x="1423" y="1779"/>
                    </a:lnTo>
                    <a:lnTo>
                      <a:pt x="1360" y="1737"/>
                    </a:lnTo>
                    <a:lnTo>
                      <a:pt x="1360" y="1674"/>
                    </a:lnTo>
                    <a:lnTo>
                      <a:pt x="1276" y="1611"/>
                    </a:lnTo>
                    <a:lnTo>
                      <a:pt x="1151" y="1569"/>
                    </a:lnTo>
                    <a:lnTo>
                      <a:pt x="1109" y="1569"/>
                    </a:lnTo>
                    <a:lnTo>
                      <a:pt x="1025" y="1486"/>
                    </a:lnTo>
                    <a:lnTo>
                      <a:pt x="942" y="1465"/>
                    </a:lnTo>
                    <a:lnTo>
                      <a:pt x="921" y="1528"/>
                    </a:lnTo>
                    <a:lnTo>
                      <a:pt x="963" y="1674"/>
                    </a:lnTo>
                    <a:lnTo>
                      <a:pt x="963" y="1800"/>
                    </a:lnTo>
                    <a:lnTo>
                      <a:pt x="1004" y="1946"/>
                    </a:lnTo>
                    <a:lnTo>
                      <a:pt x="1109" y="2009"/>
                    </a:lnTo>
                    <a:lnTo>
                      <a:pt x="1235" y="2030"/>
                    </a:lnTo>
                    <a:lnTo>
                      <a:pt x="1276" y="2093"/>
                    </a:lnTo>
                    <a:lnTo>
                      <a:pt x="1256" y="2113"/>
                    </a:lnTo>
                    <a:lnTo>
                      <a:pt x="1130" y="2113"/>
                    </a:lnTo>
                    <a:lnTo>
                      <a:pt x="1256" y="2197"/>
                    </a:lnTo>
                    <a:lnTo>
                      <a:pt x="1318" y="2260"/>
                    </a:lnTo>
                    <a:lnTo>
                      <a:pt x="1423" y="2344"/>
                    </a:lnTo>
                    <a:lnTo>
                      <a:pt x="1548" y="2344"/>
                    </a:lnTo>
                    <a:lnTo>
                      <a:pt x="1632" y="2260"/>
                    </a:lnTo>
                    <a:lnTo>
                      <a:pt x="1674" y="2260"/>
                    </a:lnTo>
                    <a:lnTo>
                      <a:pt x="1674" y="2344"/>
                    </a:lnTo>
                    <a:lnTo>
                      <a:pt x="1590" y="2427"/>
                    </a:lnTo>
                    <a:lnTo>
                      <a:pt x="1548" y="2616"/>
                    </a:lnTo>
                    <a:lnTo>
                      <a:pt x="1486" y="2616"/>
                    </a:lnTo>
                    <a:lnTo>
                      <a:pt x="1339" y="2469"/>
                    </a:lnTo>
                    <a:lnTo>
                      <a:pt x="1025" y="2427"/>
                    </a:lnTo>
                    <a:lnTo>
                      <a:pt x="921" y="2260"/>
                    </a:lnTo>
                    <a:lnTo>
                      <a:pt x="837" y="2239"/>
                    </a:lnTo>
                    <a:lnTo>
                      <a:pt x="795" y="2155"/>
                    </a:lnTo>
                    <a:lnTo>
                      <a:pt x="753" y="2155"/>
                    </a:lnTo>
                    <a:lnTo>
                      <a:pt x="712" y="2302"/>
                    </a:lnTo>
                    <a:lnTo>
                      <a:pt x="712" y="2344"/>
                    </a:lnTo>
                    <a:lnTo>
                      <a:pt x="649" y="2406"/>
                    </a:lnTo>
                    <a:lnTo>
                      <a:pt x="712" y="2574"/>
                    </a:lnTo>
                    <a:lnTo>
                      <a:pt x="628" y="2637"/>
                    </a:lnTo>
                    <a:lnTo>
                      <a:pt x="544" y="2616"/>
                    </a:lnTo>
                    <a:lnTo>
                      <a:pt x="544" y="2762"/>
                    </a:lnTo>
                    <a:lnTo>
                      <a:pt x="502" y="2783"/>
                    </a:lnTo>
                    <a:lnTo>
                      <a:pt x="502" y="3034"/>
                    </a:lnTo>
                    <a:lnTo>
                      <a:pt x="586" y="3097"/>
                    </a:lnTo>
                    <a:lnTo>
                      <a:pt x="732" y="3097"/>
                    </a:lnTo>
                    <a:lnTo>
                      <a:pt x="837" y="3160"/>
                    </a:lnTo>
                    <a:lnTo>
                      <a:pt x="942" y="3139"/>
                    </a:lnTo>
                    <a:lnTo>
                      <a:pt x="942" y="3181"/>
                    </a:lnTo>
                    <a:lnTo>
                      <a:pt x="858" y="3243"/>
                    </a:lnTo>
                    <a:lnTo>
                      <a:pt x="753" y="3181"/>
                    </a:lnTo>
                    <a:lnTo>
                      <a:pt x="586" y="3181"/>
                    </a:lnTo>
                    <a:lnTo>
                      <a:pt x="523" y="3160"/>
                    </a:lnTo>
                    <a:lnTo>
                      <a:pt x="419" y="3181"/>
                    </a:lnTo>
                    <a:lnTo>
                      <a:pt x="272" y="3369"/>
                    </a:lnTo>
                    <a:lnTo>
                      <a:pt x="230" y="3473"/>
                    </a:lnTo>
                    <a:lnTo>
                      <a:pt x="314" y="3557"/>
                    </a:lnTo>
                    <a:lnTo>
                      <a:pt x="293" y="3599"/>
                    </a:lnTo>
                    <a:lnTo>
                      <a:pt x="209" y="3620"/>
                    </a:lnTo>
                    <a:lnTo>
                      <a:pt x="209" y="3725"/>
                    </a:lnTo>
                    <a:lnTo>
                      <a:pt x="293" y="3787"/>
                    </a:lnTo>
                    <a:lnTo>
                      <a:pt x="335" y="3725"/>
                    </a:lnTo>
                    <a:lnTo>
                      <a:pt x="502" y="3725"/>
                    </a:lnTo>
                    <a:lnTo>
                      <a:pt x="586" y="3662"/>
                    </a:lnTo>
                    <a:lnTo>
                      <a:pt x="628" y="3704"/>
                    </a:lnTo>
                    <a:lnTo>
                      <a:pt x="628" y="3787"/>
                    </a:lnTo>
                    <a:lnTo>
                      <a:pt x="523" y="3808"/>
                    </a:lnTo>
                    <a:lnTo>
                      <a:pt x="440" y="3913"/>
                    </a:lnTo>
                    <a:lnTo>
                      <a:pt x="502" y="3976"/>
                    </a:lnTo>
                    <a:lnTo>
                      <a:pt x="586" y="3976"/>
                    </a:lnTo>
                    <a:lnTo>
                      <a:pt x="691" y="3892"/>
                    </a:lnTo>
                    <a:lnTo>
                      <a:pt x="753" y="3892"/>
                    </a:lnTo>
                    <a:lnTo>
                      <a:pt x="858" y="3808"/>
                    </a:lnTo>
                    <a:lnTo>
                      <a:pt x="858" y="3871"/>
                    </a:lnTo>
                    <a:lnTo>
                      <a:pt x="816" y="3934"/>
                    </a:lnTo>
                    <a:lnTo>
                      <a:pt x="858" y="3976"/>
                    </a:lnTo>
                    <a:lnTo>
                      <a:pt x="1046" y="3976"/>
                    </a:lnTo>
                    <a:lnTo>
                      <a:pt x="1067" y="4018"/>
                    </a:lnTo>
                    <a:lnTo>
                      <a:pt x="963" y="4038"/>
                    </a:lnTo>
                    <a:lnTo>
                      <a:pt x="963" y="4122"/>
                    </a:lnTo>
                    <a:lnTo>
                      <a:pt x="1067" y="4143"/>
                    </a:lnTo>
                    <a:lnTo>
                      <a:pt x="1172" y="4122"/>
                    </a:lnTo>
                    <a:lnTo>
                      <a:pt x="1318" y="4206"/>
                    </a:lnTo>
                    <a:lnTo>
                      <a:pt x="1590" y="4290"/>
                    </a:lnTo>
                    <a:lnTo>
                      <a:pt x="1632" y="4331"/>
                    </a:lnTo>
                    <a:lnTo>
                      <a:pt x="1381" y="4310"/>
                    </a:lnTo>
                    <a:lnTo>
                      <a:pt x="1276" y="4331"/>
                    </a:lnTo>
                    <a:lnTo>
                      <a:pt x="1130" y="4227"/>
                    </a:lnTo>
                    <a:lnTo>
                      <a:pt x="963" y="4290"/>
                    </a:lnTo>
                    <a:lnTo>
                      <a:pt x="963" y="4352"/>
                    </a:lnTo>
                    <a:lnTo>
                      <a:pt x="1130" y="4415"/>
                    </a:lnTo>
                    <a:lnTo>
                      <a:pt x="1339" y="4436"/>
                    </a:lnTo>
                    <a:lnTo>
                      <a:pt x="1569" y="4436"/>
                    </a:lnTo>
                    <a:lnTo>
                      <a:pt x="1653" y="4499"/>
                    </a:lnTo>
                    <a:lnTo>
                      <a:pt x="1423" y="4541"/>
                    </a:lnTo>
                    <a:lnTo>
                      <a:pt x="1339" y="4520"/>
                    </a:lnTo>
                    <a:lnTo>
                      <a:pt x="1109" y="4499"/>
                    </a:lnTo>
                    <a:lnTo>
                      <a:pt x="942" y="4457"/>
                    </a:lnTo>
                    <a:lnTo>
                      <a:pt x="900" y="4394"/>
                    </a:lnTo>
                    <a:lnTo>
                      <a:pt x="753" y="4352"/>
                    </a:lnTo>
                    <a:lnTo>
                      <a:pt x="607" y="4206"/>
                    </a:lnTo>
                    <a:lnTo>
                      <a:pt x="544" y="4248"/>
                    </a:lnTo>
                    <a:lnTo>
                      <a:pt x="481" y="4331"/>
                    </a:lnTo>
                    <a:lnTo>
                      <a:pt x="293" y="4352"/>
                    </a:lnTo>
                    <a:lnTo>
                      <a:pt x="209" y="4415"/>
                    </a:lnTo>
                    <a:lnTo>
                      <a:pt x="188" y="4624"/>
                    </a:lnTo>
                    <a:lnTo>
                      <a:pt x="314" y="4729"/>
                    </a:lnTo>
                    <a:lnTo>
                      <a:pt x="314" y="4854"/>
                    </a:lnTo>
                    <a:lnTo>
                      <a:pt x="272" y="4917"/>
                    </a:lnTo>
                    <a:lnTo>
                      <a:pt x="188" y="4729"/>
                    </a:lnTo>
                    <a:lnTo>
                      <a:pt x="126" y="4729"/>
                    </a:lnTo>
                    <a:lnTo>
                      <a:pt x="63" y="4980"/>
                    </a:lnTo>
                    <a:lnTo>
                      <a:pt x="84" y="5126"/>
                    </a:lnTo>
                    <a:lnTo>
                      <a:pt x="168" y="5147"/>
                    </a:lnTo>
                    <a:lnTo>
                      <a:pt x="188" y="5126"/>
                    </a:lnTo>
                    <a:lnTo>
                      <a:pt x="272" y="5126"/>
                    </a:lnTo>
                    <a:lnTo>
                      <a:pt x="335" y="5252"/>
                    </a:lnTo>
                    <a:lnTo>
                      <a:pt x="419" y="5273"/>
                    </a:lnTo>
                    <a:lnTo>
                      <a:pt x="335" y="5294"/>
                    </a:lnTo>
                    <a:lnTo>
                      <a:pt x="272" y="5336"/>
                    </a:lnTo>
                    <a:lnTo>
                      <a:pt x="188" y="5231"/>
                    </a:lnTo>
                    <a:lnTo>
                      <a:pt x="21" y="5252"/>
                    </a:lnTo>
                    <a:lnTo>
                      <a:pt x="0" y="5461"/>
                    </a:lnTo>
                    <a:lnTo>
                      <a:pt x="63" y="5503"/>
                    </a:lnTo>
                    <a:lnTo>
                      <a:pt x="126" y="5482"/>
                    </a:lnTo>
                    <a:lnTo>
                      <a:pt x="84" y="5566"/>
                    </a:lnTo>
                    <a:lnTo>
                      <a:pt x="84" y="5817"/>
                    </a:lnTo>
                    <a:lnTo>
                      <a:pt x="168" y="5754"/>
                    </a:lnTo>
                    <a:lnTo>
                      <a:pt x="230" y="5775"/>
                    </a:lnTo>
                    <a:lnTo>
                      <a:pt x="230" y="5963"/>
                    </a:lnTo>
                    <a:lnTo>
                      <a:pt x="398" y="6005"/>
                    </a:lnTo>
                    <a:lnTo>
                      <a:pt x="628" y="6173"/>
                    </a:lnTo>
                    <a:lnTo>
                      <a:pt x="732" y="6110"/>
                    </a:lnTo>
                    <a:lnTo>
                      <a:pt x="795" y="6005"/>
                    </a:lnTo>
                    <a:lnTo>
                      <a:pt x="753" y="5922"/>
                    </a:lnTo>
                    <a:lnTo>
                      <a:pt x="921" y="5922"/>
                    </a:lnTo>
                    <a:lnTo>
                      <a:pt x="942" y="6026"/>
                    </a:lnTo>
                    <a:lnTo>
                      <a:pt x="921" y="6131"/>
                    </a:lnTo>
                    <a:lnTo>
                      <a:pt x="942" y="6235"/>
                    </a:lnTo>
                    <a:lnTo>
                      <a:pt x="1004" y="6214"/>
                    </a:lnTo>
                    <a:lnTo>
                      <a:pt x="1067" y="5963"/>
                    </a:lnTo>
                    <a:lnTo>
                      <a:pt x="1067" y="5712"/>
                    </a:lnTo>
                    <a:lnTo>
                      <a:pt x="1130" y="5566"/>
                    </a:lnTo>
                    <a:lnTo>
                      <a:pt x="1256" y="5440"/>
                    </a:lnTo>
                    <a:lnTo>
                      <a:pt x="1318" y="5294"/>
                    </a:lnTo>
                    <a:lnTo>
                      <a:pt x="1318" y="5461"/>
                    </a:lnTo>
                    <a:lnTo>
                      <a:pt x="1172" y="5670"/>
                    </a:lnTo>
                    <a:lnTo>
                      <a:pt x="1151" y="5817"/>
                    </a:lnTo>
                    <a:lnTo>
                      <a:pt x="1172" y="5922"/>
                    </a:lnTo>
                    <a:lnTo>
                      <a:pt x="1130" y="6131"/>
                    </a:lnTo>
                    <a:lnTo>
                      <a:pt x="1172" y="6235"/>
                    </a:lnTo>
                    <a:lnTo>
                      <a:pt x="1151" y="6319"/>
                    </a:lnTo>
                    <a:lnTo>
                      <a:pt x="1214" y="6340"/>
                    </a:lnTo>
                    <a:lnTo>
                      <a:pt x="1256" y="6298"/>
                    </a:lnTo>
                    <a:lnTo>
                      <a:pt x="1339" y="6173"/>
                    </a:lnTo>
                    <a:lnTo>
                      <a:pt x="1528" y="5984"/>
                    </a:lnTo>
                    <a:lnTo>
                      <a:pt x="1590" y="5691"/>
                    </a:lnTo>
                    <a:lnTo>
                      <a:pt x="1674" y="5650"/>
                    </a:lnTo>
                    <a:lnTo>
                      <a:pt x="1674" y="5754"/>
                    </a:lnTo>
                    <a:lnTo>
                      <a:pt x="1632" y="5880"/>
                    </a:lnTo>
                    <a:lnTo>
                      <a:pt x="1632" y="5963"/>
                    </a:lnTo>
                    <a:lnTo>
                      <a:pt x="1737" y="5984"/>
                    </a:lnTo>
                    <a:lnTo>
                      <a:pt x="1862" y="5859"/>
                    </a:lnTo>
                    <a:lnTo>
                      <a:pt x="1946" y="5775"/>
                    </a:lnTo>
                    <a:lnTo>
                      <a:pt x="1946" y="5670"/>
                    </a:lnTo>
                    <a:lnTo>
                      <a:pt x="1841" y="5650"/>
                    </a:lnTo>
                    <a:lnTo>
                      <a:pt x="1841" y="5608"/>
                    </a:lnTo>
                    <a:lnTo>
                      <a:pt x="1946" y="5566"/>
                    </a:lnTo>
                    <a:lnTo>
                      <a:pt x="1946" y="5398"/>
                    </a:lnTo>
                    <a:lnTo>
                      <a:pt x="1904" y="5336"/>
                    </a:lnTo>
                    <a:lnTo>
                      <a:pt x="1904" y="5231"/>
                    </a:lnTo>
                    <a:lnTo>
                      <a:pt x="2072" y="5126"/>
                    </a:lnTo>
                    <a:lnTo>
                      <a:pt x="2113" y="4938"/>
                    </a:lnTo>
                    <a:lnTo>
                      <a:pt x="2218" y="4875"/>
                    </a:lnTo>
                    <a:lnTo>
                      <a:pt x="2281" y="4813"/>
                    </a:lnTo>
                    <a:lnTo>
                      <a:pt x="2281" y="4917"/>
                    </a:lnTo>
                    <a:lnTo>
                      <a:pt x="2281" y="4959"/>
                    </a:lnTo>
                    <a:lnTo>
                      <a:pt x="2197" y="4980"/>
                    </a:lnTo>
                    <a:lnTo>
                      <a:pt x="2113" y="5168"/>
                    </a:lnTo>
                    <a:lnTo>
                      <a:pt x="2051" y="5294"/>
                    </a:lnTo>
                    <a:lnTo>
                      <a:pt x="2009" y="5461"/>
                    </a:lnTo>
                    <a:lnTo>
                      <a:pt x="2072" y="5566"/>
                    </a:lnTo>
                    <a:lnTo>
                      <a:pt x="2092" y="5691"/>
                    </a:lnTo>
                    <a:lnTo>
                      <a:pt x="2155" y="5650"/>
                    </a:lnTo>
                    <a:lnTo>
                      <a:pt x="2260" y="5461"/>
                    </a:lnTo>
                    <a:lnTo>
                      <a:pt x="2469" y="5273"/>
                    </a:lnTo>
                    <a:lnTo>
                      <a:pt x="2532" y="5147"/>
                    </a:lnTo>
                    <a:lnTo>
                      <a:pt x="2532" y="4980"/>
                    </a:lnTo>
                    <a:lnTo>
                      <a:pt x="2616" y="4875"/>
                    </a:lnTo>
                    <a:lnTo>
                      <a:pt x="2699" y="4854"/>
                    </a:lnTo>
                    <a:lnTo>
                      <a:pt x="2699" y="4917"/>
                    </a:lnTo>
                    <a:lnTo>
                      <a:pt x="2678" y="4959"/>
                    </a:lnTo>
                    <a:lnTo>
                      <a:pt x="2678" y="5085"/>
                    </a:lnTo>
                    <a:lnTo>
                      <a:pt x="2741" y="5064"/>
                    </a:lnTo>
                    <a:lnTo>
                      <a:pt x="2888" y="4875"/>
                    </a:lnTo>
                    <a:lnTo>
                      <a:pt x="2971" y="4875"/>
                    </a:lnTo>
                    <a:lnTo>
                      <a:pt x="3139" y="4917"/>
                    </a:lnTo>
                    <a:lnTo>
                      <a:pt x="3327" y="4854"/>
                    </a:lnTo>
                    <a:lnTo>
                      <a:pt x="3432" y="4834"/>
                    </a:lnTo>
                    <a:lnTo>
                      <a:pt x="3494" y="4750"/>
                    </a:lnTo>
                    <a:lnTo>
                      <a:pt x="3620" y="4729"/>
                    </a:lnTo>
                    <a:lnTo>
                      <a:pt x="3662" y="4624"/>
                    </a:lnTo>
                    <a:lnTo>
                      <a:pt x="3662" y="4541"/>
                    </a:lnTo>
                    <a:lnTo>
                      <a:pt x="3683" y="4457"/>
                    </a:lnTo>
                    <a:lnTo>
                      <a:pt x="3620" y="4394"/>
                    </a:lnTo>
                    <a:lnTo>
                      <a:pt x="3662" y="4227"/>
                    </a:lnTo>
                    <a:lnTo>
                      <a:pt x="3662" y="3976"/>
                    </a:lnTo>
                    <a:lnTo>
                      <a:pt x="3620" y="3976"/>
                    </a:lnTo>
                    <a:lnTo>
                      <a:pt x="3536" y="4122"/>
                    </a:lnTo>
                    <a:lnTo>
                      <a:pt x="3411" y="4290"/>
                    </a:lnTo>
                    <a:lnTo>
                      <a:pt x="3348" y="4290"/>
                    </a:lnTo>
                    <a:lnTo>
                      <a:pt x="3348" y="4206"/>
                    </a:lnTo>
                    <a:lnTo>
                      <a:pt x="3432" y="4101"/>
                    </a:lnTo>
                    <a:lnTo>
                      <a:pt x="3536" y="4018"/>
                    </a:lnTo>
                    <a:lnTo>
                      <a:pt x="3557" y="3934"/>
                    </a:lnTo>
                    <a:lnTo>
                      <a:pt x="3432" y="3829"/>
                    </a:lnTo>
                    <a:lnTo>
                      <a:pt x="3411" y="3725"/>
                    </a:lnTo>
                    <a:lnTo>
                      <a:pt x="3348" y="3725"/>
                    </a:lnTo>
                    <a:lnTo>
                      <a:pt x="3306" y="3766"/>
                    </a:lnTo>
                    <a:lnTo>
                      <a:pt x="3264" y="3829"/>
                    </a:lnTo>
                    <a:lnTo>
                      <a:pt x="3201" y="3787"/>
                    </a:lnTo>
                    <a:lnTo>
                      <a:pt x="3097" y="3808"/>
                    </a:lnTo>
                    <a:lnTo>
                      <a:pt x="3013" y="3871"/>
                    </a:lnTo>
                    <a:lnTo>
                      <a:pt x="2909" y="3829"/>
                    </a:lnTo>
                    <a:lnTo>
                      <a:pt x="2950" y="3787"/>
                    </a:lnTo>
                    <a:lnTo>
                      <a:pt x="3222" y="3683"/>
                    </a:lnTo>
                    <a:lnTo>
                      <a:pt x="3327" y="3662"/>
                    </a:lnTo>
                    <a:lnTo>
                      <a:pt x="3536" y="3453"/>
                    </a:lnTo>
                    <a:lnTo>
                      <a:pt x="3578" y="3390"/>
                    </a:lnTo>
                    <a:lnTo>
                      <a:pt x="3725" y="3160"/>
                    </a:lnTo>
                    <a:lnTo>
                      <a:pt x="3766" y="2971"/>
                    </a:lnTo>
                    <a:lnTo>
                      <a:pt x="3725" y="2950"/>
                    </a:lnTo>
                    <a:lnTo>
                      <a:pt x="3641" y="2971"/>
                    </a:lnTo>
                    <a:lnTo>
                      <a:pt x="3578" y="3034"/>
                    </a:lnTo>
                    <a:lnTo>
                      <a:pt x="3536" y="2950"/>
                    </a:lnTo>
                    <a:lnTo>
                      <a:pt x="3578" y="2888"/>
                    </a:lnTo>
                    <a:lnTo>
                      <a:pt x="3641" y="2846"/>
                    </a:lnTo>
                    <a:lnTo>
                      <a:pt x="3725" y="2867"/>
                    </a:lnTo>
                    <a:lnTo>
                      <a:pt x="3766" y="2783"/>
                    </a:lnTo>
                    <a:lnTo>
                      <a:pt x="3766" y="2657"/>
                    </a:lnTo>
                    <a:lnTo>
                      <a:pt x="3871" y="2553"/>
                    </a:lnTo>
                    <a:lnTo>
                      <a:pt x="3871" y="2427"/>
                    </a:lnTo>
                    <a:lnTo>
                      <a:pt x="3850" y="2365"/>
                    </a:lnTo>
                    <a:lnTo>
                      <a:pt x="3850" y="2302"/>
                    </a:lnTo>
                    <a:lnTo>
                      <a:pt x="3745" y="2260"/>
                    </a:lnTo>
                    <a:lnTo>
                      <a:pt x="3641" y="2302"/>
                    </a:lnTo>
                    <a:lnTo>
                      <a:pt x="3494" y="2553"/>
                    </a:lnTo>
                    <a:lnTo>
                      <a:pt x="3494" y="2678"/>
                    </a:lnTo>
                    <a:lnTo>
                      <a:pt x="3557" y="2762"/>
                    </a:lnTo>
                    <a:lnTo>
                      <a:pt x="3473" y="2846"/>
                    </a:lnTo>
                    <a:lnTo>
                      <a:pt x="3432" y="2888"/>
                    </a:lnTo>
                    <a:lnTo>
                      <a:pt x="3369" y="2867"/>
                    </a:lnTo>
                    <a:lnTo>
                      <a:pt x="3411" y="2825"/>
                    </a:lnTo>
                    <a:lnTo>
                      <a:pt x="3348" y="2762"/>
                    </a:lnTo>
                    <a:lnTo>
                      <a:pt x="3348" y="2657"/>
                    </a:lnTo>
                    <a:lnTo>
                      <a:pt x="3453" y="2448"/>
                    </a:lnTo>
                    <a:lnTo>
                      <a:pt x="3432" y="2344"/>
                    </a:lnTo>
                    <a:lnTo>
                      <a:pt x="3453" y="2302"/>
                    </a:lnTo>
                    <a:lnTo>
                      <a:pt x="3473" y="2323"/>
                    </a:lnTo>
                    <a:lnTo>
                      <a:pt x="3557" y="2302"/>
                    </a:lnTo>
                    <a:lnTo>
                      <a:pt x="3536" y="2134"/>
                    </a:lnTo>
                    <a:lnTo>
                      <a:pt x="3453" y="2030"/>
                    </a:lnTo>
                    <a:lnTo>
                      <a:pt x="3348" y="2030"/>
                    </a:lnTo>
                    <a:lnTo>
                      <a:pt x="3222" y="2051"/>
                    </a:lnTo>
                    <a:lnTo>
                      <a:pt x="3160" y="2155"/>
                    </a:lnTo>
                    <a:lnTo>
                      <a:pt x="3139" y="2113"/>
                    </a:lnTo>
                    <a:lnTo>
                      <a:pt x="3118" y="2051"/>
                    </a:lnTo>
                    <a:lnTo>
                      <a:pt x="3139" y="1904"/>
                    </a:lnTo>
                    <a:lnTo>
                      <a:pt x="3055" y="1737"/>
                    </a:lnTo>
                    <a:lnTo>
                      <a:pt x="3097" y="1507"/>
                    </a:lnTo>
                    <a:lnTo>
                      <a:pt x="3097" y="1318"/>
                    </a:lnTo>
                    <a:lnTo>
                      <a:pt x="3139" y="1193"/>
                    </a:lnTo>
                    <a:lnTo>
                      <a:pt x="3160" y="1005"/>
                    </a:lnTo>
                    <a:lnTo>
                      <a:pt x="3139" y="858"/>
                    </a:lnTo>
                    <a:lnTo>
                      <a:pt x="3243" y="670"/>
                    </a:lnTo>
                    <a:lnTo>
                      <a:pt x="3243" y="523"/>
                    </a:lnTo>
                    <a:lnTo>
                      <a:pt x="3139" y="419"/>
                    </a:lnTo>
                    <a:lnTo>
                      <a:pt x="3118" y="272"/>
                    </a:lnTo>
                    <a:lnTo>
                      <a:pt x="2950" y="147"/>
                    </a:lnTo>
                    <a:lnTo>
                      <a:pt x="2909" y="63"/>
                    </a:lnTo>
                    <a:lnTo>
                      <a:pt x="2741" y="0"/>
                    </a:lnTo>
                    <a:lnTo>
                      <a:pt x="2699" y="21"/>
                    </a:lnTo>
                    <a:lnTo>
                      <a:pt x="2699" y="105"/>
                    </a:lnTo>
                    <a:lnTo>
                      <a:pt x="2678" y="126"/>
                    </a:lnTo>
                    <a:lnTo>
                      <a:pt x="2511"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5" name="Google Shape;855;p33"/>
              <p:cNvSpPr/>
              <p:nvPr/>
            </p:nvSpPr>
            <p:spPr>
              <a:xfrm>
                <a:off x="2744725" y="1557875"/>
                <a:ext cx="36625" cy="48150"/>
              </a:xfrm>
              <a:custGeom>
                <a:rect b="b" l="l" r="r" t="t"/>
                <a:pathLst>
                  <a:path extrusionOk="0" h="1926" w="1465">
                    <a:moveTo>
                      <a:pt x="711" y="0"/>
                    </a:moveTo>
                    <a:lnTo>
                      <a:pt x="586" y="105"/>
                    </a:lnTo>
                    <a:lnTo>
                      <a:pt x="502" y="168"/>
                    </a:lnTo>
                    <a:lnTo>
                      <a:pt x="502" y="356"/>
                    </a:lnTo>
                    <a:lnTo>
                      <a:pt x="419" y="419"/>
                    </a:lnTo>
                    <a:lnTo>
                      <a:pt x="356" y="377"/>
                    </a:lnTo>
                    <a:lnTo>
                      <a:pt x="272" y="544"/>
                    </a:lnTo>
                    <a:lnTo>
                      <a:pt x="272" y="733"/>
                    </a:lnTo>
                    <a:lnTo>
                      <a:pt x="188" y="837"/>
                    </a:lnTo>
                    <a:lnTo>
                      <a:pt x="272" y="963"/>
                    </a:lnTo>
                    <a:lnTo>
                      <a:pt x="147" y="963"/>
                    </a:lnTo>
                    <a:lnTo>
                      <a:pt x="167" y="1005"/>
                    </a:lnTo>
                    <a:lnTo>
                      <a:pt x="272" y="1088"/>
                    </a:lnTo>
                    <a:lnTo>
                      <a:pt x="398" y="1256"/>
                    </a:lnTo>
                    <a:lnTo>
                      <a:pt x="377" y="1360"/>
                    </a:lnTo>
                    <a:lnTo>
                      <a:pt x="356" y="1360"/>
                    </a:lnTo>
                    <a:lnTo>
                      <a:pt x="209" y="1256"/>
                    </a:lnTo>
                    <a:lnTo>
                      <a:pt x="84" y="1256"/>
                    </a:lnTo>
                    <a:lnTo>
                      <a:pt x="63" y="1318"/>
                    </a:lnTo>
                    <a:lnTo>
                      <a:pt x="0" y="1402"/>
                    </a:lnTo>
                    <a:lnTo>
                      <a:pt x="105" y="1465"/>
                    </a:lnTo>
                    <a:lnTo>
                      <a:pt x="147" y="1590"/>
                    </a:lnTo>
                    <a:lnTo>
                      <a:pt x="188" y="1632"/>
                    </a:lnTo>
                    <a:lnTo>
                      <a:pt x="105" y="1737"/>
                    </a:lnTo>
                    <a:lnTo>
                      <a:pt x="105" y="1883"/>
                    </a:lnTo>
                    <a:lnTo>
                      <a:pt x="251" y="1821"/>
                    </a:lnTo>
                    <a:lnTo>
                      <a:pt x="272" y="1737"/>
                    </a:lnTo>
                    <a:lnTo>
                      <a:pt x="356" y="1737"/>
                    </a:lnTo>
                    <a:lnTo>
                      <a:pt x="377" y="1883"/>
                    </a:lnTo>
                    <a:lnTo>
                      <a:pt x="460" y="1883"/>
                    </a:lnTo>
                    <a:lnTo>
                      <a:pt x="607" y="1842"/>
                    </a:lnTo>
                    <a:lnTo>
                      <a:pt x="711" y="1883"/>
                    </a:lnTo>
                    <a:lnTo>
                      <a:pt x="837" y="1779"/>
                    </a:lnTo>
                    <a:lnTo>
                      <a:pt x="900" y="1821"/>
                    </a:lnTo>
                    <a:lnTo>
                      <a:pt x="900" y="1925"/>
                    </a:lnTo>
                    <a:lnTo>
                      <a:pt x="983" y="1925"/>
                    </a:lnTo>
                    <a:lnTo>
                      <a:pt x="1025" y="1883"/>
                    </a:lnTo>
                    <a:lnTo>
                      <a:pt x="1235" y="1737"/>
                    </a:lnTo>
                    <a:lnTo>
                      <a:pt x="1235" y="1632"/>
                    </a:lnTo>
                    <a:lnTo>
                      <a:pt x="1214" y="1465"/>
                    </a:lnTo>
                    <a:lnTo>
                      <a:pt x="1151" y="1465"/>
                    </a:lnTo>
                    <a:lnTo>
                      <a:pt x="1109" y="1402"/>
                    </a:lnTo>
                    <a:lnTo>
                      <a:pt x="1193" y="1360"/>
                    </a:lnTo>
                    <a:lnTo>
                      <a:pt x="1297" y="1381"/>
                    </a:lnTo>
                    <a:lnTo>
                      <a:pt x="1339" y="1298"/>
                    </a:lnTo>
                    <a:lnTo>
                      <a:pt x="1465" y="1214"/>
                    </a:lnTo>
                    <a:lnTo>
                      <a:pt x="1423" y="984"/>
                    </a:lnTo>
                    <a:lnTo>
                      <a:pt x="1360" y="900"/>
                    </a:lnTo>
                    <a:lnTo>
                      <a:pt x="1360" y="837"/>
                    </a:lnTo>
                    <a:lnTo>
                      <a:pt x="1235" y="837"/>
                    </a:lnTo>
                    <a:lnTo>
                      <a:pt x="1193" y="691"/>
                    </a:lnTo>
                    <a:lnTo>
                      <a:pt x="1193" y="649"/>
                    </a:lnTo>
                    <a:lnTo>
                      <a:pt x="1130" y="586"/>
                    </a:lnTo>
                    <a:lnTo>
                      <a:pt x="1109" y="482"/>
                    </a:lnTo>
                    <a:lnTo>
                      <a:pt x="1046" y="461"/>
                    </a:lnTo>
                    <a:lnTo>
                      <a:pt x="1004" y="377"/>
                    </a:lnTo>
                    <a:lnTo>
                      <a:pt x="1025" y="272"/>
                    </a:lnTo>
                    <a:lnTo>
                      <a:pt x="983" y="168"/>
                    </a:lnTo>
                    <a:lnTo>
                      <a:pt x="837"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6" name="Google Shape;856;p33"/>
              <p:cNvSpPr/>
              <p:nvPr/>
            </p:nvSpPr>
            <p:spPr>
              <a:xfrm>
                <a:off x="2789175" y="1410350"/>
                <a:ext cx="386600" cy="302375"/>
              </a:xfrm>
              <a:custGeom>
                <a:rect b="b" l="l" r="r" t="t"/>
                <a:pathLst>
                  <a:path extrusionOk="0" h="12095" w="15464">
                    <a:moveTo>
                      <a:pt x="9625" y="1"/>
                    </a:moveTo>
                    <a:lnTo>
                      <a:pt x="9521" y="105"/>
                    </a:lnTo>
                    <a:lnTo>
                      <a:pt x="9416" y="105"/>
                    </a:lnTo>
                    <a:lnTo>
                      <a:pt x="9353" y="168"/>
                    </a:lnTo>
                    <a:lnTo>
                      <a:pt x="9416" y="252"/>
                    </a:lnTo>
                    <a:lnTo>
                      <a:pt x="9521" y="273"/>
                    </a:lnTo>
                    <a:lnTo>
                      <a:pt x="9584" y="315"/>
                    </a:lnTo>
                    <a:lnTo>
                      <a:pt x="9458" y="315"/>
                    </a:lnTo>
                    <a:lnTo>
                      <a:pt x="9395" y="377"/>
                    </a:lnTo>
                    <a:lnTo>
                      <a:pt x="9458" y="461"/>
                    </a:lnTo>
                    <a:lnTo>
                      <a:pt x="9584" y="566"/>
                    </a:lnTo>
                    <a:lnTo>
                      <a:pt x="9563" y="629"/>
                    </a:lnTo>
                    <a:lnTo>
                      <a:pt x="9521" y="691"/>
                    </a:lnTo>
                    <a:lnTo>
                      <a:pt x="9625" y="796"/>
                    </a:lnTo>
                    <a:lnTo>
                      <a:pt x="9709" y="817"/>
                    </a:lnTo>
                    <a:lnTo>
                      <a:pt x="9709" y="880"/>
                    </a:lnTo>
                    <a:lnTo>
                      <a:pt x="9605" y="901"/>
                    </a:lnTo>
                    <a:lnTo>
                      <a:pt x="9605" y="942"/>
                    </a:lnTo>
                    <a:lnTo>
                      <a:pt x="9395" y="712"/>
                    </a:lnTo>
                    <a:lnTo>
                      <a:pt x="9353" y="712"/>
                    </a:lnTo>
                    <a:lnTo>
                      <a:pt x="9312" y="796"/>
                    </a:lnTo>
                    <a:lnTo>
                      <a:pt x="9312" y="901"/>
                    </a:lnTo>
                    <a:lnTo>
                      <a:pt x="9270" y="880"/>
                    </a:lnTo>
                    <a:lnTo>
                      <a:pt x="9249" y="691"/>
                    </a:lnTo>
                    <a:lnTo>
                      <a:pt x="9270" y="566"/>
                    </a:lnTo>
                    <a:lnTo>
                      <a:pt x="9186" y="419"/>
                    </a:lnTo>
                    <a:lnTo>
                      <a:pt x="9186" y="273"/>
                    </a:lnTo>
                    <a:lnTo>
                      <a:pt x="9123" y="210"/>
                    </a:lnTo>
                    <a:lnTo>
                      <a:pt x="9081" y="252"/>
                    </a:lnTo>
                    <a:lnTo>
                      <a:pt x="8956" y="147"/>
                    </a:lnTo>
                    <a:lnTo>
                      <a:pt x="8872" y="105"/>
                    </a:lnTo>
                    <a:lnTo>
                      <a:pt x="8851" y="252"/>
                    </a:lnTo>
                    <a:lnTo>
                      <a:pt x="8872" y="461"/>
                    </a:lnTo>
                    <a:lnTo>
                      <a:pt x="8851" y="670"/>
                    </a:lnTo>
                    <a:lnTo>
                      <a:pt x="8893" y="817"/>
                    </a:lnTo>
                    <a:lnTo>
                      <a:pt x="8935" y="984"/>
                    </a:lnTo>
                    <a:lnTo>
                      <a:pt x="8935" y="1047"/>
                    </a:lnTo>
                    <a:lnTo>
                      <a:pt x="8935" y="1193"/>
                    </a:lnTo>
                    <a:lnTo>
                      <a:pt x="8872" y="1235"/>
                    </a:lnTo>
                    <a:lnTo>
                      <a:pt x="8830" y="1131"/>
                    </a:lnTo>
                    <a:lnTo>
                      <a:pt x="8788" y="984"/>
                    </a:lnTo>
                    <a:lnTo>
                      <a:pt x="8747" y="901"/>
                    </a:lnTo>
                    <a:lnTo>
                      <a:pt x="8747" y="775"/>
                    </a:lnTo>
                    <a:lnTo>
                      <a:pt x="8726" y="629"/>
                    </a:lnTo>
                    <a:lnTo>
                      <a:pt x="8684" y="482"/>
                    </a:lnTo>
                    <a:lnTo>
                      <a:pt x="8475" y="357"/>
                    </a:lnTo>
                    <a:lnTo>
                      <a:pt x="8412" y="357"/>
                    </a:lnTo>
                    <a:lnTo>
                      <a:pt x="8370" y="482"/>
                    </a:lnTo>
                    <a:lnTo>
                      <a:pt x="8349" y="524"/>
                    </a:lnTo>
                    <a:lnTo>
                      <a:pt x="8370" y="691"/>
                    </a:lnTo>
                    <a:lnTo>
                      <a:pt x="8558" y="817"/>
                    </a:lnTo>
                    <a:lnTo>
                      <a:pt x="8558" y="901"/>
                    </a:lnTo>
                    <a:lnTo>
                      <a:pt x="8370" y="880"/>
                    </a:lnTo>
                    <a:lnTo>
                      <a:pt x="8328" y="838"/>
                    </a:lnTo>
                    <a:lnTo>
                      <a:pt x="8244" y="838"/>
                    </a:lnTo>
                    <a:lnTo>
                      <a:pt x="8161" y="921"/>
                    </a:lnTo>
                    <a:lnTo>
                      <a:pt x="8244" y="1131"/>
                    </a:lnTo>
                    <a:lnTo>
                      <a:pt x="8224" y="1193"/>
                    </a:lnTo>
                    <a:lnTo>
                      <a:pt x="8077" y="1235"/>
                    </a:lnTo>
                    <a:lnTo>
                      <a:pt x="8035" y="1340"/>
                    </a:lnTo>
                    <a:lnTo>
                      <a:pt x="7952" y="1403"/>
                    </a:lnTo>
                    <a:lnTo>
                      <a:pt x="7910" y="1319"/>
                    </a:lnTo>
                    <a:lnTo>
                      <a:pt x="7910" y="1214"/>
                    </a:lnTo>
                    <a:lnTo>
                      <a:pt x="7847" y="1214"/>
                    </a:lnTo>
                    <a:lnTo>
                      <a:pt x="7784" y="1361"/>
                    </a:lnTo>
                    <a:lnTo>
                      <a:pt x="7700" y="1403"/>
                    </a:lnTo>
                    <a:lnTo>
                      <a:pt x="7680" y="1131"/>
                    </a:lnTo>
                    <a:lnTo>
                      <a:pt x="7700" y="984"/>
                    </a:lnTo>
                    <a:lnTo>
                      <a:pt x="7700" y="921"/>
                    </a:lnTo>
                    <a:lnTo>
                      <a:pt x="7491" y="838"/>
                    </a:lnTo>
                    <a:lnTo>
                      <a:pt x="7470" y="775"/>
                    </a:lnTo>
                    <a:lnTo>
                      <a:pt x="7533" y="691"/>
                    </a:lnTo>
                    <a:lnTo>
                      <a:pt x="7554" y="608"/>
                    </a:lnTo>
                    <a:lnTo>
                      <a:pt x="7470" y="566"/>
                    </a:lnTo>
                    <a:lnTo>
                      <a:pt x="7261" y="524"/>
                    </a:lnTo>
                    <a:lnTo>
                      <a:pt x="7219" y="482"/>
                    </a:lnTo>
                    <a:lnTo>
                      <a:pt x="7073" y="524"/>
                    </a:lnTo>
                    <a:lnTo>
                      <a:pt x="7031" y="629"/>
                    </a:lnTo>
                    <a:lnTo>
                      <a:pt x="7115" y="712"/>
                    </a:lnTo>
                    <a:lnTo>
                      <a:pt x="7115" y="921"/>
                    </a:lnTo>
                    <a:lnTo>
                      <a:pt x="7073" y="984"/>
                    </a:lnTo>
                    <a:lnTo>
                      <a:pt x="6968" y="942"/>
                    </a:lnTo>
                    <a:lnTo>
                      <a:pt x="6864" y="984"/>
                    </a:lnTo>
                    <a:lnTo>
                      <a:pt x="6780" y="901"/>
                    </a:lnTo>
                    <a:lnTo>
                      <a:pt x="6654" y="901"/>
                    </a:lnTo>
                    <a:lnTo>
                      <a:pt x="6633" y="1026"/>
                    </a:lnTo>
                    <a:lnTo>
                      <a:pt x="6675" y="1089"/>
                    </a:lnTo>
                    <a:lnTo>
                      <a:pt x="6738" y="1193"/>
                    </a:lnTo>
                    <a:lnTo>
                      <a:pt x="6801" y="1256"/>
                    </a:lnTo>
                    <a:lnTo>
                      <a:pt x="6801" y="1403"/>
                    </a:lnTo>
                    <a:lnTo>
                      <a:pt x="6864" y="1465"/>
                    </a:lnTo>
                    <a:lnTo>
                      <a:pt x="6905" y="1465"/>
                    </a:lnTo>
                    <a:lnTo>
                      <a:pt x="7010" y="1633"/>
                    </a:lnTo>
                    <a:lnTo>
                      <a:pt x="7010" y="1779"/>
                    </a:lnTo>
                    <a:lnTo>
                      <a:pt x="6968" y="1842"/>
                    </a:lnTo>
                    <a:lnTo>
                      <a:pt x="6989" y="1717"/>
                    </a:lnTo>
                    <a:lnTo>
                      <a:pt x="6947" y="1717"/>
                    </a:lnTo>
                    <a:lnTo>
                      <a:pt x="6843" y="1842"/>
                    </a:lnTo>
                    <a:lnTo>
                      <a:pt x="6780" y="1758"/>
                    </a:lnTo>
                    <a:lnTo>
                      <a:pt x="6780" y="1654"/>
                    </a:lnTo>
                    <a:lnTo>
                      <a:pt x="6801" y="1633"/>
                    </a:lnTo>
                    <a:lnTo>
                      <a:pt x="6780" y="1549"/>
                    </a:lnTo>
                    <a:lnTo>
                      <a:pt x="6738" y="1612"/>
                    </a:lnTo>
                    <a:lnTo>
                      <a:pt x="6654" y="1612"/>
                    </a:lnTo>
                    <a:lnTo>
                      <a:pt x="6654" y="1758"/>
                    </a:lnTo>
                    <a:lnTo>
                      <a:pt x="6592" y="1842"/>
                    </a:lnTo>
                    <a:lnTo>
                      <a:pt x="6571" y="1758"/>
                    </a:lnTo>
                    <a:lnTo>
                      <a:pt x="6508" y="1675"/>
                    </a:lnTo>
                    <a:lnTo>
                      <a:pt x="6550" y="1570"/>
                    </a:lnTo>
                    <a:lnTo>
                      <a:pt x="6550" y="1424"/>
                    </a:lnTo>
                    <a:lnTo>
                      <a:pt x="6445" y="1298"/>
                    </a:lnTo>
                    <a:lnTo>
                      <a:pt x="6382" y="1298"/>
                    </a:lnTo>
                    <a:lnTo>
                      <a:pt x="6257" y="1465"/>
                    </a:lnTo>
                    <a:lnTo>
                      <a:pt x="6215" y="1507"/>
                    </a:lnTo>
                    <a:lnTo>
                      <a:pt x="6215" y="1633"/>
                    </a:lnTo>
                    <a:lnTo>
                      <a:pt x="6257" y="1717"/>
                    </a:lnTo>
                    <a:lnTo>
                      <a:pt x="6215" y="1758"/>
                    </a:lnTo>
                    <a:lnTo>
                      <a:pt x="6131" y="1675"/>
                    </a:lnTo>
                    <a:lnTo>
                      <a:pt x="6152" y="1612"/>
                    </a:lnTo>
                    <a:lnTo>
                      <a:pt x="6110" y="1528"/>
                    </a:lnTo>
                    <a:lnTo>
                      <a:pt x="6131" y="1424"/>
                    </a:lnTo>
                    <a:lnTo>
                      <a:pt x="6110" y="1298"/>
                    </a:lnTo>
                    <a:lnTo>
                      <a:pt x="5985" y="1235"/>
                    </a:lnTo>
                    <a:lnTo>
                      <a:pt x="5985" y="1089"/>
                    </a:lnTo>
                    <a:lnTo>
                      <a:pt x="5985" y="984"/>
                    </a:lnTo>
                    <a:lnTo>
                      <a:pt x="5943" y="984"/>
                    </a:lnTo>
                    <a:lnTo>
                      <a:pt x="5796" y="1110"/>
                    </a:lnTo>
                    <a:lnTo>
                      <a:pt x="5713" y="1131"/>
                    </a:lnTo>
                    <a:lnTo>
                      <a:pt x="5692" y="1256"/>
                    </a:lnTo>
                    <a:lnTo>
                      <a:pt x="5713" y="1340"/>
                    </a:lnTo>
                    <a:lnTo>
                      <a:pt x="5692" y="1403"/>
                    </a:lnTo>
                    <a:lnTo>
                      <a:pt x="5692" y="1465"/>
                    </a:lnTo>
                    <a:lnTo>
                      <a:pt x="5608" y="1528"/>
                    </a:lnTo>
                    <a:lnTo>
                      <a:pt x="5608" y="1445"/>
                    </a:lnTo>
                    <a:lnTo>
                      <a:pt x="5629" y="1403"/>
                    </a:lnTo>
                    <a:lnTo>
                      <a:pt x="5608" y="1340"/>
                    </a:lnTo>
                    <a:lnTo>
                      <a:pt x="5524" y="1424"/>
                    </a:lnTo>
                    <a:lnTo>
                      <a:pt x="5462" y="1570"/>
                    </a:lnTo>
                    <a:lnTo>
                      <a:pt x="5399" y="1612"/>
                    </a:lnTo>
                    <a:lnTo>
                      <a:pt x="5399" y="1340"/>
                    </a:lnTo>
                    <a:lnTo>
                      <a:pt x="5420" y="1256"/>
                    </a:lnTo>
                    <a:lnTo>
                      <a:pt x="5420" y="1193"/>
                    </a:lnTo>
                    <a:lnTo>
                      <a:pt x="5336" y="1152"/>
                    </a:lnTo>
                    <a:lnTo>
                      <a:pt x="5273" y="1214"/>
                    </a:lnTo>
                    <a:lnTo>
                      <a:pt x="5022" y="1214"/>
                    </a:lnTo>
                    <a:lnTo>
                      <a:pt x="4876" y="1319"/>
                    </a:lnTo>
                    <a:lnTo>
                      <a:pt x="4771" y="1298"/>
                    </a:lnTo>
                    <a:lnTo>
                      <a:pt x="4646" y="1361"/>
                    </a:lnTo>
                    <a:lnTo>
                      <a:pt x="4583" y="1465"/>
                    </a:lnTo>
                    <a:lnTo>
                      <a:pt x="4457" y="1465"/>
                    </a:lnTo>
                    <a:lnTo>
                      <a:pt x="4353" y="1528"/>
                    </a:lnTo>
                    <a:lnTo>
                      <a:pt x="4332" y="1654"/>
                    </a:lnTo>
                    <a:lnTo>
                      <a:pt x="4248" y="1612"/>
                    </a:lnTo>
                    <a:lnTo>
                      <a:pt x="4227" y="1633"/>
                    </a:lnTo>
                    <a:lnTo>
                      <a:pt x="4248" y="1737"/>
                    </a:lnTo>
                    <a:lnTo>
                      <a:pt x="4290" y="1758"/>
                    </a:lnTo>
                    <a:lnTo>
                      <a:pt x="4269" y="1863"/>
                    </a:lnTo>
                    <a:lnTo>
                      <a:pt x="4290" y="1968"/>
                    </a:lnTo>
                    <a:lnTo>
                      <a:pt x="4415" y="1947"/>
                    </a:lnTo>
                    <a:lnTo>
                      <a:pt x="4478" y="1863"/>
                    </a:lnTo>
                    <a:lnTo>
                      <a:pt x="4478" y="1779"/>
                    </a:lnTo>
                    <a:lnTo>
                      <a:pt x="4604" y="1758"/>
                    </a:lnTo>
                    <a:lnTo>
                      <a:pt x="4667" y="1717"/>
                    </a:lnTo>
                    <a:lnTo>
                      <a:pt x="4708" y="1675"/>
                    </a:lnTo>
                    <a:lnTo>
                      <a:pt x="4750" y="1821"/>
                    </a:lnTo>
                    <a:lnTo>
                      <a:pt x="4813" y="1758"/>
                    </a:lnTo>
                    <a:lnTo>
                      <a:pt x="4855" y="1654"/>
                    </a:lnTo>
                    <a:lnTo>
                      <a:pt x="4897" y="1633"/>
                    </a:lnTo>
                    <a:lnTo>
                      <a:pt x="4876" y="1779"/>
                    </a:lnTo>
                    <a:lnTo>
                      <a:pt x="4918" y="1842"/>
                    </a:lnTo>
                    <a:lnTo>
                      <a:pt x="5064" y="1842"/>
                    </a:lnTo>
                    <a:lnTo>
                      <a:pt x="4939" y="1884"/>
                    </a:lnTo>
                    <a:lnTo>
                      <a:pt x="4771" y="1926"/>
                    </a:lnTo>
                    <a:lnTo>
                      <a:pt x="4604" y="2051"/>
                    </a:lnTo>
                    <a:lnTo>
                      <a:pt x="4478" y="2093"/>
                    </a:lnTo>
                    <a:lnTo>
                      <a:pt x="4499" y="2198"/>
                    </a:lnTo>
                    <a:lnTo>
                      <a:pt x="4499" y="2281"/>
                    </a:lnTo>
                    <a:lnTo>
                      <a:pt x="4583" y="2281"/>
                    </a:lnTo>
                    <a:lnTo>
                      <a:pt x="4667" y="2198"/>
                    </a:lnTo>
                    <a:lnTo>
                      <a:pt x="4771" y="2198"/>
                    </a:lnTo>
                    <a:lnTo>
                      <a:pt x="4918" y="2156"/>
                    </a:lnTo>
                    <a:lnTo>
                      <a:pt x="5127" y="2135"/>
                    </a:lnTo>
                    <a:lnTo>
                      <a:pt x="5378" y="2072"/>
                    </a:lnTo>
                    <a:lnTo>
                      <a:pt x="5420" y="2135"/>
                    </a:lnTo>
                    <a:lnTo>
                      <a:pt x="5420" y="2198"/>
                    </a:lnTo>
                    <a:lnTo>
                      <a:pt x="5336" y="2240"/>
                    </a:lnTo>
                    <a:lnTo>
                      <a:pt x="5273" y="2177"/>
                    </a:lnTo>
                    <a:lnTo>
                      <a:pt x="5169" y="2177"/>
                    </a:lnTo>
                    <a:lnTo>
                      <a:pt x="5064" y="2261"/>
                    </a:lnTo>
                    <a:lnTo>
                      <a:pt x="4876" y="2261"/>
                    </a:lnTo>
                    <a:lnTo>
                      <a:pt x="4708" y="2386"/>
                    </a:lnTo>
                    <a:lnTo>
                      <a:pt x="4562" y="2386"/>
                    </a:lnTo>
                    <a:lnTo>
                      <a:pt x="4541" y="2449"/>
                    </a:lnTo>
                    <a:lnTo>
                      <a:pt x="4604" y="2554"/>
                    </a:lnTo>
                    <a:lnTo>
                      <a:pt x="4708" y="2554"/>
                    </a:lnTo>
                    <a:lnTo>
                      <a:pt x="4813" y="2616"/>
                    </a:lnTo>
                    <a:lnTo>
                      <a:pt x="4750" y="2658"/>
                    </a:lnTo>
                    <a:lnTo>
                      <a:pt x="4562" y="2658"/>
                    </a:lnTo>
                    <a:lnTo>
                      <a:pt x="4478" y="2574"/>
                    </a:lnTo>
                    <a:lnTo>
                      <a:pt x="4415" y="2574"/>
                    </a:lnTo>
                    <a:lnTo>
                      <a:pt x="4353" y="2616"/>
                    </a:lnTo>
                    <a:lnTo>
                      <a:pt x="4353" y="2763"/>
                    </a:lnTo>
                    <a:lnTo>
                      <a:pt x="4290" y="2826"/>
                    </a:lnTo>
                    <a:lnTo>
                      <a:pt x="4332" y="2909"/>
                    </a:lnTo>
                    <a:lnTo>
                      <a:pt x="4415" y="2972"/>
                    </a:lnTo>
                    <a:lnTo>
                      <a:pt x="4562" y="2909"/>
                    </a:lnTo>
                    <a:lnTo>
                      <a:pt x="4750" y="3014"/>
                    </a:lnTo>
                    <a:lnTo>
                      <a:pt x="4897" y="2993"/>
                    </a:lnTo>
                    <a:lnTo>
                      <a:pt x="4918" y="3035"/>
                    </a:lnTo>
                    <a:lnTo>
                      <a:pt x="5022" y="3035"/>
                    </a:lnTo>
                    <a:lnTo>
                      <a:pt x="5169" y="3139"/>
                    </a:lnTo>
                    <a:lnTo>
                      <a:pt x="5231" y="3139"/>
                    </a:lnTo>
                    <a:lnTo>
                      <a:pt x="5315" y="3118"/>
                    </a:lnTo>
                    <a:lnTo>
                      <a:pt x="5462" y="3139"/>
                    </a:lnTo>
                    <a:lnTo>
                      <a:pt x="5545" y="3139"/>
                    </a:lnTo>
                    <a:lnTo>
                      <a:pt x="5713" y="3035"/>
                    </a:lnTo>
                    <a:lnTo>
                      <a:pt x="5943" y="3035"/>
                    </a:lnTo>
                    <a:lnTo>
                      <a:pt x="6110" y="3014"/>
                    </a:lnTo>
                    <a:lnTo>
                      <a:pt x="6173" y="2972"/>
                    </a:lnTo>
                    <a:lnTo>
                      <a:pt x="6236" y="2930"/>
                    </a:lnTo>
                    <a:lnTo>
                      <a:pt x="6320" y="2930"/>
                    </a:lnTo>
                    <a:lnTo>
                      <a:pt x="6320" y="2993"/>
                    </a:lnTo>
                    <a:lnTo>
                      <a:pt x="6278" y="3077"/>
                    </a:lnTo>
                    <a:lnTo>
                      <a:pt x="6068" y="3098"/>
                    </a:lnTo>
                    <a:lnTo>
                      <a:pt x="5838" y="3139"/>
                    </a:lnTo>
                    <a:lnTo>
                      <a:pt x="5755" y="3202"/>
                    </a:lnTo>
                    <a:lnTo>
                      <a:pt x="5650" y="3223"/>
                    </a:lnTo>
                    <a:lnTo>
                      <a:pt x="5629" y="3244"/>
                    </a:lnTo>
                    <a:lnTo>
                      <a:pt x="5462" y="3223"/>
                    </a:lnTo>
                    <a:lnTo>
                      <a:pt x="5336" y="3286"/>
                    </a:lnTo>
                    <a:lnTo>
                      <a:pt x="5231" y="3286"/>
                    </a:lnTo>
                    <a:lnTo>
                      <a:pt x="5190" y="3223"/>
                    </a:lnTo>
                    <a:lnTo>
                      <a:pt x="5085" y="3223"/>
                    </a:lnTo>
                    <a:lnTo>
                      <a:pt x="4897" y="3118"/>
                    </a:lnTo>
                    <a:lnTo>
                      <a:pt x="4562" y="3118"/>
                    </a:lnTo>
                    <a:lnTo>
                      <a:pt x="4499" y="3077"/>
                    </a:lnTo>
                    <a:lnTo>
                      <a:pt x="4374" y="3098"/>
                    </a:lnTo>
                    <a:lnTo>
                      <a:pt x="4269" y="3077"/>
                    </a:lnTo>
                    <a:lnTo>
                      <a:pt x="4227" y="3118"/>
                    </a:lnTo>
                    <a:lnTo>
                      <a:pt x="4248" y="3286"/>
                    </a:lnTo>
                    <a:lnTo>
                      <a:pt x="4290" y="3328"/>
                    </a:lnTo>
                    <a:lnTo>
                      <a:pt x="4290" y="3516"/>
                    </a:lnTo>
                    <a:lnTo>
                      <a:pt x="4353" y="3642"/>
                    </a:lnTo>
                    <a:lnTo>
                      <a:pt x="4395" y="3704"/>
                    </a:lnTo>
                    <a:lnTo>
                      <a:pt x="4478" y="3725"/>
                    </a:lnTo>
                    <a:lnTo>
                      <a:pt x="4646" y="3934"/>
                    </a:lnTo>
                    <a:lnTo>
                      <a:pt x="4708" y="3976"/>
                    </a:lnTo>
                    <a:lnTo>
                      <a:pt x="4771" y="3955"/>
                    </a:lnTo>
                    <a:lnTo>
                      <a:pt x="4897" y="3767"/>
                    </a:lnTo>
                    <a:lnTo>
                      <a:pt x="5106" y="3662"/>
                    </a:lnTo>
                    <a:lnTo>
                      <a:pt x="5315" y="3537"/>
                    </a:lnTo>
                    <a:lnTo>
                      <a:pt x="5441" y="3432"/>
                    </a:lnTo>
                    <a:lnTo>
                      <a:pt x="5503" y="3349"/>
                    </a:lnTo>
                    <a:lnTo>
                      <a:pt x="5545" y="3349"/>
                    </a:lnTo>
                    <a:lnTo>
                      <a:pt x="5817" y="3411"/>
                    </a:lnTo>
                    <a:lnTo>
                      <a:pt x="6027" y="3390"/>
                    </a:lnTo>
                    <a:lnTo>
                      <a:pt x="6173" y="3390"/>
                    </a:lnTo>
                    <a:lnTo>
                      <a:pt x="6320" y="3495"/>
                    </a:lnTo>
                    <a:lnTo>
                      <a:pt x="6571" y="3516"/>
                    </a:lnTo>
                    <a:lnTo>
                      <a:pt x="6780" y="3516"/>
                    </a:lnTo>
                    <a:lnTo>
                      <a:pt x="6864" y="3558"/>
                    </a:lnTo>
                    <a:lnTo>
                      <a:pt x="6843" y="3600"/>
                    </a:lnTo>
                    <a:lnTo>
                      <a:pt x="6654" y="3621"/>
                    </a:lnTo>
                    <a:lnTo>
                      <a:pt x="6550" y="3600"/>
                    </a:lnTo>
                    <a:lnTo>
                      <a:pt x="6361" y="3558"/>
                    </a:lnTo>
                    <a:lnTo>
                      <a:pt x="6152" y="3453"/>
                    </a:lnTo>
                    <a:lnTo>
                      <a:pt x="6047" y="3453"/>
                    </a:lnTo>
                    <a:lnTo>
                      <a:pt x="5964" y="3495"/>
                    </a:lnTo>
                    <a:lnTo>
                      <a:pt x="5734" y="3453"/>
                    </a:lnTo>
                    <a:lnTo>
                      <a:pt x="5608" y="3432"/>
                    </a:lnTo>
                    <a:lnTo>
                      <a:pt x="5545" y="3516"/>
                    </a:lnTo>
                    <a:lnTo>
                      <a:pt x="5399" y="3600"/>
                    </a:lnTo>
                    <a:lnTo>
                      <a:pt x="5294" y="3725"/>
                    </a:lnTo>
                    <a:lnTo>
                      <a:pt x="5106" y="3830"/>
                    </a:lnTo>
                    <a:lnTo>
                      <a:pt x="5022" y="3976"/>
                    </a:lnTo>
                    <a:lnTo>
                      <a:pt x="4939" y="4060"/>
                    </a:lnTo>
                    <a:lnTo>
                      <a:pt x="4918" y="4123"/>
                    </a:lnTo>
                    <a:lnTo>
                      <a:pt x="5064" y="4227"/>
                    </a:lnTo>
                    <a:lnTo>
                      <a:pt x="5190" y="4227"/>
                    </a:lnTo>
                    <a:lnTo>
                      <a:pt x="5190" y="4290"/>
                    </a:lnTo>
                    <a:lnTo>
                      <a:pt x="5294" y="4395"/>
                    </a:lnTo>
                    <a:lnTo>
                      <a:pt x="5503" y="4395"/>
                    </a:lnTo>
                    <a:lnTo>
                      <a:pt x="5755" y="4478"/>
                    </a:lnTo>
                    <a:lnTo>
                      <a:pt x="5943" y="4478"/>
                    </a:lnTo>
                    <a:lnTo>
                      <a:pt x="6110" y="4332"/>
                    </a:lnTo>
                    <a:lnTo>
                      <a:pt x="6131" y="4144"/>
                    </a:lnTo>
                    <a:lnTo>
                      <a:pt x="6278" y="4081"/>
                    </a:lnTo>
                    <a:lnTo>
                      <a:pt x="6382" y="4123"/>
                    </a:lnTo>
                    <a:lnTo>
                      <a:pt x="6257" y="4165"/>
                    </a:lnTo>
                    <a:lnTo>
                      <a:pt x="6257" y="4269"/>
                    </a:lnTo>
                    <a:lnTo>
                      <a:pt x="6361" y="4290"/>
                    </a:lnTo>
                    <a:lnTo>
                      <a:pt x="6508" y="4248"/>
                    </a:lnTo>
                    <a:lnTo>
                      <a:pt x="6654" y="4269"/>
                    </a:lnTo>
                    <a:lnTo>
                      <a:pt x="6780" y="4186"/>
                    </a:lnTo>
                    <a:lnTo>
                      <a:pt x="6884" y="4227"/>
                    </a:lnTo>
                    <a:lnTo>
                      <a:pt x="6780" y="4332"/>
                    </a:lnTo>
                    <a:lnTo>
                      <a:pt x="6571" y="4353"/>
                    </a:lnTo>
                    <a:lnTo>
                      <a:pt x="6466" y="4374"/>
                    </a:lnTo>
                    <a:lnTo>
                      <a:pt x="6320" y="4374"/>
                    </a:lnTo>
                    <a:lnTo>
                      <a:pt x="6152" y="4541"/>
                    </a:lnTo>
                    <a:lnTo>
                      <a:pt x="6173" y="4604"/>
                    </a:lnTo>
                    <a:lnTo>
                      <a:pt x="6257" y="4646"/>
                    </a:lnTo>
                    <a:lnTo>
                      <a:pt x="6445" y="4604"/>
                    </a:lnTo>
                    <a:lnTo>
                      <a:pt x="6571" y="4771"/>
                    </a:lnTo>
                    <a:lnTo>
                      <a:pt x="7010" y="4771"/>
                    </a:lnTo>
                    <a:lnTo>
                      <a:pt x="7156" y="4750"/>
                    </a:lnTo>
                    <a:lnTo>
                      <a:pt x="7554" y="4583"/>
                    </a:lnTo>
                    <a:lnTo>
                      <a:pt x="7680" y="4562"/>
                    </a:lnTo>
                    <a:lnTo>
                      <a:pt x="7889" y="4395"/>
                    </a:lnTo>
                    <a:lnTo>
                      <a:pt x="7847" y="4353"/>
                    </a:lnTo>
                    <a:lnTo>
                      <a:pt x="7805" y="4353"/>
                    </a:lnTo>
                    <a:lnTo>
                      <a:pt x="7952" y="4165"/>
                    </a:lnTo>
                    <a:lnTo>
                      <a:pt x="8056" y="4165"/>
                    </a:lnTo>
                    <a:lnTo>
                      <a:pt x="8140" y="4039"/>
                    </a:lnTo>
                    <a:lnTo>
                      <a:pt x="8161" y="4060"/>
                    </a:lnTo>
                    <a:lnTo>
                      <a:pt x="8224" y="4165"/>
                    </a:lnTo>
                    <a:lnTo>
                      <a:pt x="8265" y="4165"/>
                    </a:lnTo>
                    <a:lnTo>
                      <a:pt x="8265" y="4060"/>
                    </a:lnTo>
                    <a:lnTo>
                      <a:pt x="8579" y="3830"/>
                    </a:lnTo>
                    <a:lnTo>
                      <a:pt x="8788" y="3809"/>
                    </a:lnTo>
                    <a:lnTo>
                      <a:pt x="9123" y="3662"/>
                    </a:lnTo>
                    <a:lnTo>
                      <a:pt x="9123" y="3746"/>
                    </a:lnTo>
                    <a:lnTo>
                      <a:pt x="8851" y="3872"/>
                    </a:lnTo>
                    <a:lnTo>
                      <a:pt x="8684" y="3872"/>
                    </a:lnTo>
                    <a:lnTo>
                      <a:pt x="8370" y="4060"/>
                    </a:lnTo>
                    <a:lnTo>
                      <a:pt x="8328" y="4227"/>
                    </a:lnTo>
                    <a:lnTo>
                      <a:pt x="8203" y="4332"/>
                    </a:lnTo>
                    <a:lnTo>
                      <a:pt x="8056" y="4332"/>
                    </a:lnTo>
                    <a:lnTo>
                      <a:pt x="8014" y="4478"/>
                    </a:lnTo>
                    <a:lnTo>
                      <a:pt x="7952" y="4541"/>
                    </a:lnTo>
                    <a:lnTo>
                      <a:pt x="7952" y="4583"/>
                    </a:lnTo>
                    <a:lnTo>
                      <a:pt x="8244" y="4562"/>
                    </a:lnTo>
                    <a:lnTo>
                      <a:pt x="8328" y="4604"/>
                    </a:lnTo>
                    <a:lnTo>
                      <a:pt x="8454" y="4604"/>
                    </a:lnTo>
                    <a:lnTo>
                      <a:pt x="8579" y="4688"/>
                    </a:lnTo>
                    <a:lnTo>
                      <a:pt x="8558" y="4750"/>
                    </a:lnTo>
                    <a:lnTo>
                      <a:pt x="8663" y="4792"/>
                    </a:lnTo>
                    <a:lnTo>
                      <a:pt x="8747" y="4792"/>
                    </a:lnTo>
                    <a:lnTo>
                      <a:pt x="8788" y="4855"/>
                    </a:lnTo>
                    <a:lnTo>
                      <a:pt x="8663" y="4876"/>
                    </a:lnTo>
                    <a:lnTo>
                      <a:pt x="8558" y="4918"/>
                    </a:lnTo>
                    <a:lnTo>
                      <a:pt x="8433" y="4813"/>
                    </a:lnTo>
                    <a:lnTo>
                      <a:pt x="8224" y="4750"/>
                    </a:lnTo>
                    <a:lnTo>
                      <a:pt x="7952" y="4771"/>
                    </a:lnTo>
                    <a:lnTo>
                      <a:pt x="7554" y="4813"/>
                    </a:lnTo>
                    <a:lnTo>
                      <a:pt x="7408" y="4876"/>
                    </a:lnTo>
                    <a:lnTo>
                      <a:pt x="7303" y="4876"/>
                    </a:lnTo>
                    <a:lnTo>
                      <a:pt x="7303" y="4918"/>
                    </a:lnTo>
                    <a:lnTo>
                      <a:pt x="7324" y="4981"/>
                    </a:lnTo>
                    <a:lnTo>
                      <a:pt x="7512" y="5022"/>
                    </a:lnTo>
                    <a:lnTo>
                      <a:pt x="7680" y="5022"/>
                    </a:lnTo>
                    <a:lnTo>
                      <a:pt x="7784" y="5085"/>
                    </a:lnTo>
                    <a:lnTo>
                      <a:pt x="7784" y="5169"/>
                    </a:lnTo>
                    <a:lnTo>
                      <a:pt x="7638" y="5190"/>
                    </a:lnTo>
                    <a:lnTo>
                      <a:pt x="7533" y="5106"/>
                    </a:lnTo>
                    <a:lnTo>
                      <a:pt x="7324" y="5085"/>
                    </a:lnTo>
                    <a:lnTo>
                      <a:pt x="7219" y="5002"/>
                    </a:lnTo>
                    <a:lnTo>
                      <a:pt x="7115" y="4981"/>
                    </a:lnTo>
                    <a:lnTo>
                      <a:pt x="6947" y="5064"/>
                    </a:lnTo>
                    <a:lnTo>
                      <a:pt x="6696" y="5085"/>
                    </a:lnTo>
                    <a:lnTo>
                      <a:pt x="6508" y="5002"/>
                    </a:lnTo>
                    <a:lnTo>
                      <a:pt x="6361" y="5002"/>
                    </a:lnTo>
                    <a:lnTo>
                      <a:pt x="6215" y="4960"/>
                    </a:lnTo>
                    <a:lnTo>
                      <a:pt x="6131" y="4897"/>
                    </a:lnTo>
                    <a:lnTo>
                      <a:pt x="5922" y="4918"/>
                    </a:lnTo>
                    <a:lnTo>
                      <a:pt x="5859" y="5064"/>
                    </a:lnTo>
                    <a:lnTo>
                      <a:pt x="5922" y="5169"/>
                    </a:lnTo>
                    <a:lnTo>
                      <a:pt x="5922" y="5587"/>
                    </a:lnTo>
                    <a:lnTo>
                      <a:pt x="5943" y="5629"/>
                    </a:lnTo>
                    <a:lnTo>
                      <a:pt x="5838" y="5755"/>
                    </a:lnTo>
                    <a:lnTo>
                      <a:pt x="5838" y="5839"/>
                    </a:lnTo>
                    <a:lnTo>
                      <a:pt x="5922" y="5901"/>
                    </a:lnTo>
                    <a:lnTo>
                      <a:pt x="5985" y="6006"/>
                    </a:lnTo>
                    <a:lnTo>
                      <a:pt x="6131" y="6006"/>
                    </a:lnTo>
                    <a:lnTo>
                      <a:pt x="6236" y="6069"/>
                    </a:lnTo>
                    <a:lnTo>
                      <a:pt x="6110" y="6048"/>
                    </a:lnTo>
                    <a:lnTo>
                      <a:pt x="6027" y="6111"/>
                    </a:lnTo>
                    <a:lnTo>
                      <a:pt x="5985" y="6173"/>
                    </a:lnTo>
                    <a:lnTo>
                      <a:pt x="5964" y="6069"/>
                    </a:lnTo>
                    <a:lnTo>
                      <a:pt x="5859" y="5964"/>
                    </a:lnTo>
                    <a:lnTo>
                      <a:pt x="5817" y="5964"/>
                    </a:lnTo>
                    <a:lnTo>
                      <a:pt x="5796" y="6027"/>
                    </a:lnTo>
                    <a:lnTo>
                      <a:pt x="5713" y="5922"/>
                    </a:lnTo>
                    <a:lnTo>
                      <a:pt x="5692" y="5734"/>
                    </a:lnTo>
                    <a:lnTo>
                      <a:pt x="5692" y="5525"/>
                    </a:lnTo>
                    <a:lnTo>
                      <a:pt x="5629" y="5232"/>
                    </a:lnTo>
                    <a:lnTo>
                      <a:pt x="5503" y="5085"/>
                    </a:lnTo>
                    <a:lnTo>
                      <a:pt x="5503" y="4981"/>
                    </a:lnTo>
                    <a:lnTo>
                      <a:pt x="5231" y="4792"/>
                    </a:lnTo>
                    <a:lnTo>
                      <a:pt x="5169" y="4792"/>
                    </a:lnTo>
                    <a:lnTo>
                      <a:pt x="5001" y="4688"/>
                    </a:lnTo>
                    <a:lnTo>
                      <a:pt x="4980" y="4583"/>
                    </a:lnTo>
                    <a:lnTo>
                      <a:pt x="4876" y="4541"/>
                    </a:lnTo>
                    <a:lnTo>
                      <a:pt x="4708" y="4583"/>
                    </a:lnTo>
                    <a:lnTo>
                      <a:pt x="4353" y="4981"/>
                    </a:lnTo>
                    <a:lnTo>
                      <a:pt x="4290" y="5106"/>
                    </a:lnTo>
                    <a:lnTo>
                      <a:pt x="4290" y="5211"/>
                    </a:lnTo>
                    <a:lnTo>
                      <a:pt x="4374" y="5274"/>
                    </a:lnTo>
                    <a:lnTo>
                      <a:pt x="4499" y="5315"/>
                    </a:lnTo>
                    <a:lnTo>
                      <a:pt x="4562" y="5441"/>
                    </a:lnTo>
                    <a:lnTo>
                      <a:pt x="4562" y="5525"/>
                    </a:lnTo>
                    <a:lnTo>
                      <a:pt x="4541" y="5546"/>
                    </a:lnTo>
                    <a:lnTo>
                      <a:pt x="4457" y="5420"/>
                    </a:lnTo>
                    <a:lnTo>
                      <a:pt x="4374" y="5399"/>
                    </a:lnTo>
                    <a:lnTo>
                      <a:pt x="4290" y="5336"/>
                    </a:lnTo>
                    <a:lnTo>
                      <a:pt x="4248" y="5378"/>
                    </a:lnTo>
                    <a:lnTo>
                      <a:pt x="4164" y="5399"/>
                    </a:lnTo>
                    <a:lnTo>
                      <a:pt x="4143" y="5483"/>
                    </a:lnTo>
                    <a:lnTo>
                      <a:pt x="4185" y="5608"/>
                    </a:lnTo>
                    <a:lnTo>
                      <a:pt x="4269" y="5650"/>
                    </a:lnTo>
                    <a:lnTo>
                      <a:pt x="4332" y="5818"/>
                    </a:lnTo>
                    <a:lnTo>
                      <a:pt x="4353" y="6131"/>
                    </a:lnTo>
                    <a:lnTo>
                      <a:pt x="4269" y="6278"/>
                    </a:lnTo>
                    <a:lnTo>
                      <a:pt x="4269" y="6445"/>
                    </a:lnTo>
                    <a:lnTo>
                      <a:pt x="4185" y="6634"/>
                    </a:lnTo>
                    <a:lnTo>
                      <a:pt x="4185" y="6759"/>
                    </a:lnTo>
                    <a:lnTo>
                      <a:pt x="4227" y="6780"/>
                    </a:lnTo>
                    <a:lnTo>
                      <a:pt x="4290" y="6759"/>
                    </a:lnTo>
                    <a:lnTo>
                      <a:pt x="4290" y="6759"/>
                    </a:lnTo>
                    <a:lnTo>
                      <a:pt x="4269" y="6906"/>
                    </a:lnTo>
                    <a:lnTo>
                      <a:pt x="4185" y="7052"/>
                    </a:lnTo>
                    <a:lnTo>
                      <a:pt x="4143" y="6968"/>
                    </a:lnTo>
                    <a:lnTo>
                      <a:pt x="4123" y="6864"/>
                    </a:lnTo>
                    <a:lnTo>
                      <a:pt x="4018" y="6780"/>
                    </a:lnTo>
                    <a:lnTo>
                      <a:pt x="3934" y="6864"/>
                    </a:lnTo>
                    <a:lnTo>
                      <a:pt x="3934" y="7052"/>
                    </a:lnTo>
                    <a:lnTo>
                      <a:pt x="4081" y="7303"/>
                    </a:lnTo>
                    <a:lnTo>
                      <a:pt x="4248" y="7282"/>
                    </a:lnTo>
                    <a:lnTo>
                      <a:pt x="4353" y="7324"/>
                    </a:lnTo>
                    <a:lnTo>
                      <a:pt x="4395" y="7408"/>
                    </a:lnTo>
                    <a:lnTo>
                      <a:pt x="4583" y="7408"/>
                    </a:lnTo>
                    <a:lnTo>
                      <a:pt x="4792" y="7491"/>
                    </a:lnTo>
                    <a:lnTo>
                      <a:pt x="4876" y="7408"/>
                    </a:lnTo>
                    <a:lnTo>
                      <a:pt x="5001" y="7324"/>
                    </a:lnTo>
                    <a:lnTo>
                      <a:pt x="5001" y="7261"/>
                    </a:lnTo>
                    <a:lnTo>
                      <a:pt x="5085" y="7219"/>
                    </a:lnTo>
                    <a:lnTo>
                      <a:pt x="5085" y="7303"/>
                    </a:lnTo>
                    <a:lnTo>
                      <a:pt x="5022" y="7408"/>
                    </a:lnTo>
                    <a:lnTo>
                      <a:pt x="5022" y="7533"/>
                    </a:lnTo>
                    <a:lnTo>
                      <a:pt x="4980" y="7596"/>
                    </a:lnTo>
                    <a:lnTo>
                      <a:pt x="4876" y="7533"/>
                    </a:lnTo>
                    <a:lnTo>
                      <a:pt x="4646" y="7533"/>
                    </a:lnTo>
                    <a:lnTo>
                      <a:pt x="4541" y="7575"/>
                    </a:lnTo>
                    <a:lnTo>
                      <a:pt x="4541" y="7680"/>
                    </a:lnTo>
                    <a:lnTo>
                      <a:pt x="4583" y="7701"/>
                    </a:lnTo>
                    <a:lnTo>
                      <a:pt x="4708" y="7701"/>
                    </a:lnTo>
                    <a:lnTo>
                      <a:pt x="4750" y="7784"/>
                    </a:lnTo>
                    <a:lnTo>
                      <a:pt x="4646" y="7784"/>
                    </a:lnTo>
                    <a:lnTo>
                      <a:pt x="4646" y="7952"/>
                    </a:lnTo>
                    <a:lnTo>
                      <a:pt x="4478" y="7722"/>
                    </a:lnTo>
                    <a:lnTo>
                      <a:pt x="4395" y="7722"/>
                    </a:lnTo>
                    <a:lnTo>
                      <a:pt x="4353" y="7617"/>
                    </a:lnTo>
                    <a:lnTo>
                      <a:pt x="4290" y="7533"/>
                    </a:lnTo>
                    <a:lnTo>
                      <a:pt x="4039" y="7366"/>
                    </a:lnTo>
                    <a:lnTo>
                      <a:pt x="3976" y="7366"/>
                    </a:lnTo>
                    <a:lnTo>
                      <a:pt x="3830" y="7199"/>
                    </a:lnTo>
                    <a:lnTo>
                      <a:pt x="3830" y="7178"/>
                    </a:lnTo>
                    <a:lnTo>
                      <a:pt x="3725" y="7178"/>
                    </a:lnTo>
                    <a:lnTo>
                      <a:pt x="3620" y="7261"/>
                    </a:lnTo>
                    <a:lnTo>
                      <a:pt x="3516" y="7261"/>
                    </a:lnTo>
                    <a:lnTo>
                      <a:pt x="3432" y="7303"/>
                    </a:lnTo>
                    <a:lnTo>
                      <a:pt x="3286" y="7261"/>
                    </a:lnTo>
                    <a:lnTo>
                      <a:pt x="3034" y="7303"/>
                    </a:lnTo>
                    <a:lnTo>
                      <a:pt x="2972" y="7282"/>
                    </a:lnTo>
                    <a:lnTo>
                      <a:pt x="2783" y="7471"/>
                    </a:lnTo>
                    <a:lnTo>
                      <a:pt x="2700" y="7617"/>
                    </a:lnTo>
                    <a:lnTo>
                      <a:pt x="2700" y="7743"/>
                    </a:lnTo>
                    <a:lnTo>
                      <a:pt x="2595" y="7784"/>
                    </a:lnTo>
                    <a:lnTo>
                      <a:pt x="2490" y="7847"/>
                    </a:lnTo>
                    <a:lnTo>
                      <a:pt x="2365" y="7910"/>
                    </a:lnTo>
                    <a:lnTo>
                      <a:pt x="2344" y="7994"/>
                    </a:lnTo>
                    <a:lnTo>
                      <a:pt x="2198" y="8098"/>
                    </a:lnTo>
                    <a:lnTo>
                      <a:pt x="2177" y="8224"/>
                    </a:lnTo>
                    <a:lnTo>
                      <a:pt x="2260" y="8224"/>
                    </a:lnTo>
                    <a:lnTo>
                      <a:pt x="2281" y="8307"/>
                    </a:lnTo>
                    <a:lnTo>
                      <a:pt x="2177" y="8307"/>
                    </a:lnTo>
                    <a:lnTo>
                      <a:pt x="2093" y="8349"/>
                    </a:lnTo>
                    <a:lnTo>
                      <a:pt x="2260" y="8475"/>
                    </a:lnTo>
                    <a:lnTo>
                      <a:pt x="2407" y="8517"/>
                    </a:lnTo>
                    <a:lnTo>
                      <a:pt x="2511" y="8433"/>
                    </a:lnTo>
                    <a:lnTo>
                      <a:pt x="2490" y="8349"/>
                    </a:lnTo>
                    <a:lnTo>
                      <a:pt x="2658" y="8370"/>
                    </a:lnTo>
                    <a:lnTo>
                      <a:pt x="2825" y="8245"/>
                    </a:lnTo>
                    <a:lnTo>
                      <a:pt x="2825" y="8349"/>
                    </a:lnTo>
                    <a:lnTo>
                      <a:pt x="2700" y="8412"/>
                    </a:lnTo>
                    <a:lnTo>
                      <a:pt x="2616" y="8538"/>
                    </a:lnTo>
                    <a:lnTo>
                      <a:pt x="2616" y="8621"/>
                    </a:lnTo>
                    <a:lnTo>
                      <a:pt x="2783" y="8621"/>
                    </a:lnTo>
                    <a:lnTo>
                      <a:pt x="2888" y="8642"/>
                    </a:lnTo>
                    <a:lnTo>
                      <a:pt x="3014" y="8475"/>
                    </a:lnTo>
                    <a:lnTo>
                      <a:pt x="3202" y="8349"/>
                    </a:lnTo>
                    <a:lnTo>
                      <a:pt x="3307" y="8119"/>
                    </a:lnTo>
                    <a:lnTo>
                      <a:pt x="3453" y="7931"/>
                    </a:lnTo>
                    <a:lnTo>
                      <a:pt x="3558" y="7910"/>
                    </a:lnTo>
                    <a:lnTo>
                      <a:pt x="3558" y="7910"/>
                    </a:lnTo>
                    <a:lnTo>
                      <a:pt x="3537" y="7994"/>
                    </a:lnTo>
                    <a:lnTo>
                      <a:pt x="3453" y="8035"/>
                    </a:lnTo>
                    <a:lnTo>
                      <a:pt x="3307" y="8245"/>
                    </a:lnTo>
                    <a:lnTo>
                      <a:pt x="3348" y="8349"/>
                    </a:lnTo>
                    <a:lnTo>
                      <a:pt x="3244" y="8349"/>
                    </a:lnTo>
                    <a:lnTo>
                      <a:pt x="3181" y="8454"/>
                    </a:lnTo>
                    <a:lnTo>
                      <a:pt x="3202" y="8538"/>
                    </a:lnTo>
                    <a:lnTo>
                      <a:pt x="3286" y="8538"/>
                    </a:lnTo>
                    <a:lnTo>
                      <a:pt x="3223" y="8580"/>
                    </a:lnTo>
                    <a:lnTo>
                      <a:pt x="3139" y="8580"/>
                    </a:lnTo>
                    <a:lnTo>
                      <a:pt x="3034" y="8684"/>
                    </a:lnTo>
                    <a:lnTo>
                      <a:pt x="3076" y="8747"/>
                    </a:lnTo>
                    <a:lnTo>
                      <a:pt x="3202" y="8747"/>
                    </a:lnTo>
                    <a:lnTo>
                      <a:pt x="3118" y="8789"/>
                    </a:lnTo>
                    <a:lnTo>
                      <a:pt x="2993" y="8747"/>
                    </a:lnTo>
                    <a:lnTo>
                      <a:pt x="2888" y="8747"/>
                    </a:lnTo>
                    <a:lnTo>
                      <a:pt x="2804" y="8789"/>
                    </a:lnTo>
                    <a:lnTo>
                      <a:pt x="2721" y="8831"/>
                    </a:lnTo>
                    <a:lnTo>
                      <a:pt x="2679" y="8872"/>
                    </a:lnTo>
                    <a:lnTo>
                      <a:pt x="2721" y="8977"/>
                    </a:lnTo>
                    <a:lnTo>
                      <a:pt x="2804" y="8977"/>
                    </a:lnTo>
                    <a:lnTo>
                      <a:pt x="2867" y="8935"/>
                    </a:lnTo>
                    <a:lnTo>
                      <a:pt x="2909" y="8956"/>
                    </a:lnTo>
                    <a:lnTo>
                      <a:pt x="3014" y="8956"/>
                    </a:lnTo>
                    <a:lnTo>
                      <a:pt x="3014" y="9040"/>
                    </a:lnTo>
                    <a:lnTo>
                      <a:pt x="2930" y="9040"/>
                    </a:lnTo>
                    <a:lnTo>
                      <a:pt x="2825" y="8998"/>
                    </a:lnTo>
                    <a:lnTo>
                      <a:pt x="2783" y="9040"/>
                    </a:lnTo>
                    <a:lnTo>
                      <a:pt x="2783" y="9082"/>
                    </a:lnTo>
                    <a:lnTo>
                      <a:pt x="2888" y="9103"/>
                    </a:lnTo>
                    <a:lnTo>
                      <a:pt x="2867" y="9144"/>
                    </a:lnTo>
                    <a:lnTo>
                      <a:pt x="2783" y="9186"/>
                    </a:lnTo>
                    <a:lnTo>
                      <a:pt x="2700" y="9186"/>
                    </a:lnTo>
                    <a:lnTo>
                      <a:pt x="2700" y="9249"/>
                    </a:lnTo>
                    <a:lnTo>
                      <a:pt x="2783" y="9396"/>
                    </a:lnTo>
                    <a:lnTo>
                      <a:pt x="2867" y="9396"/>
                    </a:lnTo>
                    <a:lnTo>
                      <a:pt x="2909" y="9312"/>
                    </a:lnTo>
                    <a:lnTo>
                      <a:pt x="3034" y="9207"/>
                    </a:lnTo>
                    <a:lnTo>
                      <a:pt x="3014" y="9312"/>
                    </a:lnTo>
                    <a:lnTo>
                      <a:pt x="2909" y="9396"/>
                    </a:lnTo>
                    <a:lnTo>
                      <a:pt x="2825" y="9479"/>
                    </a:lnTo>
                    <a:lnTo>
                      <a:pt x="2804" y="9563"/>
                    </a:lnTo>
                    <a:lnTo>
                      <a:pt x="2972" y="9626"/>
                    </a:lnTo>
                    <a:lnTo>
                      <a:pt x="3097" y="9626"/>
                    </a:lnTo>
                    <a:lnTo>
                      <a:pt x="3118" y="9605"/>
                    </a:lnTo>
                    <a:lnTo>
                      <a:pt x="3181" y="9605"/>
                    </a:lnTo>
                    <a:lnTo>
                      <a:pt x="3244" y="9668"/>
                    </a:lnTo>
                    <a:lnTo>
                      <a:pt x="3432" y="9584"/>
                    </a:lnTo>
                    <a:lnTo>
                      <a:pt x="3620" y="9416"/>
                    </a:lnTo>
                    <a:lnTo>
                      <a:pt x="3620" y="9396"/>
                    </a:lnTo>
                    <a:lnTo>
                      <a:pt x="3725" y="9312"/>
                    </a:lnTo>
                    <a:lnTo>
                      <a:pt x="3934" y="9103"/>
                    </a:lnTo>
                    <a:lnTo>
                      <a:pt x="3934" y="9040"/>
                    </a:lnTo>
                    <a:lnTo>
                      <a:pt x="4018" y="8956"/>
                    </a:lnTo>
                    <a:lnTo>
                      <a:pt x="4081" y="8956"/>
                    </a:lnTo>
                    <a:lnTo>
                      <a:pt x="4018" y="9040"/>
                    </a:lnTo>
                    <a:lnTo>
                      <a:pt x="3976" y="9144"/>
                    </a:lnTo>
                    <a:lnTo>
                      <a:pt x="3809" y="9354"/>
                    </a:lnTo>
                    <a:lnTo>
                      <a:pt x="3599" y="9479"/>
                    </a:lnTo>
                    <a:lnTo>
                      <a:pt x="3453" y="9626"/>
                    </a:lnTo>
                    <a:lnTo>
                      <a:pt x="3307" y="9709"/>
                    </a:lnTo>
                    <a:lnTo>
                      <a:pt x="3223" y="9793"/>
                    </a:lnTo>
                    <a:lnTo>
                      <a:pt x="3286" y="9877"/>
                    </a:lnTo>
                    <a:lnTo>
                      <a:pt x="3223" y="9898"/>
                    </a:lnTo>
                    <a:lnTo>
                      <a:pt x="3076" y="9772"/>
                    </a:lnTo>
                    <a:lnTo>
                      <a:pt x="2825" y="9772"/>
                    </a:lnTo>
                    <a:lnTo>
                      <a:pt x="2825" y="9835"/>
                    </a:lnTo>
                    <a:lnTo>
                      <a:pt x="2783" y="9814"/>
                    </a:lnTo>
                    <a:lnTo>
                      <a:pt x="2700" y="9688"/>
                    </a:lnTo>
                    <a:lnTo>
                      <a:pt x="2490" y="9584"/>
                    </a:lnTo>
                    <a:lnTo>
                      <a:pt x="2407" y="9605"/>
                    </a:lnTo>
                    <a:lnTo>
                      <a:pt x="2365" y="9563"/>
                    </a:lnTo>
                    <a:lnTo>
                      <a:pt x="2407" y="9416"/>
                    </a:lnTo>
                    <a:lnTo>
                      <a:pt x="2407" y="9082"/>
                    </a:lnTo>
                    <a:lnTo>
                      <a:pt x="2365" y="8872"/>
                    </a:lnTo>
                    <a:lnTo>
                      <a:pt x="2239" y="8726"/>
                    </a:lnTo>
                    <a:lnTo>
                      <a:pt x="2156" y="8726"/>
                    </a:lnTo>
                    <a:lnTo>
                      <a:pt x="2030" y="8663"/>
                    </a:lnTo>
                    <a:lnTo>
                      <a:pt x="1946" y="8684"/>
                    </a:lnTo>
                    <a:lnTo>
                      <a:pt x="1821" y="8684"/>
                    </a:lnTo>
                    <a:lnTo>
                      <a:pt x="1737" y="8726"/>
                    </a:lnTo>
                    <a:lnTo>
                      <a:pt x="1633" y="8747"/>
                    </a:lnTo>
                    <a:lnTo>
                      <a:pt x="1633" y="8831"/>
                    </a:lnTo>
                    <a:lnTo>
                      <a:pt x="1654" y="8935"/>
                    </a:lnTo>
                    <a:lnTo>
                      <a:pt x="1633" y="8977"/>
                    </a:lnTo>
                    <a:lnTo>
                      <a:pt x="1612" y="9165"/>
                    </a:lnTo>
                    <a:lnTo>
                      <a:pt x="1654" y="9249"/>
                    </a:lnTo>
                    <a:lnTo>
                      <a:pt x="1716" y="9249"/>
                    </a:lnTo>
                    <a:lnTo>
                      <a:pt x="1716" y="9312"/>
                    </a:lnTo>
                    <a:lnTo>
                      <a:pt x="1612" y="9396"/>
                    </a:lnTo>
                    <a:lnTo>
                      <a:pt x="1570" y="9458"/>
                    </a:lnTo>
                    <a:lnTo>
                      <a:pt x="1654" y="9563"/>
                    </a:lnTo>
                    <a:lnTo>
                      <a:pt x="1737" y="9563"/>
                    </a:lnTo>
                    <a:lnTo>
                      <a:pt x="1758" y="9500"/>
                    </a:lnTo>
                    <a:lnTo>
                      <a:pt x="1884" y="9563"/>
                    </a:lnTo>
                    <a:lnTo>
                      <a:pt x="1863" y="9584"/>
                    </a:lnTo>
                    <a:lnTo>
                      <a:pt x="1737" y="9584"/>
                    </a:lnTo>
                    <a:lnTo>
                      <a:pt x="1737" y="9605"/>
                    </a:lnTo>
                    <a:lnTo>
                      <a:pt x="1821" y="9668"/>
                    </a:lnTo>
                    <a:lnTo>
                      <a:pt x="1821" y="9709"/>
                    </a:lnTo>
                    <a:lnTo>
                      <a:pt x="1737" y="9772"/>
                    </a:lnTo>
                    <a:lnTo>
                      <a:pt x="1716" y="9793"/>
                    </a:lnTo>
                    <a:lnTo>
                      <a:pt x="1779" y="9814"/>
                    </a:lnTo>
                    <a:lnTo>
                      <a:pt x="1842" y="9877"/>
                    </a:lnTo>
                    <a:lnTo>
                      <a:pt x="1946" y="9877"/>
                    </a:lnTo>
                    <a:lnTo>
                      <a:pt x="1967" y="9898"/>
                    </a:lnTo>
                    <a:lnTo>
                      <a:pt x="1926" y="9940"/>
                    </a:lnTo>
                    <a:lnTo>
                      <a:pt x="1821" y="9940"/>
                    </a:lnTo>
                    <a:lnTo>
                      <a:pt x="1779" y="9981"/>
                    </a:lnTo>
                    <a:lnTo>
                      <a:pt x="1654" y="9877"/>
                    </a:lnTo>
                    <a:lnTo>
                      <a:pt x="1612" y="9898"/>
                    </a:lnTo>
                    <a:lnTo>
                      <a:pt x="1570" y="9940"/>
                    </a:lnTo>
                    <a:lnTo>
                      <a:pt x="1507" y="9940"/>
                    </a:lnTo>
                    <a:lnTo>
                      <a:pt x="1444" y="9835"/>
                    </a:lnTo>
                    <a:lnTo>
                      <a:pt x="1361" y="9814"/>
                    </a:lnTo>
                    <a:lnTo>
                      <a:pt x="1298" y="9877"/>
                    </a:lnTo>
                    <a:lnTo>
                      <a:pt x="1110" y="9877"/>
                    </a:lnTo>
                    <a:lnTo>
                      <a:pt x="984" y="9793"/>
                    </a:lnTo>
                    <a:lnTo>
                      <a:pt x="879" y="9793"/>
                    </a:lnTo>
                    <a:lnTo>
                      <a:pt x="817" y="9835"/>
                    </a:lnTo>
                    <a:lnTo>
                      <a:pt x="817" y="9919"/>
                    </a:lnTo>
                    <a:lnTo>
                      <a:pt x="733" y="9940"/>
                    </a:lnTo>
                    <a:lnTo>
                      <a:pt x="628" y="9981"/>
                    </a:lnTo>
                    <a:lnTo>
                      <a:pt x="586" y="10044"/>
                    </a:lnTo>
                    <a:lnTo>
                      <a:pt x="419" y="10086"/>
                    </a:lnTo>
                    <a:lnTo>
                      <a:pt x="377" y="10107"/>
                    </a:lnTo>
                    <a:lnTo>
                      <a:pt x="273" y="10128"/>
                    </a:lnTo>
                    <a:lnTo>
                      <a:pt x="189" y="10212"/>
                    </a:lnTo>
                    <a:lnTo>
                      <a:pt x="168" y="10316"/>
                    </a:lnTo>
                    <a:lnTo>
                      <a:pt x="168" y="10358"/>
                    </a:lnTo>
                    <a:lnTo>
                      <a:pt x="147" y="10442"/>
                    </a:lnTo>
                    <a:lnTo>
                      <a:pt x="1" y="10525"/>
                    </a:lnTo>
                    <a:lnTo>
                      <a:pt x="1" y="10609"/>
                    </a:lnTo>
                    <a:lnTo>
                      <a:pt x="42" y="10651"/>
                    </a:lnTo>
                    <a:lnTo>
                      <a:pt x="42" y="10818"/>
                    </a:lnTo>
                    <a:lnTo>
                      <a:pt x="63" y="10860"/>
                    </a:lnTo>
                    <a:lnTo>
                      <a:pt x="189" y="10860"/>
                    </a:lnTo>
                    <a:lnTo>
                      <a:pt x="252" y="10735"/>
                    </a:lnTo>
                    <a:lnTo>
                      <a:pt x="294" y="10735"/>
                    </a:lnTo>
                    <a:lnTo>
                      <a:pt x="273" y="10756"/>
                    </a:lnTo>
                    <a:lnTo>
                      <a:pt x="210" y="10860"/>
                    </a:lnTo>
                    <a:lnTo>
                      <a:pt x="273" y="10881"/>
                    </a:lnTo>
                    <a:lnTo>
                      <a:pt x="356" y="10818"/>
                    </a:lnTo>
                    <a:lnTo>
                      <a:pt x="356" y="10651"/>
                    </a:lnTo>
                    <a:lnTo>
                      <a:pt x="398" y="10421"/>
                    </a:lnTo>
                    <a:lnTo>
                      <a:pt x="482" y="10400"/>
                    </a:lnTo>
                    <a:lnTo>
                      <a:pt x="566" y="10337"/>
                    </a:lnTo>
                    <a:lnTo>
                      <a:pt x="419" y="10567"/>
                    </a:lnTo>
                    <a:lnTo>
                      <a:pt x="419" y="10672"/>
                    </a:lnTo>
                    <a:lnTo>
                      <a:pt x="398" y="10714"/>
                    </a:lnTo>
                    <a:lnTo>
                      <a:pt x="377" y="10839"/>
                    </a:lnTo>
                    <a:lnTo>
                      <a:pt x="314" y="10944"/>
                    </a:lnTo>
                    <a:lnTo>
                      <a:pt x="377" y="10986"/>
                    </a:lnTo>
                    <a:lnTo>
                      <a:pt x="419" y="10986"/>
                    </a:lnTo>
                    <a:lnTo>
                      <a:pt x="503" y="11069"/>
                    </a:lnTo>
                    <a:lnTo>
                      <a:pt x="607" y="11069"/>
                    </a:lnTo>
                    <a:lnTo>
                      <a:pt x="628" y="10965"/>
                    </a:lnTo>
                    <a:lnTo>
                      <a:pt x="607" y="10944"/>
                    </a:lnTo>
                    <a:lnTo>
                      <a:pt x="670" y="10839"/>
                    </a:lnTo>
                    <a:lnTo>
                      <a:pt x="691" y="10735"/>
                    </a:lnTo>
                    <a:lnTo>
                      <a:pt x="733" y="10672"/>
                    </a:lnTo>
                    <a:lnTo>
                      <a:pt x="733" y="10756"/>
                    </a:lnTo>
                    <a:lnTo>
                      <a:pt x="775" y="10818"/>
                    </a:lnTo>
                    <a:lnTo>
                      <a:pt x="712" y="10944"/>
                    </a:lnTo>
                    <a:lnTo>
                      <a:pt x="712" y="11028"/>
                    </a:lnTo>
                    <a:lnTo>
                      <a:pt x="712" y="11090"/>
                    </a:lnTo>
                    <a:lnTo>
                      <a:pt x="796" y="11195"/>
                    </a:lnTo>
                    <a:lnTo>
                      <a:pt x="838" y="11237"/>
                    </a:lnTo>
                    <a:lnTo>
                      <a:pt x="921" y="11153"/>
                    </a:lnTo>
                    <a:lnTo>
                      <a:pt x="900" y="11069"/>
                    </a:lnTo>
                    <a:lnTo>
                      <a:pt x="900" y="11048"/>
                    </a:lnTo>
                    <a:lnTo>
                      <a:pt x="921" y="11028"/>
                    </a:lnTo>
                    <a:lnTo>
                      <a:pt x="1005" y="11028"/>
                    </a:lnTo>
                    <a:lnTo>
                      <a:pt x="1047" y="10965"/>
                    </a:lnTo>
                    <a:lnTo>
                      <a:pt x="1026" y="10860"/>
                    </a:lnTo>
                    <a:lnTo>
                      <a:pt x="984" y="10818"/>
                    </a:lnTo>
                    <a:lnTo>
                      <a:pt x="984" y="10735"/>
                    </a:lnTo>
                    <a:lnTo>
                      <a:pt x="1026" y="10756"/>
                    </a:lnTo>
                    <a:lnTo>
                      <a:pt x="1110" y="10923"/>
                    </a:lnTo>
                    <a:lnTo>
                      <a:pt x="1110" y="10986"/>
                    </a:lnTo>
                    <a:lnTo>
                      <a:pt x="1047" y="11090"/>
                    </a:lnTo>
                    <a:lnTo>
                      <a:pt x="1005" y="11090"/>
                    </a:lnTo>
                    <a:lnTo>
                      <a:pt x="942" y="11195"/>
                    </a:lnTo>
                    <a:lnTo>
                      <a:pt x="984" y="11258"/>
                    </a:lnTo>
                    <a:lnTo>
                      <a:pt x="1026" y="11258"/>
                    </a:lnTo>
                    <a:lnTo>
                      <a:pt x="1089" y="11279"/>
                    </a:lnTo>
                    <a:lnTo>
                      <a:pt x="1110" y="11341"/>
                    </a:lnTo>
                    <a:lnTo>
                      <a:pt x="1151" y="11341"/>
                    </a:lnTo>
                    <a:lnTo>
                      <a:pt x="1340" y="11446"/>
                    </a:lnTo>
                    <a:lnTo>
                      <a:pt x="1402" y="11446"/>
                    </a:lnTo>
                    <a:lnTo>
                      <a:pt x="1402" y="11551"/>
                    </a:lnTo>
                    <a:lnTo>
                      <a:pt x="1612" y="11551"/>
                    </a:lnTo>
                    <a:lnTo>
                      <a:pt x="1674" y="11593"/>
                    </a:lnTo>
                    <a:lnTo>
                      <a:pt x="1737" y="11572"/>
                    </a:lnTo>
                    <a:lnTo>
                      <a:pt x="1779" y="11488"/>
                    </a:lnTo>
                    <a:lnTo>
                      <a:pt x="1716" y="11362"/>
                    </a:lnTo>
                    <a:lnTo>
                      <a:pt x="1654" y="11174"/>
                    </a:lnTo>
                    <a:lnTo>
                      <a:pt x="1716" y="11048"/>
                    </a:lnTo>
                    <a:lnTo>
                      <a:pt x="1758" y="10986"/>
                    </a:lnTo>
                    <a:lnTo>
                      <a:pt x="1779" y="11048"/>
                    </a:lnTo>
                    <a:lnTo>
                      <a:pt x="1821" y="11174"/>
                    </a:lnTo>
                    <a:lnTo>
                      <a:pt x="1821" y="11279"/>
                    </a:lnTo>
                    <a:lnTo>
                      <a:pt x="1842" y="11341"/>
                    </a:lnTo>
                    <a:lnTo>
                      <a:pt x="1926" y="11341"/>
                    </a:lnTo>
                    <a:lnTo>
                      <a:pt x="1946" y="11279"/>
                    </a:lnTo>
                    <a:lnTo>
                      <a:pt x="2030" y="11279"/>
                    </a:lnTo>
                    <a:lnTo>
                      <a:pt x="2051" y="11237"/>
                    </a:lnTo>
                    <a:lnTo>
                      <a:pt x="2072" y="11153"/>
                    </a:lnTo>
                    <a:lnTo>
                      <a:pt x="2135" y="11090"/>
                    </a:lnTo>
                    <a:lnTo>
                      <a:pt x="2156" y="10965"/>
                    </a:lnTo>
                    <a:lnTo>
                      <a:pt x="2177" y="10923"/>
                    </a:lnTo>
                    <a:lnTo>
                      <a:pt x="2198" y="10923"/>
                    </a:lnTo>
                    <a:lnTo>
                      <a:pt x="2260" y="11048"/>
                    </a:lnTo>
                    <a:lnTo>
                      <a:pt x="2239" y="11090"/>
                    </a:lnTo>
                    <a:lnTo>
                      <a:pt x="2177" y="11195"/>
                    </a:lnTo>
                    <a:lnTo>
                      <a:pt x="2156" y="11279"/>
                    </a:lnTo>
                    <a:lnTo>
                      <a:pt x="2198" y="11341"/>
                    </a:lnTo>
                    <a:lnTo>
                      <a:pt x="2198" y="11404"/>
                    </a:lnTo>
                    <a:lnTo>
                      <a:pt x="2302" y="11488"/>
                    </a:lnTo>
                    <a:lnTo>
                      <a:pt x="2386" y="11446"/>
                    </a:lnTo>
                    <a:lnTo>
                      <a:pt x="2490" y="11279"/>
                    </a:lnTo>
                    <a:lnTo>
                      <a:pt x="2449" y="11174"/>
                    </a:lnTo>
                    <a:lnTo>
                      <a:pt x="2470" y="11028"/>
                    </a:lnTo>
                    <a:lnTo>
                      <a:pt x="2574" y="10944"/>
                    </a:lnTo>
                    <a:lnTo>
                      <a:pt x="2679" y="10923"/>
                    </a:lnTo>
                    <a:lnTo>
                      <a:pt x="2574" y="11028"/>
                    </a:lnTo>
                    <a:lnTo>
                      <a:pt x="2553" y="11132"/>
                    </a:lnTo>
                    <a:lnTo>
                      <a:pt x="2595" y="11237"/>
                    </a:lnTo>
                    <a:lnTo>
                      <a:pt x="2511" y="11446"/>
                    </a:lnTo>
                    <a:lnTo>
                      <a:pt x="2511" y="11509"/>
                    </a:lnTo>
                    <a:lnTo>
                      <a:pt x="2595" y="11593"/>
                    </a:lnTo>
                    <a:lnTo>
                      <a:pt x="2700" y="11572"/>
                    </a:lnTo>
                    <a:lnTo>
                      <a:pt x="2783" y="11593"/>
                    </a:lnTo>
                    <a:lnTo>
                      <a:pt x="2867" y="11572"/>
                    </a:lnTo>
                    <a:lnTo>
                      <a:pt x="2867" y="11446"/>
                    </a:lnTo>
                    <a:lnTo>
                      <a:pt x="2930" y="11362"/>
                    </a:lnTo>
                    <a:lnTo>
                      <a:pt x="2909" y="11279"/>
                    </a:lnTo>
                    <a:lnTo>
                      <a:pt x="2825" y="11132"/>
                    </a:lnTo>
                    <a:lnTo>
                      <a:pt x="2909" y="10944"/>
                    </a:lnTo>
                    <a:lnTo>
                      <a:pt x="2909" y="10818"/>
                    </a:lnTo>
                    <a:lnTo>
                      <a:pt x="2972" y="10923"/>
                    </a:lnTo>
                    <a:lnTo>
                      <a:pt x="2930" y="11028"/>
                    </a:lnTo>
                    <a:lnTo>
                      <a:pt x="2909" y="11090"/>
                    </a:lnTo>
                    <a:lnTo>
                      <a:pt x="2993" y="11258"/>
                    </a:lnTo>
                    <a:lnTo>
                      <a:pt x="3076" y="11279"/>
                    </a:lnTo>
                    <a:lnTo>
                      <a:pt x="3118" y="11300"/>
                    </a:lnTo>
                    <a:lnTo>
                      <a:pt x="3034" y="11341"/>
                    </a:lnTo>
                    <a:lnTo>
                      <a:pt x="2993" y="11488"/>
                    </a:lnTo>
                    <a:lnTo>
                      <a:pt x="3014" y="11551"/>
                    </a:lnTo>
                    <a:lnTo>
                      <a:pt x="3181" y="11593"/>
                    </a:lnTo>
                    <a:lnTo>
                      <a:pt x="3244" y="11551"/>
                    </a:lnTo>
                    <a:lnTo>
                      <a:pt x="3348" y="11697"/>
                    </a:lnTo>
                    <a:lnTo>
                      <a:pt x="3348" y="11802"/>
                    </a:lnTo>
                    <a:lnTo>
                      <a:pt x="3286" y="11906"/>
                    </a:lnTo>
                    <a:lnTo>
                      <a:pt x="3181" y="11990"/>
                    </a:lnTo>
                    <a:lnTo>
                      <a:pt x="3223" y="12011"/>
                    </a:lnTo>
                    <a:lnTo>
                      <a:pt x="3286" y="12095"/>
                    </a:lnTo>
                    <a:lnTo>
                      <a:pt x="3369" y="12095"/>
                    </a:lnTo>
                    <a:lnTo>
                      <a:pt x="3495" y="12074"/>
                    </a:lnTo>
                    <a:lnTo>
                      <a:pt x="3537" y="12095"/>
                    </a:lnTo>
                    <a:lnTo>
                      <a:pt x="3725" y="11927"/>
                    </a:lnTo>
                    <a:lnTo>
                      <a:pt x="3830" y="11969"/>
                    </a:lnTo>
                    <a:lnTo>
                      <a:pt x="3871" y="11990"/>
                    </a:lnTo>
                    <a:lnTo>
                      <a:pt x="4039" y="11823"/>
                    </a:lnTo>
                    <a:lnTo>
                      <a:pt x="4123" y="11802"/>
                    </a:lnTo>
                    <a:lnTo>
                      <a:pt x="4227" y="11655"/>
                    </a:lnTo>
                    <a:lnTo>
                      <a:pt x="4290" y="11593"/>
                    </a:lnTo>
                    <a:lnTo>
                      <a:pt x="4332" y="11613"/>
                    </a:lnTo>
                    <a:lnTo>
                      <a:pt x="4290" y="11781"/>
                    </a:lnTo>
                    <a:lnTo>
                      <a:pt x="4269" y="11906"/>
                    </a:lnTo>
                    <a:lnTo>
                      <a:pt x="4290" y="11927"/>
                    </a:lnTo>
                    <a:lnTo>
                      <a:pt x="4395" y="11865"/>
                    </a:lnTo>
                    <a:lnTo>
                      <a:pt x="4478" y="11718"/>
                    </a:lnTo>
                    <a:lnTo>
                      <a:pt x="4583" y="11655"/>
                    </a:lnTo>
                    <a:lnTo>
                      <a:pt x="4687" y="11655"/>
                    </a:lnTo>
                    <a:lnTo>
                      <a:pt x="4813" y="11446"/>
                    </a:lnTo>
                    <a:lnTo>
                      <a:pt x="4876" y="11237"/>
                    </a:lnTo>
                    <a:lnTo>
                      <a:pt x="4855" y="11153"/>
                    </a:lnTo>
                    <a:lnTo>
                      <a:pt x="4876" y="11048"/>
                    </a:lnTo>
                    <a:lnTo>
                      <a:pt x="4792" y="11028"/>
                    </a:lnTo>
                    <a:lnTo>
                      <a:pt x="4750" y="11048"/>
                    </a:lnTo>
                    <a:lnTo>
                      <a:pt x="4667" y="11048"/>
                    </a:lnTo>
                    <a:lnTo>
                      <a:pt x="4541" y="11132"/>
                    </a:lnTo>
                    <a:lnTo>
                      <a:pt x="4478" y="11195"/>
                    </a:lnTo>
                    <a:lnTo>
                      <a:pt x="4374" y="11195"/>
                    </a:lnTo>
                    <a:lnTo>
                      <a:pt x="4457" y="11090"/>
                    </a:lnTo>
                    <a:lnTo>
                      <a:pt x="4478" y="11028"/>
                    </a:lnTo>
                    <a:lnTo>
                      <a:pt x="4374" y="11048"/>
                    </a:lnTo>
                    <a:lnTo>
                      <a:pt x="4353" y="10986"/>
                    </a:lnTo>
                    <a:lnTo>
                      <a:pt x="4374" y="10923"/>
                    </a:lnTo>
                    <a:lnTo>
                      <a:pt x="4457" y="10923"/>
                    </a:lnTo>
                    <a:lnTo>
                      <a:pt x="4499" y="10735"/>
                    </a:lnTo>
                    <a:lnTo>
                      <a:pt x="4562" y="10651"/>
                    </a:lnTo>
                    <a:lnTo>
                      <a:pt x="4541" y="10546"/>
                    </a:lnTo>
                    <a:lnTo>
                      <a:pt x="4395" y="10463"/>
                    </a:lnTo>
                    <a:lnTo>
                      <a:pt x="4185" y="10525"/>
                    </a:lnTo>
                    <a:lnTo>
                      <a:pt x="4060" y="10630"/>
                    </a:lnTo>
                    <a:lnTo>
                      <a:pt x="4123" y="10504"/>
                    </a:lnTo>
                    <a:lnTo>
                      <a:pt x="4039" y="10358"/>
                    </a:lnTo>
                    <a:lnTo>
                      <a:pt x="3892" y="10295"/>
                    </a:lnTo>
                    <a:lnTo>
                      <a:pt x="3830" y="10316"/>
                    </a:lnTo>
                    <a:lnTo>
                      <a:pt x="3767" y="10358"/>
                    </a:lnTo>
                    <a:lnTo>
                      <a:pt x="3725" y="10358"/>
                    </a:lnTo>
                    <a:lnTo>
                      <a:pt x="3599" y="10525"/>
                    </a:lnTo>
                    <a:lnTo>
                      <a:pt x="3495" y="10525"/>
                    </a:lnTo>
                    <a:lnTo>
                      <a:pt x="3558" y="10337"/>
                    </a:lnTo>
                    <a:lnTo>
                      <a:pt x="3453" y="10232"/>
                    </a:lnTo>
                    <a:lnTo>
                      <a:pt x="3809" y="10232"/>
                    </a:lnTo>
                    <a:lnTo>
                      <a:pt x="3830" y="10191"/>
                    </a:lnTo>
                    <a:lnTo>
                      <a:pt x="3725" y="10044"/>
                    </a:lnTo>
                    <a:lnTo>
                      <a:pt x="3767" y="9981"/>
                    </a:lnTo>
                    <a:lnTo>
                      <a:pt x="3830" y="9793"/>
                    </a:lnTo>
                    <a:lnTo>
                      <a:pt x="3830" y="9709"/>
                    </a:lnTo>
                    <a:lnTo>
                      <a:pt x="3934" y="9605"/>
                    </a:lnTo>
                    <a:lnTo>
                      <a:pt x="3934" y="9668"/>
                    </a:lnTo>
                    <a:lnTo>
                      <a:pt x="3955" y="9730"/>
                    </a:lnTo>
                    <a:lnTo>
                      <a:pt x="3934" y="9835"/>
                    </a:lnTo>
                    <a:lnTo>
                      <a:pt x="3871" y="9898"/>
                    </a:lnTo>
                    <a:lnTo>
                      <a:pt x="3934" y="10128"/>
                    </a:lnTo>
                    <a:lnTo>
                      <a:pt x="4164" y="10421"/>
                    </a:lnTo>
                    <a:lnTo>
                      <a:pt x="4332" y="10442"/>
                    </a:lnTo>
                    <a:lnTo>
                      <a:pt x="4353" y="10421"/>
                    </a:lnTo>
                    <a:lnTo>
                      <a:pt x="4478" y="10421"/>
                    </a:lnTo>
                    <a:lnTo>
                      <a:pt x="4771" y="10546"/>
                    </a:lnTo>
                    <a:lnTo>
                      <a:pt x="4813" y="10525"/>
                    </a:lnTo>
                    <a:lnTo>
                      <a:pt x="4897" y="10358"/>
                    </a:lnTo>
                    <a:lnTo>
                      <a:pt x="4980" y="10295"/>
                    </a:lnTo>
                    <a:lnTo>
                      <a:pt x="5022" y="10295"/>
                    </a:lnTo>
                    <a:lnTo>
                      <a:pt x="4980" y="10358"/>
                    </a:lnTo>
                    <a:lnTo>
                      <a:pt x="5064" y="10400"/>
                    </a:lnTo>
                    <a:lnTo>
                      <a:pt x="5169" y="10337"/>
                    </a:lnTo>
                    <a:lnTo>
                      <a:pt x="5190" y="10253"/>
                    </a:lnTo>
                    <a:lnTo>
                      <a:pt x="5211" y="10212"/>
                    </a:lnTo>
                    <a:lnTo>
                      <a:pt x="5273" y="10253"/>
                    </a:lnTo>
                    <a:lnTo>
                      <a:pt x="5399" y="10212"/>
                    </a:lnTo>
                    <a:lnTo>
                      <a:pt x="5399" y="10086"/>
                    </a:lnTo>
                    <a:lnTo>
                      <a:pt x="5545" y="9981"/>
                    </a:lnTo>
                    <a:lnTo>
                      <a:pt x="5545" y="9877"/>
                    </a:lnTo>
                    <a:lnTo>
                      <a:pt x="5524" y="9835"/>
                    </a:lnTo>
                    <a:lnTo>
                      <a:pt x="5420" y="9835"/>
                    </a:lnTo>
                    <a:lnTo>
                      <a:pt x="5524" y="9730"/>
                    </a:lnTo>
                    <a:lnTo>
                      <a:pt x="5545" y="9521"/>
                    </a:lnTo>
                    <a:lnTo>
                      <a:pt x="5713" y="9500"/>
                    </a:lnTo>
                    <a:lnTo>
                      <a:pt x="5943" y="9563"/>
                    </a:lnTo>
                    <a:lnTo>
                      <a:pt x="6027" y="9626"/>
                    </a:lnTo>
                    <a:lnTo>
                      <a:pt x="6173" y="9626"/>
                    </a:lnTo>
                    <a:lnTo>
                      <a:pt x="6278" y="9563"/>
                    </a:lnTo>
                    <a:lnTo>
                      <a:pt x="6382" y="9563"/>
                    </a:lnTo>
                    <a:lnTo>
                      <a:pt x="6466" y="9668"/>
                    </a:lnTo>
                    <a:lnTo>
                      <a:pt x="6571" y="9626"/>
                    </a:lnTo>
                    <a:lnTo>
                      <a:pt x="6675" y="9521"/>
                    </a:lnTo>
                    <a:lnTo>
                      <a:pt x="6759" y="9479"/>
                    </a:lnTo>
                    <a:lnTo>
                      <a:pt x="6759" y="9396"/>
                    </a:lnTo>
                    <a:lnTo>
                      <a:pt x="6633" y="9396"/>
                    </a:lnTo>
                    <a:lnTo>
                      <a:pt x="6278" y="9207"/>
                    </a:lnTo>
                    <a:lnTo>
                      <a:pt x="6257" y="9144"/>
                    </a:lnTo>
                    <a:lnTo>
                      <a:pt x="6340" y="9082"/>
                    </a:lnTo>
                    <a:lnTo>
                      <a:pt x="6445" y="9103"/>
                    </a:lnTo>
                    <a:lnTo>
                      <a:pt x="6487" y="9165"/>
                    </a:lnTo>
                    <a:lnTo>
                      <a:pt x="6592" y="9144"/>
                    </a:lnTo>
                    <a:lnTo>
                      <a:pt x="6780" y="9291"/>
                    </a:lnTo>
                    <a:lnTo>
                      <a:pt x="6864" y="9270"/>
                    </a:lnTo>
                    <a:lnTo>
                      <a:pt x="6989" y="9165"/>
                    </a:lnTo>
                    <a:lnTo>
                      <a:pt x="7073" y="9144"/>
                    </a:lnTo>
                    <a:lnTo>
                      <a:pt x="7115" y="9061"/>
                    </a:lnTo>
                    <a:lnTo>
                      <a:pt x="7094" y="8935"/>
                    </a:lnTo>
                    <a:lnTo>
                      <a:pt x="6968" y="8831"/>
                    </a:lnTo>
                    <a:lnTo>
                      <a:pt x="6884" y="8831"/>
                    </a:lnTo>
                    <a:lnTo>
                      <a:pt x="6864" y="8747"/>
                    </a:lnTo>
                    <a:lnTo>
                      <a:pt x="6738" y="8684"/>
                    </a:lnTo>
                    <a:lnTo>
                      <a:pt x="6738" y="8642"/>
                    </a:lnTo>
                    <a:lnTo>
                      <a:pt x="6864" y="8663"/>
                    </a:lnTo>
                    <a:lnTo>
                      <a:pt x="6947" y="8684"/>
                    </a:lnTo>
                    <a:lnTo>
                      <a:pt x="6968" y="8768"/>
                    </a:lnTo>
                    <a:lnTo>
                      <a:pt x="7031" y="8789"/>
                    </a:lnTo>
                    <a:lnTo>
                      <a:pt x="7156" y="8789"/>
                    </a:lnTo>
                    <a:lnTo>
                      <a:pt x="7198" y="8852"/>
                    </a:lnTo>
                    <a:lnTo>
                      <a:pt x="7387" y="8726"/>
                    </a:lnTo>
                    <a:lnTo>
                      <a:pt x="7428" y="8726"/>
                    </a:lnTo>
                    <a:lnTo>
                      <a:pt x="7470" y="8538"/>
                    </a:lnTo>
                    <a:lnTo>
                      <a:pt x="7596" y="8328"/>
                    </a:lnTo>
                    <a:lnTo>
                      <a:pt x="7596" y="8224"/>
                    </a:lnTo>
                    <a:lnTo>
                      <a:pt x="7512" y="8161"/>
                    </a:lnTo>
                    <a:lnTo>
                      <a:pt x="7387" y="8056"/>
                    </a:lnTo>
                    <a:lnTo>
                      <a:pt x="7198" y="8056"/>
                    </a:lnTo>
                    <a:lnTo>
                      <a:pt x="7094" y="8119"/>
                    </a:lnTo>
                    <a:lnTo>
                      <a:pt x="7094" y="8035"/>
                    </a:lnTo>
                    <a:lnTo>
                      <a:pt x="7219" y="7994"/>
                    </a:lnTo>
                    <a:lnTo>
                      <a:pt x="7366" y="7994"/>
                    </a:lnTo>
                    <a:lnTo>
                      <a:pt x="7387" y="7931"/>
                    </a:lnTo>
                    <a:lnTo>
                      <a:pt x="7198" y="7784"/>
                    </a:lnTo>
                    <a:lnTo>
                      <a:pt x="7115" y="7743"/>
                    </a:lnTo>
                    <a:lnTo>
                      <a:pt x="7010" y="7743"/>
                    </a:lnTo>
                    <a:lnTo>
                      <a:pt x="6968" y="7722"/>
                    </a:lnTo>
                    <a:lnTo>
                      <a:pt x="6947" y="7743"/>
                    </a:lnTo>
                    <a:lnTo>
                      <a:pt x="6843" y="7784"/>
                    </a:lnTo>
                    <a:lnTo>
                      <a:pt x="6801" y="7743"/>
                    </a:lnTo>
                    <a:lnTo>
                      <a:pt x="6780" y="7784"/>
                    </a:lnTo>
                    <a:lnTo>
                      <a:pt x="6675" y="7784"/>
                    </a:lnTo>
                    <a:lnTo>
                      <a:pt x="6675" y="7701"/>
                    </a:lnTo>
                    <a:lnTo>
                      <a:pt x="6696" y="7638"/>
                    </a:lnTo>
                    <a:lnTo>
                      <a:pt x="6487" y="7533"/>
                    </a:lnTo>
                    <a:lnTo>
                      <a:pt x="6466" y="7491"/>
                    </a:lnTo>
                    <a:lnTo>
                      <a:pt x="6466" y="7491"/>
                    </a:lnTo>
                    <a:lnTo>
                      <a:pt x="6571" y="7533"/>
                    </a:lnTo>
                    <a:lnTo>
                      <a:pt x="6759" y="7575"/>
                    </a:lnTo>
                    <a:lnTo>
                      <a:pt x="6843" y="7617"/>
                    </a:lnTo>
                    <a:lnTo>
                      <a:pt x="6801" y="7701"/>
                    </a:lnTo>
                    <a:lnTo>
                      <a:pt x="6801" y="7701"/>
                    </a:lnTo>
                    <a:lnTo>
                      <a:pt x="6989" y="7638"/>
                    </a:lnTo>
                    <a:lnTo>
                      <a:pt x="7198" y="7638"/>
                    </a:lnTo>
                    <a:lnTo>
                      <a:pt x="7324" y="7743"/>
                    </a:lnTo>
                    <a:lnTo>
                      <a:pt x="7366" y="7722"/>
                    </a:lnTo>
                    <a:lnTo>
                      <a:pt x="7387" y="7596"/>
                    </a:lnTo>
                    <a:lnTo>
                      <a:pt x="7115" y="7512"/>
                    </a:lnTo>
                    <a:lnTo>
                      <a:pt x="6905" y="7491"/>
                    </a:lnTo>
                    <a:lnTo>
                      <a:pt x="6759" y="7429"/>
                    </a:lnTo>
                    <a:lnTo>
                      <a:pt x="6780" y="7387"/>
                    </a:lnTo>
                    <a:lnTo>
                      <a:pt x="6884" y="7366"/>
                    </a:lnTo>
                    <a:lnTo>
                      <a:pt x="6989" y="7429"/>
                    </a:lnTo>
                    <a:lnTo>
                      <a:pt x="7219" y="7491"/>
                    </a:lnTo>
                    <a:lnTo>
                      <a:pt x="7408" y="7491"/>
                    </a:lnTo>
                    <a:lnTo>
                      <a:pt x="7470" y="7596"/>
                    </a:lnTo>
                    <a:lnTo>
                      <a:pt x="7470" y="7722"/>
                    </a:lnTo>
                    <a:lnTo>
                      <a:pt x="7491" y="7805"/>
                    </a:lnTo>
                    <a:lnTo>
                      <a:pt x="7638" y="7910"/>
                    </a:lnTo>
                    <a:lnTo>
                      <a:pt x="7805" y="7952"/>
                    </a:lnTo>
                    <a:lnTo>
                      <a:pt x="7889" y="8035"/>
                    </a:lnTo>
                    <a:lnTo>
                      <a:pt x="7910" y="8035"/>
                    </a:lnTo>
                    <a:lnTo>
                      <a:pt x="7993" y="7994"/>
                    </a:lnTo>
                    <a:lnTo>
                      <a:pt x="7952" y="7847"/>
                    </a:lnTo>
                    <a:lnTo>
                      <a:pt x="7993" y="7743"/>
                    </a:lnTo>
                    <a:lnTo>
                      <a:pt x="7952" y="7701"/>
                    </a:lnTo>
                    <a:lnTo>
                      <a:pt x="8056" y="7617"/>
                    </a:lnTo>
                    <a:lnTo>
                      <a:pt x="7993" y="7575"/>
                    </a:lnTo>
                    <a:lnTo>
                      <a:pt x="7680" y="7491"/>
                    </a:lnTo>
                    <a:lnTo>
                      <a:pt x="7554" y="7512"/>
                    </a:lnTo>
                    <a:lnTo>
                      <a:pt x="7512" y="7512"/>
                    </a:lnTo>
                    <a:lnTo>
                      <a:pt x="7408" y="7408"/>
                    </a:lnTo>
                    <a:lnTo>
                      <a:pt x="7282" y="7387"/>
                    </a:lnTo>
                    <a:lnTo>
                      <a:pt x="7198" y="7282"/>
                    </a:lnTo>
                    <a:lnTo>
                      <a:pt x="7115" y="7282"/>
                    </a:lnTo>
                    <a:lnTo>
                      <a:pt x="7073" y="7324"/>
                    </a:lnTo>
                    <a:lnTo>
                      <a:pt x="6989" y="7324"/>
                    </a:lnTo>
                    <a:lnTo>
                      <a:pt x="7010" y="7219"/>
                    </a:lnTo>
                    <a:lnTo>
                      <a:pt x="6864" y="7178"/>
                    </a:lnTo>
                    <a:lnTo>
                      <a:pt x="6843" y="7094"/>
                    </a:lnTo>
                    <a:lnTo>
                      <a:pt x="6947" y="7073"/>
                    </a:lnTo>
                    <a:lnTo>
                      <a:pt x="6989" y="7115"/>
                    </a:lnTo>
                    <a:lnTo>
                      <a:pt x="7094" y="7157"/>
                    </a:lnTo>
                    <a:lnTo>
                      <a:pt x="7156" y="7073"/>
                    </a:lnTo>
                    <a:lnTo>
                      <a:pt x="7115" y="7010"/>
                    </a:lnTo>
                    <a:lnTo>
                      <a:pt x="7156" y="6968"/>
                    </a:lnTo>
                    <a:lnTo>
                      <a:pt x="7219" y="7052"/>
                    </a:lnTo>
                    <a:lnTo>
                      <a:pt x="7219" y="7178"/>
                    </a:lnTo>
                    <a:lnTo>
                      <a:pt x="7324" y="7219"/>
                    </a:lnTo>
                    <a:lnTo>
                      <a:pt x="7638" y="7303"/>
                    </a:lnTo>
                    <a:lnTo>
                      <a:pt x="7700" y="7261"/>
                    </a:lnTo>
                    <a:lnTo>
                      <a:pt x="7554" y="7052"/>
                    </a:lnTo>
                    <a:lnTo>
                      <a:pt x="7408" y="6989"/>
                    </a:lnTo>
                    <a:lnTo>
                      <a:pt x="7303" y="6947"/>
                    </a:lnTo>
                    <a:lnTo>
                      <a:pt x="7303" y="6864"/>
                    </a:lnTo>
                    <a:lnTo>
                      <a:pt x="7324" y="6801"/>
                    </a:lnTo>
                    <a:lnTo>
                      <a:pt x="7408" y="6906"/>
                    </a:lnTo>
                    <a:lnTo>
                      <a:pt x="7554" y="6906"/>
                    </a:lnTo>
                    <a:lnTo>
                      <a:pt x="7638" y="6968"/>
                    </a:lnTo>
                    <a:lnTo>
                      <a:pt x="7680" y="7073"/>
                    </a:lnTo>
                    <a:lnTo>
                      <a:pt x="7721" y="7052"/>
                    </a:lnTo>
                    <a:lnTo>
                      <a:pt x="7805" y="7157"/>
                    </a:lnTo>
                    <a:lnTo>
                      <a:pt x="7910" y="7199"/>
                    </a:lnTo>
                    <a:lnTo>
                      <a:pt x="7952" y="7261"/>
                    </a:lnTo>
                    <a:lnTo>
                      <a:pt x="8014" y="7282"/>
                    </a:lnTo>
                    <a:lnTo>
                      <a:pt x="8077" y="7178"/>
                    </a:lnTo>
                    <a:lnTo>
                      <a:pt x="8203" y="7178"/>
                    </a:lnTo>
                    <a:lnTo>
                      <a:pt x="8307" y="7282"/>
                    </a:lnTo>
                    <a:lnTo>
                      <a:pt x="8349" y="7261"/>
                    </a:lnTo>
                    <a:lnTo>
                      <a:pt x="8349" y="7157"/>
                    </a:lnTo>
                    <a:lnTo>
                      <a:pt x="8412" y="7157"/>
                    </a:lnTo>
                    <a:lnTo>
                      <a:pt x="8516" y="7261"/>
                    </a:lnTo>
                    <a:lnTo>
                      <a:pt x="8642" y="7261"/>
                    </a:lnTo>
                    <a:lnTo>
                      <a:pt x="8684" y="7199"/>
                    </a:lnTo>
                    <a:lnTo>
                      <a:pt x="8684" y="6885"/>
                    </a:lnTo>
                    <a:lnTo>
                      <a:pt x="8433" y="6634"/>
                    </a:lnTo>
                    <a:lnTo>
                      <a:pt x="8349" y="6634"/>
                    </a:lnTo>
                    <a:lnTo>
                      <a:pt x="8307" y="6655"/>
                    </a:lnTo>
                    <a:lnTo>
                      <a:pt x="8224" y="6634"/>
                    </a:lnTo>
                    <a:lnTo>
                      <a:pt x="8244" y="6571"/>
                    </a:lnTo>
                    <a:lnTo>
                      <a:pt x="8433" y="6550"/>
                    </a:lnTo>
                    <a:lnTo>
                      <a:pt x="8516" y="6571"/>
                    </a:lnTo>
                    <a:lnTo>
                      <a:pt x="8558" y="6550"/>
                    </a:lnTo>
                    <a:lnTo>
                      <a:pt x="8642" y="6592"/>
                    </a:lnTo>
                    <a:lnTo>
                      <a:pt x="8642" y="6696"/>
                    </a:lnTo>
                    <a:lnTo>
                      <a:pt x="8684" y="6759"/>
                    </a:lnTo>
                    <a:lnTo>
                      <a:pt x="8851" y="6780"/>
                    </a:lnTo>
                    <a:lnTo>
                      <a:pt x="8851" y="6968"/>
                    </a:lnTo>
                    <a:lnTo>
                      <a:pt x="8893" y="7052"/>
                    </a:lnTo>
                    <a:lnTo>
                      <a:pt x="8998" y="7052"/>
                    </a:lnTo>
                    <a:lnTo>
                      <a:pt x="9060" y="7094"/>
                    </a:lnTo>
                    <a:lnTo>
                      <a:pt x="9353" y="7115"/>
                    </a:lnTo>
                    <a:lnTo>
                      <a:pt x="9500" y="7115"/>
                    </a:lnTo>
                    <a:lnTo>
                      <a:pt x="9688" y="6947"/>
                    </a:lnTo>
                    <a:lnTo>
                      <a:pt x="9709" y="6864"/>
                    </a:lnTo>
                    <a:lnTo>
                      <a:pt x="9605" y="6801"/>
                    </a:lnTo>
                    <a:lnTo>
                      <a:pt x="9563" y="6843"/>
                    </a:lnTo>
                    <a:lnTo>
                      <a:pt x="9500" y="6780"/>
                    </a:lnTo>
                    <a:lnTo>
                      <a:pt x="9563" y="6759"/>
                    </a:lnTo>
                    <a:lnTo>
                      <a:pt x="9709" y="6696"/>
                    </a:lnTo>
                    <a:lnTo>
                      <a:pt x="9835" y="6738"/>
                    </a:lnTo>
                    <a:lnTo>
                      <a:pt x="9981" y="6675"/>
                    </a:lnTo>
                    <a:lnTo>
                      <a:pt x="10002" y="6571"/>
                    </a:lnTo>
                    <a:lnTo>
                      <a:pt x="9918" y="6466"/>
                    </a:lnTo>
                    <a:lnTo>
                      <a:pt x="9625" y="6466"/>
                    </a:lnTo>
                    <a:lnTo>
                      <a:pt x="9395" y="6424"/>
                    </a:lnTo>
                    <a:lnTo>
                      <a:pt x="9416" y="6362"/>
                    </a:lnTo>
                    <a:lnTo>
                      <a:pt x="9521" y="6362"/>
                    </a:lnTo>
                    <a:lnTo>
                      <a:pt x="9563" y="6257"/>
                    </a:lnTo>
                    <a:lnTo>
                      <a:pt x="9605" y="6278"/>
                    </a:lnTo>
                    <a:lnTo>
                      <a:pt x="9625" y="6383"/>
                    </a:lnTo>
                    <a:lnTo>
                      <a:pt x="9709" y="6383"/>
                    </a:lnTo>
                    <a:lnTo>
                      <a:pt x="9772" y="6341"/>
                    </a:lnTo>
                    <a:lnTo>
                      <a:pt x="9981" y="6424"/>
                    </a:lnTo>
                    <a:lnTo>
                      <a:pt x="10044" y="6362"/>
                    </a:lnTo>
                    <a:lnTo>
                      <a:pt x="10149" y="6445"/>
                    </a:lnTo>
                    <a:lnTo>
                      <a:pt x="10211" y="6445"/>
                    </a:lnTo>
                    <a:lnTo>
                      <a:pt x="10316" y="6320"/>
                    </a:lnTo>
                    <a:lnTo>
                      <a:pt x="10295" y="6236"/>
                    </a:lnTo>
                    <a:lnTo>
                      <a:pt x="10149" y="6152"/>
                    </a:lnTo>
                    <a:lnTo>
                      <a:pt x="10211" y="6048"/>
                    </a:lnTo>
                    <a:lnTo>
                      <a:pt x="10253" y="6006"/>
                    </a:lnTo>
                    <a:lnTo>
                      <a:pt x="10232" y="5839"/>
                    </a:lnTo>
                    <a:lnTo>
                      <a:pt x="10316" y="5901"/>
                    </a:lnTo>
                    <a:lnTo>
                      <a:pt x="10316" y="6006"/>
                    </a:lnTo>
                    <a:lnTo>
                      <a:pt x="10253" y="6069"/>
                    </a:lnTo>
                    <a:lnTo>
                      <a:pt x="10295" y="6152"/>
                    </a:lnTo>
                    <a:lnTo>
                      <a:pt x="10358" y="6173"/>
                    </a:lnTo>
                    <a:lnTo>
                      <a:pt x="10441" y="6111"/>
                    </a:lnTo>
                    <a:lnTo>
                      <a:pt x="10734" y="6111"/>
                    </a:lnTo>
                    <a:lnTo>
                      <a:pt x="10776" y="6027"/>
                    </a:lnTo>
                    <a:lnTo>
                      <a:pt x="10923" y="5922"/>
                    </a:lnTo>
                    <a:lnTo>
                      <a:pt x="10881" y="5797"/>
                    </a:lnTo>
                    <a:lnTo>
                      <a:pt x="10944" y="5755"/>
                    </a:lnTo>
                    <a:lnTo>
                      <a:pt x="11048" y="5755"/>
                    </a:lnTo>
                    <a:lnTo>
                      <a:pt x="11132" y="5650"/>
                    </a:lnTo>
                    <a:lnTo>
                      <a:pt x="11216" y="5692"/>
                    </a:lnTo>
                    <a:lnTo>
                      <a:pt x="11299" y="5629"/>
                    </a:lnTo>
                    <a:lnTo>
                      <a:pt x="11550" y="5608"/>
                    </a:lnTo>
                    <a:lnTo>
                      <a:pt x="11613" y="5483"/>
                    </a:lnTo>
                    <a:lnTo>
                      <a:pt x="11822" y="5420"/>
                    </a:lnTo>
                    <a:lnTo>
                      <a:pt x="11927" y="5336"/>
                    </a:lnTo>
                    <a:lnTo>
                      <a:pt x="12073" y="5336"/>
                    </a:lnTo>
                    <a:lnTo>
                      <a:pt x="12136" y="5315"/>
                    </a:lnTo>
                    <a:lnTo>
                      <a:pt x="12262" y="5315"/>
                    </a:lnTo>
                    <a:lnTo>
                      <a:pt x="12429" y="5232"/>
                    </a:lnTo>
                    <a:lnTo>
                      <a:pt x="12555" y="5106"/>
                    </a:lnTo>
                    <a:lnTo>
                      <a:pt x="12659" y="5085"/>
                    </a:lnTo>
                    <a:lnTo>
                      <a:pt x="12743" y="4960"/>
                    </a:lnTo>
                    <a:lnTo>
                      <a:pt x="12952" y="4918"/>
                    </a:lnTo>
                    <a:lnTo>
                      <a:pt x="13036" y="4876"/>
                    </a:lnTo>
                    <a:lnTo>
                      <a:pt x="13224" y="4771"/>
                    </a:lnTo>
                    <a:lnTo>
                      <a:pt x="13308" y="4604"/>
                    </a:lnTo>
                    <a:lnTo>
                      <a:pt x="13371" y="4458"/>
                    </a:lnTo>
                    <a:lnTo>
                      <a:pt x="13182" y="4458"/>
                    </a:lnTo>
                    <a:lnTo>
                      <a:pt x="13057" y="4478"/>
                    </a:lnTo>
                    <a:lnTo>
                      <a:pt x="12973" y="4437"/>
                    </a:lnTo>
                    <a:lnTo>
                      <a:pt x="12848" y="4458"/>
                    </a:lnTo>
                    <a:lnTo>
                      <a:pt x="12659" y="4646"/>
                    </a:lnTo>
                    <a:lnTo>
                      <a:pt x="12387" y="4667"/>
                    </a:lnTo>
                    <a:lnTo>
                      <a:pt x="11927" y="4709"/>
                    </a:lnTo>
                    <a:lnTo>
                      <a:pt x="11801" y="4688"/>
                    </a:lnTo>
                    <a:lnTo>
                      <a:pt x="11488" y="4688"/>
                    </a:lnTo>
                    <a:lnTo>
                      <a:pt x="11299" y="4771"/>
                    </a:lnTo>
                    <a:lnTo>
                      <a:pt x="11299" y="4667"/>
                    </a:lnTo>
                    <a:lnTo>
                      <a:pt x="11174" y="4667"/>
                    </a:lnTo>
                    <a:lnTo>
                      <a:pt x="11216" y="4562"/>
                    </a:lnTo>
                    <a:lnTo>
                      <a:pt x="11362" y="4562"/>
                    </a:lnTo>
                    <a:lnTo>
                      <a:pt x="11446" y="4583"/>
                    </a:lnTo>
                    <a:lnTo>
                      <a:pt x="11550" y="4541"/>
                    </a:lnTo>
                    <a:lnTo>
                      <a:pt x="11571" y="4604"/>
                    </a:lnTo>
                    <a:lnTo>
                      <a:pt x="11718" y="4604"/>
                    </a:lnTo>
                    <a:lnTo>
                      <a:pt x="11906" y="4583"/>
                    </a:lnTo>
                    <a:lnTo>
                      <a:pt x="12032" y="4583"/>
                    </a:lnTo>
                    <a:lnTo>
                      <a:pt x="12346" y="4541"/>
                    </a:lnTo>
                    <a:lnTo>
                      <a:pt x="12848" y="4332"/>
                    </a:lnTo>
                    <a:lnTo>
                      <a:pt x="12931" y="4269"/>
                    </a:lnTo>
                    <a:lnTo>
                      <a:pt x="12848" y="4186"/>
                    </a:lnTo>
                    <a:lnTo>
                      <a:pt x="12638" y="4144"/>
                    </a:lnTo>
                    <a:lnTo>
                      <a:pt x="12262" y="4081"/>
                    </a:lnTo>
                    <a:lnTo>
                      <a:pt x="12199" y="3976"/>
                    </a:lnTo>
                    <a:lnTo>
                      <a:pt x="12199" y="3976"/>
                    </a:lnTo>
                    <a:lnTo>
                      <a:pt x="12346" y="4060"/>
                    </a:lnTo>
                    <a:lnTo>
                      <a:pt x="12450" y="4039"/>
                    </a:lnTo>
                    <a:lnTo>
                      <a:pt x="12450" y="3976"/>
                    </a:lnTo>
                    <a:lnTo>
                      <a:pt x="12325" y="3851"/>
                    </a:lnTo>
                    <a:lnTo>
                      <a:pt x="12304" y="3725"/>
                    </a:lnTo>
                    <a:lnTo>
                      <a:pt x="12408" y="3851"/>
                    </a:lnTo>
                    <a:lnTo>
                      <a:pt x="12597" y="4060"/>
                    </a:lnTo>
                    <a:lnTo>
                      <a:pt x="12638" y="4060"/>
                    </a:lnTo>
                    <a:lnTo>
                      <a:pt x="12722" y="4018"/>
                    </a:lnTo>
                    <a:lnTo>
                      <a:pt x="12764" y="4081"/>
                    </a:lnTo>
                    <a:lnTo>
                      <a:pt x="12973" y="4081"/>
                    </a:lnTo>
                    <a:lnTo>
                      <a:pt x="13057" y="4144"/>
                    </a:lnTo>
                    <a:lnTo>
                      <a:pt x="13141" y="4144"/>
                    </a:lnTo>
                    <a:lnTo>
                      <a:pt x="13287" y="4165"/>
                    </a:lnTo>
                    <a:lnTo>
                      <a:pt x="13371" y="4123"/>
                    </a:lnTo>
                    <a:lnTo>
                      <a:pt x="13308" y="4081"/>
                    </a:lnTo>
                    <a:lnTo>
                      <a:pt x="13162" y="4060"/>
                    </a:lnTo>
                    <a:lnTo>
                      <a:pt x="13162" y="3976"/>
                    </a:lnTo>
                    <a:lnTo>
                      <a:pt x="13350" y="4018"/>
                    </a:lnTo>
                    <a:lnTo>
                      <a:pt x="13475" y="4060"/>
                    </a:lnTo>
                    <a:lnTo>
                      <a:pt x="13601" y="4165"/>
                    </a:lnTo>
                    <a:lnTo>
                      <a:pt x="13664" y="4144"/>
                    </a:lnTo>
                    <a:lnTo>
                      <a:pt x="13706" y="4018"/>
                    </a:lnTo>
                    <a:lnTo>
                      <a:pt x="13810" y="4081"/>
                    </a:lnTo>
                    <a:lnTo>
                      <a:pt x="13978" y="4081"/>
                    </a:lnTo>
                    <a:lnTo>
                      <a:pt x="14124" y="4039"/>
                    </a:lnTo>
                    <a:lnTo>
                      <a:pt x="14229" y="4018"/>
                    </a:lnTo>
                    <a:lnTo>
                      <a:pt x="14354" y="3914"/>
                    </a:lnTo>
                    <a:lnTo>
                      <a:pt x="14710" y="3746"/>
                    </a:lnTo>
                    <a:lnTo>
                      <a:pt x="14794" y="3662"/>
                    </a:lnTo>
                    <a:lnTo>
                      <a:pt x="14794" y="3621"/>
                    </a:lnTo>
                    <a:lnTo>
                      <a:pt x="14877" y="3600"/>
                    </a:lnTo>
                    <a:lnTo>
                      <a:pt x="15003" y="3621"/>
                    </a:lnTo>
                    <a:lnTo>
                      <a:pt x="15045" y="3558"/>
                    </a:lnTo>
                    <a:lnTo>
                      <a:pt x="15275" y="3432"/>
                    </a:lnTo>
                    <a:lnTo>
                      <a:pt x="15400" y="3181"/>
                    </a:lnTo>
                    <a:lnTo>
                      <a:pt x="15463" y="2909"/>
                    </a:lnTo>
                    <a:lnTo>
                      <a:pt x="15442" y="2721"/>
                    </a:lnTo>
                    <a:lnTo>
                      <a:pt x="15379" y="2595"/>
                    </a:lnTo>
                    <a:lnTo>
                      <a:pt x="15233" y="2512"/>
                    </a:lnTo>
                    <a:lnTo>
                      <a:pt x="15149" y="2512"/>
                    </a:lnTo>
                    <a:lnTo>
                      <a:pt x="15128" y="2554"/>
                    </a:lnTo>
                    <a:lnTo>
                      <a:pt x="15024" y="2554"/>
                    </a:lnTo>
                    <a:lnTo>
                      <a:pt x="14961" y="2658"/>
                    </a:lnTo>
                    <a:lnTo>
                      <a:pt x="14877" y="2700"/>
                    </a:lnTo>
                    <a:lnTo>
                      <a:pt x="14835" y="2658"/>
                    </a:lnTo>
                    <a:lnTo>
                      <a:pt x="14961" y="2470"/>
                    </a:lnTo>
                    <a:lnTo>
                      <a:pt x="15003" y="2386"/>
                    </a:lnTo>
                    <a:lnTo>
                      <a:pt x="15107" y="2302"/>
                    </a:lnTo>
                    <a:lnTo>
                      <a:pt x="15128" y="2156"/>
                    </a:lnTo>
                    <a:lnTo>
                      <a:pt x="15066" y="2051"/>
                    </a:lnTo>
                    <a:lnTo>
                      <a:pt x="15024" y="2030"/>
                    </a:lnTo>
                    <a:lnTo>
                      <a:pt x="15107" y="1968"/>
                    </a:lnTo>
                    <a:lnTo>
                      <a:pt x="15170" y="1737"/>
                    </a:lnTo>
                    <a:lnTo>
                      <a:pt x="15066" y="1717"/>
                    </a:lnTo>
                    <a:lnTo>
                      <a:pt x="14940" y="1737"/>
                    </a:lnTo>
                    <a:lnTo>
                      <a:pt x="14919" y="1842"/>
                    </a:lnTo>
                    <a:lnTo>
                      <a:pt x="14856" y="1884"/>
                    </a:lnTo>
                    <a:lnTo>
                      <a:pt x="14794" y="1926"/>
                    </a:lnTo>
                    <a:lnTo>
                      <a:pt x="14731" y="1863"/>
                    </a:lnTo>
                    <a:lnTo>
                      <a:pt x="14794" y="1779"/>
                    </a:lnTo>
                    <a:lnTo>
                      <a:pt x="14794" y="1717"/>
                    </a:lnTo>
                    <a:lnTo>
                      <a:pt x="14835" y="1633"/>
                    </a:lnTo>
                    <a:lnTo>
                      <a:pt x="14814" y="1570"/>
                    </a:lnTo>
                    <a:lnTo>
                      <a:pt x="14689" y="1654"/>
                    </a:lnTo>
                    <a:lnTo>
                      <a:pt x="14626" y="1779"/>
                    </a:lnTo>
                    <a:lnTo>
                      <a:pt x="14584" y="1821"/>
                    </a:lnTo>
                    <a:lnTo>
                      <a:pt x="14522" y="1758"/>
                    </a:lnTo>
                    <a:lnTo>
                      <a:pt x="14584" y="1633"/>
                    </a:lnTo>
                    <a:lnTo>
                      <a:pt x="14542" y="1549"/>
                    </a:lnTo>
                    <a:lnTo>
                      <a:pt x="14417" y="1549"/>
                    </a:lnTo>
                    <a:lnTo>
                      <a:pt x="14270" y="1633"/>
                    </a:lnTo>
                    <a:lnTo>
                      <a:pt x="14208" y="1737"/>
                    </a:lnTo>
                    <a:lnTo>
                      <a:pt x="14082" y="1737"/>
                    </a:lnTo>
                    <a:lnTo>
                      <a:pt x="14019" y="1779"/>
                    </a:lnTo>
                    <a:lnTo>
                      <a:pt x="13978" y="1884"/>
                    </a:lnTo>
                    <a:lnTo>
                      <a:pt x="13894" y="1884"/>
                    </a:lnTo>
                    <a:lnTo>
                      <a:pt x="13789" y="1842"/>
                    </a:lnTo>
                    <a:lnTo>
                      <a:pt x="13580" y="1821"/>
                    </a:lnTo>
                    <a:lnTo>
                      <a:pt x="13308" y="1821"/>
                    </a:lnTo>
                    <a:lnTo>
                      <a:pt x="13496" y="1758"/>
                    </a:lnTo>
                    <a:lnTo>
                      <a:pt x="13559" y="1717"/>
                    </a:lnTo>
                    <a:lnTo>
                      <a:pt x="13643" y="1737"/>
                    </a:lnTo>
                    <a:lnTo>
                      <a:pt x="13747" y="1737"/>
                    </a:lnTo>
                    <a:lnTo>
                      <a:pt x="13894" y="1654"/>
                    </a:lnTo>
                    <a:lnTo>
                      <a:pt x="14019" y="1633"/>
                    </a:lnTo>
                    <a:lnTo>
                      <a:pt x="14124" y="1507"/>
                    </a:lnTo>
                    <a:lnTo>
                      <a:pt x="14333" y="1403"/>
                    </a:lnTo>
                    <a:lnTo>
                      <a:pt x="14396" y="1340"/>
                    </a:lnTo>
                    <a:lnTo>
                      <a:pt x="14354" y="1298"/>
                    </a:lnTo>
                    <a:lnTo>
                      <a:pt x="14270" y="1298"/>
                    </a:lnTo>
                    <a:lnTo>
                      <a:pt x="14061" y="1152"/>
                    </a:lnTo>
                    <a:lnTo>
                      <a:pt x="14019" y="1089"/>
                    </a:lnTo>
                    <a:lnTo>
                      <a:pt x="13978" y="1089"/>
                    </a:lnTo>
                    <a:lnTo>
                      <a:pt x="13873" y="1131"/>
                    </a:lnTo>
                    <a:lnTo>
                      <a:pt x="13810" y="1193"/>
                    </a:lnTo>
                    <a:lnTo>
                      <a:pt x="13747" y="1152"/>
                    </a:lnTo>
                    <a:lnTo>
                      <a:pt x="13706" y="1089"/>
                    </a:lnTo>
                    <a:lnTo>
                      <a:pt x="13789" y="1005"/>
                    </a:lnTo>
                    <a:lnTo>
                      <a:pt x="13768" y="921"/>
                    </a:lnTo>
                    <a:lnTo>
                      <a:pt x="13601" y="942"/>
                    </a:lnTo>
                    <a:lnTo>
                      <a:pt x="13538" y="1047"/>
                    </a:lnTo>
                    <a:lnTo>
                      <a:pt x="13454" y="1026"/>
                    </a:lnTo>
                    <a:lnTo>
                      <a:pt x="13454" y="901"/>
                    </a:lnTo>
                    <a:lnTo>
                      <a:pt x="13308" y="942"/>
                    </a:lnTo>
                    <a:lnTo>
                      <a:pt x="13266" y="1005"/>
                    </a:lnTo>
                    <a:lnTo>
                      <a:pt x="13224" y="921"/>
                    </a:lnTo>
                    <a:lnTo>
                      <a:pt x="13287" y="838"/>
                    </a:lnTo>
                    <a:lnTo>
                      <a:pt x="13245" y="775"/>
                    </a:lnTo>
                    <a:lnTo>
                      <a:pt x="13308" y="775"/>
                    </a:lnTo>
                    <a:lnTo>
                      <a:pt x="13371" y="691"/>
                    </a:lnTo>
                    <a:lnTo>
                      <a:pt x="13287" y="608"/>
                    </a:lnTo>
                    <a:lnTo>
                      <a:pt x="13078" y="587"/>
                    </a:lnTo>
                    <a:lnTo>
                      <a:pt x="12910" y="503"/>
                    </a:lnTo>
                    <a:lnTo>
                      <a:pt x="12785" y="524"/>
                    </a:lnTo>
                    <a:lnTo>
                      <a:pt x="12659" y="629"/>
                    </a:lnTo>
                    <a:lnTo>
                      <a:pt x="12638" y="733"/>
                    </a:lnTo>
                    <a:lnTo>
                      <a:pt x="12597" y="775"/>
                    </a:lnTo>
                    <a:lnTo>
                      <a:pt x="12513" y="670"/>
                    </a:lnTo>
                    <a:lnTo>
                      <a:pt x="12638" y="524"/>
                    </a:lnTo>
                    <a:lnTo>
                      <a:pt x="12659" y="461"/>
                    </a:lnTo>
                    <a:lnTo>
                      <a:pt x="12513" y="461"/>
                    </a:lnTo>
                    <a:lnTo>
                      <a:pt x="12387" y="377"/>
                    </a:lnTo>
                    <a:lnTo>
                      <a:pt x="12262" y="377"/>
                    </a:lnTo>
                    <a:lnTo>
                      <a:pt x="12199" y="482"/>
                    </a:lnTo>
                    <a:lnTo>
                      <a:pt x="12011" y="608"/>
                    </a:lnTo>
                    <a:lnTo>
                      <a:pt x="11885" y="733"/>
                    </a:lnTo>
                    <a:lnTo>
                      <a:pt x="11801" y="775"/>
                    </a:lnTo>
                    <a:lnTo>
                      <a:pt x="11781" y="712"/>
                    </a:lnTo>
                    <a:lnTo>
                      <a:pt x="11822" y="587"/>
                    </a:lnTo>
                    <a:lnTo>
                      <a:pt x="11822" y="419"/>
                    </a:lnTo>
                    <a:lnTo>
                      <a:pt x="11781" y="377"/>
                    </a:lnTo>
                    <a:lnTo>
                      <a:pt x="11739" y="273"/>
                    </a:lnTo>
                    <a:lnTo>
                      <a:pt x="11592" y="189"/>
                    </a:lnTo>
                    <a:lnTo>
                      <a:pt x="11467" y="210"/>
                    </a:lnTo>
                    <a:lnTo>
                      <a:pt x="11341" y="189"/>
                    </a:lnTo>
                    <a:lnTo>
                      <a:pt x="11278" y="85"/>
                    </a:lnTo>
                    <a:lnTo>
                      <a:pt x="11153" y="64"/>
                    </a:lnTo>
                    <a:lnTo>
                      <a:pt x="10985" y="105"/>
                    </a:lnTo>
                    <a:lnTo>
                      <a:pt x="10881" y="85"/>
                    </a:lnTo>
                    <a:lnTo>
                      <a:pt x="10818" y="64"/>
                    </a:lnTo>
                    <a:lnTo>
                      <a:pt x="10734" y="1"/>
                    </a:lnTo>
                    <a:lnTo>
                      <a:pt x="10651" y="64"/>
                    </a:lnTo>
                    <a:lnTo>
                      <a:pt x="10630" y="210"/>
                    </a:lnTo>
                    <a:lnTo>
                      <a:pt x="10734" y="461"/>
                    </a:lnTo>
                    <a:lnTo>
                      <a:pt x="10651" y="670"/>
                    </a:lnTo>
                    <a:lnTo>
                      <a:pt x="10651" y="817"/>
                    </a:lnTo>
                    <a:lnTo>
                      <a:pt x="10609" y="880"/>
                    </a:lnTo>
                    <a:lnTo>
                      <a:pt x="10525" y="838"/>
                    </a:lnTo>
                    <a:lnTo>
                      <a:pt x="10400" y="880"/>
                    </a:lnTo>
                    <a:lnTo>
                      <a:pt x="10337" y="817"/>
                    </a:lnTo>
                    <a:lnTo>
                      <a:pt x="10421" y="733"/>
                    </a:lnTo>
                    <a:lnTo>
                      <a:pt x="10358" y="566"/>
                    </a:lnTo>
                    <a:lnTo>
                      <a:pt x="10421" y="461"/>
                    </a:lnTo>
                    <a:lnTo>
                      <a:pt x="10441" y="315"/>
                    </a:lnTo>
                    <a:lnTo>
                      <a:pt x="10400" y="273"/>
                    </a:lnTo>
                    <a:lnTo>
                      <a:pt x="10232" y="398"/>
                    </a:lnTo>
                    <a:lnTo>
                      <a:pt x="10232" y="461"/>
                    </a:lnTo>
                    <a:lnTo>
                      <a:pt x="10149" y="482"/>
                    </a:lnTo>
                    <a:lnTo>
                      <a:pt x="10107" y="419"/>
                    </a:lnTo>
                    <a:lnTo>
                      <a:pt x="10149" y="273"/>
                    </a:lnTo>
                    <a:lnTo>
                      <a:pt x="10107" y="210"/>
                    </a:lnTo>
                    <a:lnTo>
                      <a:pt x="10044" y="252"/>
                    </a:lnTo>
                    <a:lnTo>
                      <a:pt x="9981" y="398"/>
                    </a:lnTo>
                    <a:lnTo>
                      <a:pt x="9897" y="398"/>
                    </a:lnTo>
                    <a:lnTo>
                      <a:pt x="9877" y="357"/>
                    </a:lnTo>
                    <a:lnTo>
                      <a:pt x="9918" y="252"/>
                    </a:lnTo>
                    <a:lnTo>
                      <a:pt x="9918" y="105"/>
                    </a:lnTo>
                    <a:lnTo>
                      <a:pt x="9897" y="64"/>
                    </a:lnTo>
                    <a:lnTo>
                      <a:pt x="9625"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7" name="Google Shape;857;p33"/>
              <p:cNvSpPr/>
              <p:nvPr/>
            </p:nvSpPr>
            <p:spPr>
              <a:xfrm>
                <a:off x="2905300" y="2401625"/>
                <a:ext cx="91575" cy="98875"/>
              </a:xfrm>
              <a:custGeom>
                <a:rect b="b" l="l" r="r" t="t"/>
                <a:pathLst>
                  <a:path extrusionOk="0" h="3955" w="3663">
                    <a:moveTo>
                      <a:pt x="2909" y="2155"/>
                    </a:moveTo>
                    <a:lnTo>
                      <a:pt x="2872" y="2165"/>
                    </a:lnTo>
                    <a:lnTo>
                      <a:pt x="2872" y="2165"/>
                    </a:lnTo>
                    <a:lnTo>
                      <a:pt x="2878" y="2166"/>
                    </a:lnTo>
                    <a:lnTo>
                      <a:pt x="2878" y="2166"/>
                    </a:lnTo>
                    <a:lnTo>
                      <a:pt x="2930" y="2155"/>
                    </a:lnTo>
                    <a:close/>
                    <a:moveTo>
                      <a:pt x="2323" y="0"/>
                    </a:moveTo>
                    <a:lnTo>
                      <a:pt x="2260" y="42"/>
                    </a:lnTo>
                    <a:lnTo>
                      <a:pt x="2219" y="84"/>
                    </a:lnTo>
                    <a:lnTo>
                      <a:pt x="2135" y="84"/>
                    </a:lnTo>
                    <a:lnTo>
                      <a:pt x="2072" y="147"/>
                    </a:lnTo>
                    <a:lnTo>
                      <a:pt x="2009" y="188"/>
                    </a:lnTo>
                    <a:lnTo>
                      <a:pt x="1905" y="188"/>
                    </a:lnTo>
                    <a:lnTo>
                      <a:pt x="1779" y="293"/>
                    </a:lnTo>
                    <a:lnTo>
                      <a:pt x="1675" y="377"/>
                    </a:lnTo>
                    <a:lnTo>
                      <a:pt x="1675" y="460"/>
                    </a:lnTo>
                    <a:lnTo>
                      <a:pt x="1612" y="460"/>
                    </a:lnTo>
                    <a:lnTo>
                      <a:pt x="1570" y="419"/>
                    </a:lnTo>
                    <a:lnTo>
                      <a:pt x="1570" y="460"/>
                    </a:lnTo>
                    <a:lnTo>
                      <a:pt x="1591" y="481"/>
                    </a:lnTo>
                    <a:lnTo>
                      <a:pt x="1591" y="523"/>
                    </a:lnTo>
                    <a:lnTo>
                      <a:pt x="1528" y="586"/>
                    </a:lnTo>
                    <a:lnTo>
                      <a:pt x="1423" y="670"/>
                    </a:lnTo>
                    <a:lnTo>
                      <a:pt x="1382" y="691"/>
                    </a:lnTo>
                    <a:lnTo>
                      <a:pt x="1402" y="711"/>
                    </a:lnTo>
                    <a:lnTo>
                      <a:pt x="1382" y="774"/>
                    </a:lnTo>
                    <a:lnTo>
                      <a:pt x="1319" y="774"/>
                    </a:lnTo>
                    <a:lnTo>
                      <a:pt x="1319" y="816"/>
                    </a:lnTo>
                    <a:lnTo>
                      <a:pt x="1382" y="837"/>
                    </a:lnTo>
                    <a:lnTo>
                      <a:pt x="1319" y="879"/>
                    </a:lnTo>
                    <a:lnTo>
                      <a:pt x="1256" y="879"/>
                    </a:lnTo>
                    <a:lnTo>
                      <a:pt x="1193" y="942"/>
                    </a:lnTo>
                    <a:lnTo>
                      <a:pt x="1193" y="1004"/>
                    </a:lnTo>
                    <a:lnTo>
                      <a:pt x="1214" y="1004"/>
                    </a:lnTo>
                    <a:lnTo>
                      <a:pt x="1256" y="1025"/>
                    </a:lnTo>
                    <a:lnTo>
                      <a:pt x="1193" y="1046"/>
                    </a:lnTo>
                    <a:lnTo>
                      <a:pt x="1151" y="1046"/>
                    </a:lnTo>
                    <a:lnTo>
                      <a:pt x="1089" y="1151"/>
                    </a:lnTo>
                    <a:lnTo>
                      <a:pt x="1068" y="1214"/>
                    </a:lnTo>
                    <a:lnTo>
                      <a:pt x="942" y="1402"/>
                    </a:lnTo>
                    <a:lnTo>
                      <a:pt x="942" y="1444"/>
                    </a:lnTo>
                    <a:lnTo>
                      <a:pt x="984" y="1507"/>
                    </a:lnTo>
                    <a:lnTo>
                      <a:pt x="984" y="1548"/>
                    </a:lnTo>
                    <a:lnTo>
                      <a:pt x="963" y="1548"/>
                    </a:lnTo>
                    <a:lnTo>
                      <a:pt x="942" y="1527"/>
                    </a:lnTo>
                    <a:lnTo>
                      <a:pt x="900" y="1527"/>
                    </a:lnTo>
                    <a:lnTo>
                      <a:pt x="796" y="1569"/>
                    </a:lnTo>
                    <a:lnTo>
                      <a:pt x="754" y="1653"/>
                    </a:lnTo>
                    <a:lnTo>
                      <a:pt x="754" y="1716"/>
                    </a:lnTo>
                    <a:lnTo>
                      <a:pt x="796" y="1716"/>
                    </a:lnTo>
                    <a:lnTo>
                      <a:pt x="858" y="1758"/>
                    </a:lnTo>
                    <a:lnTo>
                      <a:pt x="838" y="1779"/>
                    </a:lnTo>
                    <a:lnTo>
                      <a:pt x="838" y="1841"/>
                    </a:lnTo>
                    <a:lnTo>
                      <a:pt x="775" y="1883"/>
                    </a:lnTo>
                    <a:lnTo>
                      <a:pt x="649" y="1862"/>
                    </a:lnTo>
                    <a:lnTo>
                      <a:pt x="628" y="1883"/>
                    </a:lnTo>
                    <a:lnTo>
                      <a:pt x="628" y="1946"/>
                    </a:lnTo>
                    <a:lnTo>
                      <a:pt x="545" y="2030"/>
                    </a:lnTo>
                    <a:lnTo>
                      <a:pt x="482" y="2134"/>
                    </a:lnTo>
                    <a:lnTo>
                      <a:pt x="440" y="2197"/>
                    </a:lnTo>
                    <a:lnTo>
                      <a:pt x="419" y="2197"/>
                    </a:lnTo>
                    <a:lnTo>
                      <a:pt x="419" y="2134"/>
                    </a:lnTo>
                    <a:lnTo>
                      <a:pt x="377" y="2197"/>
                    </a:lnTo>
                    <a:lnTo>
                      <a:pt x="335" y="2134"/>
                    </a:lnTo>
                    <a:lnTo>
                      <a:pt x="356" y="2072"/>
                    </a:lnTo>
                    <a:lnTo>
                      <a:pt x="440" y="2030"/>
                    </a:lnTo>
                    <a:lnTo>
                      <a:pt x="461" y="1967"/>
                    </a:lnTo>
                    <a:lnTo>
                      <a:pt x="440" y="1988"/>
                    </a:lnTo>
                    <a:lnTo>
                      <a:pt x="356" y="2051"/>
                    </a:lnTo>
                    <a:lnTo>
                      <a:pt x="231" y="2134"/>
                    </a:lnTo>
                    <a:lnTo>
                      <a:pt x="168" y="2260"/>
                    </a:lnTo>
                    <a:lnTo>
                      <a:pt x="231" y="2260"/>
                    </a:lnTo>
                    <a:lnTo>
                      <a:pt x="314" y="2239"/>
                    </a:lnTo>
                    <a:lnTo>
                      <a:pt x="461" y="2197"/>
                    </a:lnTo>
                    <a:lnTo>
                      <a:pt x="586" y="2197"/>
                    </a:lnTo>
                    <a:lnTo>
                      <a:pt x="524" y="2281"/>
                    </a:lnTo>
                    <a:lnTo>
                      <a:pt x="419" y="2406"/>
                    </a:lnTo>
                    <a:lnTo>
                      <a:pt x="335" y="2511"/>
                    </a:lnTo>
                    <a:lnTo>
                      <a:pt x="210" y="2595"/>
                    </a:lnTo>
                    <a:lnTo>
                      <a:pt x="105" y="2699"/>
                    </a:lnTo>
                    <a:lnTo>
                      <a:pt x="22" y="2699"/>
                    </a:lnTo>
                    <a:lnTo>
                      <a:pt x="1" y="2762"/>
                    </a:lnTo>
                    <a:lnTo>
                      <a:pt x="22" y="2804"/>
                    </a:lnTo>
                    <a:lnTo>
                      <a:pt x="1" y="2888"/>
                    </a:lnTo>
                    <a:lnTo>
                      <a:pt x="22" y="2929"/>
                    </a:lnTo>
                    <a:lnTo>
                      <a:pt x="63" y="2929"/>
                    </a:lnTo>
                    <a:lnTo>
                      <a:pt x="168" y="2971"/>
                    </a:lnTo>
                    <a:lnTo>
                      <a:pt x="314" y="2929"/>
                    </a:lnTo>
                    <a:lnTo>
                      <a:pt x="377" y="2888"/>
                    </a:lnTo>
                    <a:lnTo>
                      <a:pt x="482" y="2888"/>
                    </a:lnTo>
                    <a:lnTo>
                      <a:pt x="566" y="2825"/>
                    </a:lnTo>
                    <a:lnTo>
                      <a:pt x="586" y="2783"/>
                    </a:lnTo>
                    <a:lnTo>
                      <a:pt x="586" y="2804"/>
                    </a:lnTo>
                    <a:lnTo>
                      <a:pt x="545" y="2888"/>
                    </a:lnTo>
                    <a:lnTo>
                      <a:pt x="670" y="2908"/>
                    </a:lnTo>
                    <a:lnTo>
                      <a:pt x="754" y="2888"/>
                    </a:lnTo>
                    <a:lnTo>
                      <a:pt x="796" y="2929"/>
                    </a:lnTo>
                    <a:lnTo>
                      <a:pt x="963" y="2929"/>
                    </a:lnTo>
                    <a:lnTo>
                      <a:pt x="1047" y="2908"/>
                    </a:lnTo>
                    <a:lnTo>
                      <a:pt x="1068" y="2971"/>
                    </a:lnTo>
                    <a:lnTo>
                      <a:pt x="1110" y="3013"/>
                    </a:lnTo>
                    <a:lnTo>
                      <a:pt x="1214" y="3013"/>
                    </a:lnTo>
                    <a:lnTo>
                      <a:pt x="1256" y="2992"/>
                    </a:lnTo>
                    <a:lnTo>
                      <a:pt x="1277" y="3013"/>
                    </a:lnTo>
                    <a:lnTo>
                      <a:pt x="1361" y="3013"/>
                    </a:lnTo>
                    <a:lnTo>
                      <a:pt x="1402" y="2992"/>
                    </a:lnTo>
                    <a:lnTo>
                      <a:pt x="1402" y="2950"/>
                    </a:lnTo>
                    <a:lnTo>
                      <a:pt x="1486" y="2950"/>
                    </a:lnTo>
                    <a:lnTo>
                      <a:pt x="1507" y="2992"/>
                    </a:lnTo>
                    <a:lnTo>
                      <a:pt x="1570" y="2992"/>
                    </a:lnTo>
                    <a:lnTo>
                      <a:pt x="1591" y="2929"/>
                    </a:lnTo>
                    <a:lnTo>
                      <a:pt x="1633" y="2929"/>
                    </a:lnTo>
                    <a:lnTo>
                      <a:pt x="1695" y="2971"/>
                    </a:lnTo>
                    <a:lnTo>
                      <a:pt x="1716" y="2908"/>
                    </a:lnTo>
                    <a:lnTo>
                      <a:pt x="1716" y="2867"/>
                    </a:lnTo>
                    <a:lnTo>
                      <a:pt x="1716" y="2783"/>
                    </a:lnTo>
                    <a:lnTo>
                      <a:pt x="1737" y="2804"/>
                    </a:lnTo>
                    <a:lnTo>
                      <a:pt x="1779" y="2762"/>
                    </a:lnTo>
                    <a:lnTo>
                      <a:pt x="1821" y="2762"/>
                    </a:lnTo>
                    <a:lnTo>
                      <a:pt x="1800" y="2783"/>
                    </a:lnTo>
                    <a:lnTo>
                      <a:pt x="1779" y="2888"/>
                    </a:lnTo>
                    <a:lnTo>
                      <a:pt x="1800" y="2908"/>
                    </a:lnTo>
                    <a:lnTo>
                      <a:pt x="1821" y="2867"/>
                    </a:lnTo>
                    <a:lnTo>
                      <a:pt x="1884" y="2783"/>
                    </a:lnTo>
                    <a:lnTo>
                      <a:pt x="1905" y="2783"/>
                    </a:lnTo>
                    <a:lnTo>
                      <a:pt x="1905" y="2867"/>
                    </a:lnTo>
                    <a:lnTo>
                      <a:pt x="1884" y="2908"/>
                    </a:lnTo>
                    <a:lnTo>
                      <a:pt x="1884" y="2971"/>
                    </a:lnTo>
                    <a:lnTo>
                      <a:pt x="1947" y="2929"/>
                    </a:lnTo>
                    <a:lnTo>
                      <a:pt x="1988" y="2929"/>
                    </a:lnTo>
                    <a:lnTo>
                      <a:pt x="1988" y="2971"/>
                    </a:lnTo>
                    <a:lnTo>
                      <a:pt x="1884" y="3034"/>
                    </a:lnTo>
                    <a:lnTo>
                      <a:pt x="1779" y="3097"/>
                    </a:lnTo>
                    <a:lnTo>
                      <a:pt x="1800" y="3118"/>
                    </a:lnTo>
                    <a:lnTo>
                      <a:pt x="1821" y="3097"/>
                    </a:lnTo>
                    <a:lnTo>
                      <a:pt x="1884" y="3097"/>
                    </a:lnTo>
                    <a:lnTo>
                      <a:pt x="1905" y="3118"/>
                    </a:lnTo>
                    <a:lnTo>
                      <a:pt x="1947" y="3118"/>
                    </a:lnTo>
                    <a:lnTo>
                      <a:pt x="1988" y="3139"/>
                    </a:lnTo>
                    <a:lnTo>
                      <a:pt x="2030" y="3118"/>
                    </a:lnTo>
                    <a:lnTo>
                      <a:pt x="2114" y="3097"/>
                    </a:lnTo>
                    <a:lnTo>
                      <a:pt x="2135" y="3013"/>
                    </a:lnTo>
                    <a:lnTo>
                      <a:pt x="2135" y="2971"/>
                    </a:lnTo>
                    <a:lnTo>
                      <a:pt x="2198" y="2992"/>
                    </a:lnTo>
                    <a:lnTo>
                      <a:pt x="2260" y="3013"/>
                    </a:lnTo>
                    <a:lnTo>
                      <a:pt x="2323" y="3076"/>
                    </a:lnTo>
                    <a:lnTo>
                      <a:pt x="2365" y="3034"/>
                    </a:lnTo>
                    <a:lnTo>
                      <a:pt x="2428" y="3013"/>
                    </a:lnTo>
                    <a:lnTo>
                      <a:pt x="2511" y="3013"/>
                    </a:lnTo>
                    <a:lnTo>
                      <a:pt x="2449" y="3076"/>
                    </a:lnTo>
                    <a:lnTo>
                      <a:pt x="2449" y="3097"/>
                    </a:lnTo>
                    <a:lnTo>
                      <a:pt x="2344" y="3139"/>
                    </a:lnTo>
                    <a:lnTo>
                      <a:pt x="2239" y="3139"/>
                    </a:lnTo>
                    <a:lnTo>
                      <a:pt x="2198" y="3201"/>
                    </a:lnTo>
                    <a:lnTo>
                      <a:pt x="2198" y="3243"/>
                    </a:lnTo>
                    <a:lnTo>
                      <a:pt x="2156" y="3285"/>
                    </a:lnTo>
                    <a:lnTo>
                      <a:pt x="2135" y="3327"/>
                    </a:lnTo>
                    <a:lnTo>
                      <a:pt x="2051" y="3327"/>
                    </a:lnTo>
                    <a:lnTo>
                      <a:pt x="2009" y="3348"/>
                    </a:lnTo>
                    <a:lnTo>
                      <a:pt x="1988" y="3411"/>
                    </a:lnTo>
                    <a:lnTo>
                      <a:pt x="1926" y="3432"/>
                    </a:lnTo>
                    <a:lnTo>
                      <a:pt x="1821" y="3452"/>
                    </a:lnTo>
                    <a:lnTo>
                      <a:pt x="1737" y="3515"/>
                    </a:lnTo>
                    <a:lnTo>
                      <a:pt x="1716" y="3557"/>
                    </a:lnTo>
                    <a:lnTo>
                      <a:pt x="1737" y="3599"/>
                    </a:lnTo>
                    <a:lnTo>
                      <a:pt x="1779" y="3620"/>
                    </a:lnTo>
                    <a:lnTo>
                      <a:pt x="1842" y="3620"/>
                    </a:lnTo>
                    <a:lnTo>
                      <a:pt x="1884" y="3557"/>
                    </a:lnTo>
                    <a:lnTo>
                      <a:pt x="1905" y="3536"/>
                    </a:lnTo>
                    <a:lnTo>
                      <a:pt x="1947" y="3536"/>
                    </a:lnTo>
                    <a:lnTo>
                      <a:pt x="1947" y="3599"/>
                    </a:lnTo>
                    <a:lnTo>
                      <a:pt x="1988" y="3620"/>
                    </a:lnTo>
                    <a:lnTo>
                      <a:pt x="2051" y="3599"/>
                    </a:lnTo>
                    <a:lnTo>
                      <a:pt x="2114" y="3536"/>
                    </a:lnTo>
                    <a:lnTo>
                      <a:pt x="2135" y="3494"/>
                    </a:lnTo>
                    <a:lnTo>
                      <a:pt x="2156" y="3494"/>
                    </a:lnTo>
                    <a:lnTo>
                      <a:pt x="2198" y="3432"/>
                    </a:lnTo>
                    <a:lnTo>
                      <a:pt x="2219" y="3348"/>
                    </a:lnTo>
                    <a:lnTo>
                      <a:pt x="2260" y="3327"/>
                    </a:lnTo>
                    <a:lnTo>
                      <a:pt x="2365" y="3222"/>
                    </a:lnTo>
                    <a:lnTo>
                      <a:pt x="2428" y="3201"/>
                    </a:lnTo>
                    <a:lnTo>
                      <a:pt x="2470" y="3222"/>
                    </a:lnTo>
                    <a:lnTo>
                      <a:pt x="2553" y="3222"/>
                    </a:lnTo>
                    <a:lnTo>
                      <a:pt x="2511" y="3285"/>
                    </a:lnTo>
                    <a:lnTo>
                      <a:pt x="2553" y="3285"/>
                    </a:lnTo>
                    <a:lnTo>
                      <a:pt x="2616" y="3243"/>
                    </a:lnTo>
                    <a:lnTo>
                      <a:pt x="2658" y="3118"/>
                    </a:lnTo>
                    <a:lnTo>
                      <a:pt x="2721" y="3013"/>
                    </a:lnTo>
                    <a:lnTo>
                      <a:pt x="2721" y="2908"/>
                    </a:lnTo>
                    <a:lnTo>
                      <a:pt x="2742" y="2888"/>
                    </a:lnTo>
                    <a:lnTo>
                      <a:pt x="2763" y="2888"/>
                    </a:lnTo>
                    <a:lnTo>
                      <a:pt x="2825" y="2929"/>
                    </a:lnTo>
                    <a:lnTo>
                      <a:pt x="2846" y="2929"/>
                    </a:lnTo>
                    <a:lnTo>
                      <a:pt x="2888" y="2971"/>
                    </a:lnTo>
                    <a:lnTo>
                      <a:pt x="2888" y="3076"/>
                    </a:lnTo>
                    <a:lnTo>
                      <a:pt x="2867" y="3139"/>
                    </a:lnTo>
                    <a:lnTo>
                      <a:pt x="2846" y="3222"/>
                    </a:lnTo>
                    <a:lnTo>
                      <a:pt x="2867" y="3285"/>
                    </a:lnTo>
                    <a:lnTo>
                      <a:pt x="2846" y="3327"/>
                    </a:lnTo>
                    <a:lnTo>
                      <a:pt x="2763" y="3411"/>
                    </a:lnTo>
                    <a:lnTo>
                      <a:pt x="2721" y="3557"/>
                    </a:lnTo>
                    <a:lnTo>
                      <a:pt x="2721" y="3641"/>
                    </a:lnTo>
                    <a:lnTo>
                      <a:pt x="2679" y="3662"/>
                    </a:lnTo>
                    <a:lnTo>
                      <a:pt x="2679" y="3745"/>
                    </a:lnTo>
                    <a:lnTo>
                      <a:pt x="2742" y="3766"/>
                    </a:lnTo>
                    <a:lnTo>
                      <a:pt x="2825" y="3724"/>
                    </a:lnTo>
                    <a:lnTo>
                      <a:pt x="2888" y="3557"/>
                    </a:lnTo>
                    <a:lnTo>
                      <a:pt x="2951" y="3557"/>
                    </a:lnTo>
                    <a:lnTo>
                      <a:pt x="3035" y="3452"/>
                    </a:lnTo>
                    <a:lnTo>
                      <a:pt x="3076" y="3411"/>
                    </a:lnTo>
                    <a:lnTo>
                      <a:pt x="3097" y="3432"/>
                    </a:lnTo>
                    <a:lnTo>
                      <a:pt x="3202" y="3432"/>
                    </a:lnTo>
                    <a:lnTo>
                      <a:pt x="3202" y="3494"/>
                    </a:lnTo>
                    <a:lnTo>
                      <a:pt x="3139" y="3515"/>
                    </a:lnTo>
                    <a:lnTo>
                      <a:pt x="3035" y="3620"/>
                    </a:lnTo>
                    <a:lnTo>
                      <a:pt x="3035" y="3704"/>
                    </a:lnTo>
                    <a:lnTo>
                      <a:pt x="2993" y="3766"/>
                    </a:lnTo>
                    <a:lnTo>
                      <a:pt x="3035" y="3808"/>
                    </a:lnTo>
                    <a:lnTo>
                      <a:pt x="3035" y="3913"/>
                    </a:lnTo>
                    <a:lnTo>
                      <a:pt x="3076" y="3955"/>
                    </a:lnTo>
                    <a:lnTo>
                      <a:pt x="3097" y="3871"/>
                    </a:lnTo>
                    <a:lnTo>
                      <a:pt x="3160" y="3829"/>
                    </a:lnTo>
                    <a:lnTo>
                      <a:pt x="3202" y="3829"/>
                    </a:lnTo>
                    <a:lnTo>
                      <a:pt x="3265" y="3913"/>
                    </a:lnTo>
                    <a:lnTo>
                      <a:pt x="3307" y="3934"/>
                    </a:lnTo>
                    <a:lnTo>
                      <a:pt x="3390" y="3871"/>
                    </a:lnTo>
                    <a:lnTo>
                      <a:pt x="3390" y="3829"/>
                    </a:lnTo>
                    <a:lnTo>
                      <a:pt x="3411" y="3829"/>
                    </a:lnTo>
                    <a:lnTo>
                      <a:pt x="3453" y="3766"/>
                    </a:lnTo>
                    <a:lnTo>
                      <a:pt x="3453" y="3704"/>
                    </a:lnTo>
                    <a:lnTo>
                      <a:pt x="3474" y="3704"/>
                    </a:lnTo>
                    <a:lnTo>
                      <a:pt x="3495" y="3641"/>
                    </a:lnTo>
                    <a:lnTo>
                      <a:pt x="3474" y="3599"/>
                    </a:lnTo>
                    <a:lnTo>
                      <a:pt x="3495" y="3494"/>
                    </a:lnTo>
                    <a:lnTo>
                      <a:pt x="3599" y="3348"/>
                    </a:lnTo>
                    <a:lnTo>
                      <a:pt x="3662" y="3243"/>
                    </a:lnTo>
                    <a:lnTo>
                      <a:pt x="3662" y="3097"/>
                    </a:lnTo>
                    <a:lnTo>
                      <a:pt x="3662" y="3034"/>
                    </a:lnTo>
                    <a:lnTo>
                      <a:pt x="3620" y="3034"/>
                    </a:lnTo>
                    <a:lnTo>
                      <a:pt x="3620" y="3097"/>
                    </a:lnTo>
                    <a:lnTo>
                      <a:pt x="3579" y="3180"/>
                    </a:lnTo>
                    <a:lnTo>
                      <a:pt x="3495" y="3222"/>
                    </a:lnTo>
                    <a:lnTo>
                      <a:pt x="3411" y="3306"/>
                    </a:lnTo>
                    <a:lnTo>
                      <a:pt x="3369" y="3327"/>
                    </a:lnTo>
                    <a:lnTo>
                      <a:pt x="3348" y="3243"/>
                    </a:lnTo>
                    <a:lnTo>
                      <a:pt x="3369" y="3180"/>
                    </a:lnTo>
                    <a:lnTo>
                      <a:pt x="3369" y="3097"/>
                    </a:lnTo>
                    <a:lnTo>
                      <a:pt x="3474" y="3013"/>
                    </a:lnTo>
                    <a:lnTo>
                      <a:pt x="3495" y="2971"/>
                    </a:lnTo>
                    <a:lnTo>
                      <a:pt x="3579" y="2888"/>
                    </a:lnTo>
                    <a:lnTo>
                      <a:pt x="3599" y="2888"/>
                    </a:lnTo>
                    <a:lnTo>
                      <a:pt x="3662" y="2867"/>
                    </a:lnTo>
                    <a:lnTo>
                      <a:pt x="3620" y="2804"/>
                    </a:lnTo>
                    <a:lnTo>
                      <a:pt x="3579" y="2867"/>
                    </a:lnTo>
                    <a:lnTo>
                      <a:pt x="3516" y="2867"/>
                    </a:lnTo>
                    <a:lnTo>
                      <a:pt x="3453" y="2888"/>
                    </a:lnTo>
                    <a:lnTo>
                      <a:pt x="3390" y="2888"/>
                    </a:lnTo>
                    <a:lnTo>
                      <a:pt x="3307" y="2929"/>
                    </a:lnTo>
                    <a:lnTo>
                      <a:pt x="3286" y="2992"/>
                    </a:lnTo>
                    <a:lnTo>
                      <a:pt x="3181" y="3076"/>
                    </a:lnTo>
                    <a:lnTo>
                      <a:pt x="3181" y="3118"/>
                    </a:lnTo>
                    <a:lnTo>
                      <a:pt x="3139" y="3180"/>
                    </a:lnTo>
                    <a:lnTo>
                      <a:pt x="3055" y="3097"/>
                    </a:lnTo>
                    <a:lnTo>
                      <a:pt x="3055" y="3034"/>
                    </a:lnTo>
                    <a:lnTo>
                      <a:pt x="3035" y="2971"/>
                    </a:lnTo>
                    <a:lnTo>
                      <a:pt x="3035" y="2888"/>
                    </a:lnTo>
                    <a:lnTo>
                      <a:pt x="3076" y="2929"/>
                    </a:lnTo>
                    <a:lnTo>
                      <a:pt x="3097" y="2929"/>
                    </a:lnTo>
                    <a:lnTo>
                      <a:pt x="3181" y="2825"/>
                    </a:lnTo>
                    <a:lnTo>
                      <a:pt x="3139" y="2825"/>
                    </a:lnTo>
                    <a:lnTo>
                      <a:pt x="3055" y="2804"/>
                    </a:lnTo>
                    <a:lnTo>
                      <a:pt x="3181" y="2804"/>
                    </a:lnTo>
                    <a:lnTo>
                      <a:pt x="3076" y="2783"/>
                    </a:lnTo>
                    <a:lnTo>
                      <a:pt x="3035" y="2720"/>
                    </a:lnTo>
                    <a:lnTo>
                      <a:pt x="3035" y="2678"/>
                    </a:lnTo>
                    <a:lnTo>
                      <a:pt x="3055" y="2657"/>
                    </a:lnTo>
                    <a:lnTo>
                      <a:pt x="3160" y="2657"/>
                    </a:lnTo>
                    <a:lnTo>
                      <a:pt x="3181" y="2616"/>
                    </a:lnTo>
                    <a:lnTo>
                      <a:pt x="3265" y="2553"/>
                    </a:lnTo>
                    <a:lnTo>
                      <a:pt x="3286" y="2448"/>
                    </a:lnTo>
                    <a:lnTo>
                      <a:pt x="3369" y="2448"/>
                    </a:lnTo>
                    <a:lnTo>
                      <a:pt x="3390" y="2469"/>
                    </a:lnTo>
                    <a:lnTo>
                      <a:pt x="3495" y="2406"/>
                    </a:lnTo>
                    <a:lnTo>
                      <a:pt x="3516" y="2344"/>
                    </a:lnTo>
                    <a:lnTo>
                      <a:pt x="3516" y="2260"/>
                    </a:lnTo>
                    <a:lnTo>
                      <a:pt x="3495" y="2197"/>
                    </a:lnTo>
                    <a:lnTo>
                      <a:pt x="3411" y="2281"/>
                    </a:lnTo>
                    <a:lnTo>
                      <a:pt x="3369" y="2302"/>
                    </a:lnTo>
                    <a:lnTo>
                      <a:pt x="3348" y="2281"/>
                    </a:lnTo>
                    <a:lnTo>
                      <a:pt x="3286" y="2281"/>
                    </a:lnTo>
                    <a:lnTo>
                      <a:pt x="3286" y="2344"/>
                    </a:lnTo>
                    <a:lnTo>
                      <a:pt x="3286" y="2406"/>
                    </a:lnTo>
                    <a:lnTo>
                      <a:pt x="3244" y="2448"/>
                    </a:lnTo>
                    <a:lnTo>
                      <a:pt x="3181" y="2448"/>
                    </a:lnTo>
                    <a:lnTo>
                      <a:pt x="3097" y="2490"/>
                    </a:lnTo>
                    <a:lnTo>
                      <a:pt x="3055" y="2511"/>
                    </a:lnTo>
                    <a:lnTo>
                      <a:pt x="3055" y="2574"/>
                    </a:lnTo>
                    <a:lnTo>
                      <a:pt x="2993" y="2595"/>
                    </a:lnTo>
                    <a:lnTo>
                      <a:pt x="3035" y="2553"/>
                    </a:lnTo>
                    <a:lnTo>
                      <a:pt x="3035" y="2469"/>
                    </a:lnTo>
                    <a:lnTo>
                      <a:pt x="2993" y="2490"/>
                    </a:lnTo>
                    <a:lnTo>
                      <a:pt x="2951" y="2490"/>
                    </a:lnTo>
                    <a:lnTo>
                      <a:pt x="2993" y="2469"/>
                    </a:lnTo>
                    <a:lnTo>
                      <a:pt x="3055" y="2406"/>
                    </a:lnTo>
                    <a:lnTo>
                      <a:pt x="3076" y="2385"/>
                    </a:lnTo>
                    <a:lnTo>
                      <a:pt x="3035" y="2364"/>
                    </a:lnTo>
                    <a:lnTo>
                      <a:pt x="3076" y="2302"/>
                    </a:lnTo>
                    <a:lnTo>
                      <a:pt x="3097" y="2239"/>
                    </a:lnTo>
                    <a:lnTo>
                      <a:pt x="3055" y="2197"/>
                    </a:lnTo>
                    <a:lnTo>
                      <a:pt x="2993" y="2260"/>
                    </a:lnTo>
                    <a:lnTo>
                      <a:pt x="3035" y="2197"/>
                    </a:lnTo>
                    <a:lnTo>
                      <a:pt x="3035" y="2155"/>
                    </a:lnTo>
                    <a:lnTo>
                      <a:pt x="2993" y="2155"/>
                    </a:lnTo>
                    <a:lnTo>
                      <a:pt x="2930" y="2176"/>
                    </a:lnTo>
                    <a:lnTo>
                      <a:pt x="2878" y="2166"/>
                    </a:lnTo>
                    <a:lnTo>
                      <a:pt x="2878" y="2166"/>
                    </a:lnTo>
                    <a:lnTo>
                      <a:pt x="2825" y="2176"/>
                    </a:lnTo>
                    <a:lnTo>
                      <a:pt x="2872" y="2165"/>
                    </a:lnTo>
                    <a:lnTo>
                      <a:pt x="2872" y="2165"/>
                    </a:lnTo>
                    <a:lnTo>
                      <a:pt x="2825" y="2155"/>
                    </a:lnTo>
                    <a:lnTo>
                      <a:pt x="2909" y="2155"/>
                    </a:lnTo>
                    <a:lnTo>
                      <a:pt x="2993" y="2113"/>
                    </a:lnTo>
                    <a:lnTo>
                      <a:pt x="3035" y="2072"/>
                    </a:lnTo>
                    <a:lnTo>
                      <a:pt x="3076" y="2072"/>
                    </a:lnTo>
                    <a:lnTo>
                      <a:pt x="3139" y="2051"/>
                    </a:lnTo>
                    <a:lnTo>
                      <a:pt x="3139" y="1967"/>
                    </a:lnTo>
                    <a:lnTo>
                      <a:pt x="3181" y="1904"/>
                    </a:lnTo>
                    <a:lnTo>
                      <a:pt x="3181" y="1862"/>
                    </a:lnTo>
                    <a:lnTo>
                      <a:pt x="3097" y="1800"/>
                    </a:lnTo>
                    <a:lnTo>
                      <a:pt x="2993" y="1716"/>
                    </a:lnTo>
                    <a:lnTo>
                      <a:pt x="2888" y="1716"/>
                    </a:lnTo>
                    <a:lnTo>
                      <a:pt x="2783" y="1737"/>
                    </a:lnTo>
                    <a:lnTo>
                      <a:pt x="2742" y="1737"/>
                    </a:lnTo>
                    <a:lnTo>
                      <a:pt x="2742" y="1779"/>
                    </a:lnTo>
                    <a:lnTo>
                      <a:pt x="2679" y="1862"/>
                    </a:lnTo>
                    <a:lnTo>
                      <a:pt x="2658" y="1946"/>
                    </a:lnTo>
                    <a:lnTo>
                      <a:pt x="2679" y="1841"/>
                    </a:lnTo>
                    <a:lnTo>
                      <a:pt x="2658" y="1820"/>
                    </a:lnTo>
                    <a:lnTo>
                      <a:pt x="2679" y="1758"/>
                    </a:lnTo>
                    <a:lnTo>
                      <a:pt x="2742" y="1674"/>
                    </a:lnTo>
                    <a:lnTo>
                      <a:pt x="2721" y="1674"/>
                    </a:lnTo>
                    <a:lnTo>
                      <a:pt x="2637" y="1737"/>
                    </a:lnTo>
                    <a:lnTo>
                      <a:pt x="2574" y="1779"/>
                    </a:lnTo>
                    <a:lnTo>
                      <a:pt x="2553" y="1862"/>
                    </a:lnTo>
                    <a:lnTo>
                      <a:pt x="2532" y="1841"/>
                    </a:lnTo>
                    <a:lnTo>
                      <a:pt x="2491" y="1862"/>
                    </a:lnTo>
                    <a:lnTo>
                      <a:pt x="2449" y="1883"/>
                    </a:lnTo>
                    <a:lnTo>
                      <a:pt x="2428" y="1862"/>
                    </a:lnTo>
                    <a:lnTo>
                      <a:pt x="2344" y="1925"/>
                    </a:lnTo>
                    <a:lnTo>
                      <a:pt x="2323" y="2030"/>
                    </a:lnTo>
                    <a:lnTo>
                      <a:pt x="2239" y="2072"/>
                    </a:lnTo>
                    <a:lnTo>
                      <a:pt x="2239" y="2072"/>
                    </a:lnTo>
                    <a:lnTo>
                      <a:pt x="2281" y="2030"/>
                    </a:lnTo>
                    <a:lnTo>
                      <a:pt x="2323" y="1883"/>
                    </a:lnTo>
                    <a:lnTo>
                      <a:pt x="2365" y="1779"/>
                    </a:lnTo>
                    <a:lnTo>
                      <a:pt x="2344" y="1758"/>
                    </a:lnTo>
                    <a:lnTo>
                      <a:pt x="2281" y="1779"/>
                    </a:lnTo>
                    <a:lnTo>
                      <a:pt x="2260" y="1841"/>
                    </a:lnTo>
                    <a:lnTo>
                      <a:pt x="2219" y="1883"/>
                    </a:lnTo>
                    <a:lnTo>
                      <a:pt x="2177" y="1841"/>
                    </a:lnTo>
                    <a:lnTo>
                      <a:pt x="2239" y="1779"/>
                    </a:lnTo>
                    <a:lnTo>
                      <a:pt x="2260" y="1737"/>
                    </a:lnTo>
                    <a:lnTo>
                      <a:pt x="2260" y="1716"/>
                    </a:lnTo>
                    <a:lnTo>
                      <a:pt x="2177" y="1737"/>
                    </a:lnTo>
                    <a:lnTo>
                      <a:pt x="2072" y="1820"/>
                    </a:lnTo>
                    <a:lnTo>
                      <a:pt x="2030" y="1820"/>
                    </a:lnTo>
                    <a:lnTo>
                      <a:pt x="2009" y="1737"/>
                    </a:lnTo>
                    <a:lnTo>
                      <a:pt x="1967" y="1737"/>
                    </a:lnTo>
                    <a:lnTo>
                      <a:pt x="1905" y="1820"/>
                    </a:lnTo>
                    <a:lnTo>
                      <a:pt x="1842" y="1820"/>
                    </a:lnTo>
                    <a:lnTo>
                      <a:pt x="1842" y="1779"/>
                    </a:lnTo>
                    <a:lnTo>
                      <a:pt x="1947" y="1737"/>
                    </a:lnTo>
                    <a:lnTo>
                      <a:pt x="2009" y="1632"/>
                    </a:lnTo>
                    <a:lnTo>
                      <a:pt x="2030" y="1548"/>
                    </a:lnTo>
                    <a:lnTo>
                      <a:pt x="1947" y="1548"/>
                    </a:lnTo>
                    <a:lnTo>
                      <a:pt x="1863" y="1611"/>
                    </a:lnTo>
                    <a:lnTo>
                      <a:pt x="1863" y="1611"/>
                    </a:lnTo>
                    <a:lnTo>
                      <a:pt x="1926" y="1527"/>
                    </a:lnTo>
                    <a:lnTo>
                      <a:pt x="2009" y="1444"/>
                    </a:lnTo>
                    <a:lnTo>
                      <a:pt x="2114" y="1444"/>
                    </a:lnTo>
                    <a:lnTo>
                      <a:pt x="2156" y="1423"/>
                    </a:lnTo>
                    <a:lnTo>
                      <a:pt x="2239" y="1381"/>
                    </a:lnTo>
                    <a:lnTo>
                      <a:pt x="2281" y="1339"/>
                    </a:lnTo>
                    <a:lnTo>
                      <a:pt x="2281" y="1276"/>
                    </a:lnTo>
                    <a:lnTo>
                      <a:pt x="2260" y="1318"/>
                    </a:lnTo>
                    <a:lnTo>
                      <a:pt x="2156" y="1339"/>
                    </a:lnTo>
                    <a:lnTo>
                      <a:pt x="2114" y="1318"/>
                    </a:lnTo>
                    <a:lnTo>
                      <a:pt x="2030" y="1235"/>
                    </a:lnTo>
                    <a:lnTo>
                      <a:pt x="1967" y="1235"/>
                    </a:lnTo>
                    <a:lnTo>
                      <a:pt x="1926" y="1255"/>
                    </a:lnTo>
                    <a:lnTo>
                      <a:pt x="1967" y="1151"/>
                    </a:lnTo>
                    <a:lnTo>
                      <a:pt x="2009" y="1130"/>
                    </a:lnTo>
                    <a:lnTo>
                      <a:pt x="2009" y="1109"/>
                    </a:lnTo>
                    <a:lnTo>
                      <a:pt x="1947" y="1130"/>
                    </a:lnTo>
                    <a:lnTo>
                      <a:pt x="1863" y="1193"/>
                    </a:lnTo>
                    <a:lnTo>
                      <a:pt x="1821" y="1255"/>
                    </a:lnTo>
                    <a:lnTo>
                      <a:pt x="1737" y="1339"/>
                    </a:lnTo>
                    <a:lnTo>
                      <a:pt x="1695" y="1360"/>
                    </a:lnTo>
                    <a:lnTo>
                      <a:pt x="1654" y="1423"/>
                    </a:lnTo>
                    <a:lnTo>
                      <a:pt x="1591" y="1465"/>
                    </a:lnTo>
                    <a:lnTo>
                      <a:pt x="1528" y="1548"/>
                    </a:lnTo>
                    <a:lnTo>
                      <a:pt x="1528" y="1444"/>
                    </a:lnTo>
                    <a:lnTo>
                      <a:pt x="1549" y="1360"/>
                    </a:lnTo>
                    <a:lnTo>
                      <a:pt x="1612" y="1297"/>
                    </a:lnTo>
                    <a:lnTo>
                      <a:pt x="1612" y="1235"/>
                    </a:lnTo>
                    <a:lnTo>
                      <a:pt x="1654" y="1130"/>
                    </a:lnTo>
                    <a:lnTo>
                      <a:pt x="1737" y="1046"/>
                    </a:lnTo>
                    <a:lnTo>
                      <a:pt x="1737" y="1004"/>
                    </a:lnTo>
                    <a:lnTo>
                      <a:pt x="1800" y="942"/>
                    </a:lnTo>
                    <a:lnTo>
                      <a:pt x="1821" y="921"/>
                    </a:lnTo>
                    <a:lnTo>
                      <a:pt x="1863" y="816"/>
                    </a:lnTo>
                    <a:lnTo>
                      <a:pt x="1947" y="774"/>
                    </a:lnTo>
                    <a:lnTo>
                      <a:pt x="2009" y="711"/>
                    </a:lnTo>
                    <a:lnTo>
                      <a:pt x="2051" y="691"/>
                    </a:lnTo>
                    <a:lnTo>
                      <a:pt x="2072" y="670"/>
                    </a:lnTo>
                    <a:lnTo>
                      <a:pt x="2072" y="607"/>
                    </a:lnTo>
                    <a:lnTo>
                      <a:pt x="2114" y="565"/>
                    </a:lnTo>
                    <a:lnTo>
                      <a:pt x="2135" y="481"/>
                    </a:lnTo>
                    <a:lnTo>
                      <a:pt x="2135" y="523"/>
                    </a:lnTo>
                    <a:lnTo>
                      <a:pt x="2114" y="586"/>
                    </a:lnTo>
                    <a:lnTo>
                      <a:pt x="2135" y="628"/>
                    </a:lnTo>
                    <a:lnTo>
                      <a:pt x="2219" y="523"/>
                    </a:lnTo>
                    <a:lnTo>
                      <a:pt x="2323" y="419"/>
                    </a:lnTo>
                    <a:lnTo>
                      <a:pt x="2344" y="377"/>
                    </a:lnTo>
                    <a:lnTo>
                      <a:pt x="2323" y="314"/>
                    </a:lnTo>
                    <a:lnTo>
                      <a:pt x="2260" y="314"/>
                    </a:lnTo>
                    <a:lnTo>
                      <a:pt x="2219" y="377"/>
                    </a:lnTo>
                    <a:lnTo>
                      <a:pt x="2177" y="293"/>
                    </a:lnTo>
                    <a:lnTo>
                      <a:pt x="2156" y="272"/>
                    </a:lnTo>
                    <a:lnTo>
                      <a:pt x="2177" y="209"/>
                    </a:lnTo>
                    <a:lnTo>
                      <a:pt x="2239" y="188"/>
                    </a:lnTo>
                    <a:lnTo>
                      <a:pt x="2323" y="209"/>
                    </a:lnTo>
                    <a:lnTo>
                      <a:pt x="2386" y="272"/>
                    </a:lnTo>
                    <a:lnTo>
                      <a:pt x="2449" y="251"/>
                    </a:lnTo>
                    <a:lnTo>
                      <a:pt x="2491" y="188"/>
                    </a:lnTo>
                    <a:lnTo>
                      <a:pt x="2491" y="42"/>
                    </a:lnTo>
                    <a:lnTo>
                      <a:pt x="2428" y="42"/>
                    </a:lnTo>
                    <a:lnTo>
                      <a:pt x="2365" y="63"/>
                    </a:lnTo>
                    <a:lnTo>
                      <a:pt x="2365" y="105"/>
                    </a:lnTo>
                    <a:lnTo>
                      <a:pt x="2323" y="105"/>
                    </a:lnTo>
                    <a:lnTo>
                      <a:pt x="2323" y="63"/>
                    </a:lnTo>
                    <a:lnTo>
                      <a:pt x="2323"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8" name="Google Shape;858;p33"/>
              <p:cNvSpPr/>
              <p:nvPr/>
            </p:nvSpPr>
            <p:spPr>
              <a:xfrm>
                <a:off x="1922950" y="1659350"/>
                <a:ext cx="1050900" cy="913875"/>
              </a:xfrm>
              <a:custGeom>
                <a:rect b="b" l="l" r="r" t="t"/>
                <a:pathLst>
                  <a:path extrusionOk="0" h="36555" w="42036">
                    <a:moveTo>
                      <a:pt x="4310" y="26929"/>
                    </a:moveTo>
                    <a:lnTo>
                      <a:pt x="4310" y="27055"/>
                    </a:lnTo>
                    <a:lnTo>
                      <a:pt x="4268" y="27159"/>
                    </a:lnTo>
                    <a:lnTo>
                      <a:pt x="4101" y="27264"/>
                    </a:lnTo>
                    <a:lnTo>
                      <a:pt x="4076" y="27268"/>
                    </a:lnTo>
                    <a:lnTo>
                      <a:pt x="4076" y="27268"/>
                    </a:lnTo>
                    <a:lnTo>
                      <a:pt x="4101" y="27243"/>
                    </a:lnTo>
                    <a:lnTo>
                      <a:pt x="4185" y="27117"/>
                    </a:lnTo>
                    <a:lnTo>
                      <a:pt x="4289" y="27034"/>
                    </a:lnTo>
                    <a:lnTo>
                      <a:pt x="4310" y="26929"/>
                    </a:lnTo>
                    <a:close/>
                    <a:moveTo>
                      <a:pt x="40508" y="27473"/>
                    </a:moveTo>
                    <a:lnTo>
                      <a:pt x="40299" y="27557"/>
                    </a:lnTo>
                    <a:lnTo>
                      <a:pt x="40090" y="27599"/>
                    </a:lnTo>
                    <a:lnTo>
                      <a:pt x="40132" y="27536"/>
                    </a:lnTo>
                    <a:lnTo>
                      <a:pt x="40404" y="27473"/>
                    </a:lnTo>
                    <a:close/>
                    <a:moveTo>
                      <a:pt x="19459" y="0"/>
                    </a:moveTo>
                    <a:lnTo>
                      <a:pt x="19187" y="105"/>
                    </a:lnTo>
                    <a:lnTo>
                      <a:pt x="18810" y="105"/>
                    </a:lnTo>
                    <a:lnTo>
                      <a:pt x="18727" y="63"/>
                    </a:lnTo>
                    <a:lnTo>
                      <a:pt x="18392" y="84"/>
                    </a:lnTo>
                    <a:lnTo>
                      <a:pt x="18308" y="63"/>
                    </a:lnTo>
                    <a:lnTo>
                      <a:pt x="18120" y="105"/>
                    </a:lnTo>
                    <a:lnTo>
                      <a:pt x="18078" y="210"/>
                    </a:lnTo>
                    <a:lnTo>
                      <a:pt x="18120" y="272"/>
                    </a:lnTo>
                    <a:lnTo>
                      <a:pt x="18078" y="377"/>
                    </a:lnTo>
                    <a:lnTo>
                      <a:pt x="18078" y="524"/>
                    </a:lnTo>
                    <a:lnTo>
                      <a:pt x="18036" y="775"/>
                    </a:lnTo>
                    <a:lnTo>
                      <a:pt x="18120" y="879"/>
                    </a:lnTo>
                    <a:lnTo>
                      <a:pt x="18036" y="942"/>
                    </a:lnTo>
                    <a:lnTo>
                      <a:pt x="17911" y="942"/>
                    </a:lnTo>
                    <a:lnTo>
                      <a:pt x="17764" y="1109"/>
                    </a:lnTo>
                    <a:lnTo>
                      <a:pt x="17701" y="1214"/>
                    </a:lnTo>
                    <a:lnTo>
                      <a:pt x="17471" y="1298"/>
                    </a:lnTo>
                    <a:lnTo>
                      <a:pt x="17367" y="1444"/>
                    </a:lnTo>
                    <a:lnTo>
                      <a:pt x="17095" y="1633"/>
                    </a:lnTo>
                    <a:lnTo>
                      <a:pt x="16990" y="1674"/>
                    </a:lnTo>
                    <a:lnTo>
                      <a:pt x="16990" y="1758"/>
                    </a:lnTo>
                    <a:lnTo>
                      <a:pt x="17074" y="1925"/>
                    </a:lnTo>
                    <a:lnTo>
                      <a:pt x="17074" y="2072"/>
                    </a:lnTo>
                    <a:lnTo>
                      <a:pt x="16760" y="2030"/>
                    </a:lnTo>
                    <a:lnTo>
                      <a:pt x="16739" y="1946"/>
                    </a:lnTo>
                    <a:lnTo>
                      <a:pt x="16718" y="2135"/>
                    </a:lnTo>
                    <a:lnTo>
                      <a:pt x="16613" y="2281"/>
                    </a:lnTo>
                    <a:lnTo>
                      <a:pt x="16530" y="2302"/>
                    </a:lnTo>
                    <a:lnTo>
                      <a:pt x="16509" y="2365"/>
                    </a:lnTo>
                    <a:lnTo>
                      <a:pt x="16300" y="2407"/>
                    </a:lnTo>
                    <a:lnTo>
                      <a:pt x="16237" y="2574"/>
                    </a:lnTo>
                    <a:lnTo>
                      <a:pt x="16132" y="2595"/>
                    </a:lnTo>
                    <a:lnTo>
                      <a:pt x="16028" y="2700"/>
                    </a:lnTo>
                    <a:lnTo>
                      <a:pt x="15944" y="2700"/>
                    </a:lnTo>
                    <a:lnTo>
                      <a:pt x="15923" y="2804"/>
                    </a:lnTo>
                    <a:lnTo>
                      <a:pt x="15776" y="2888"/>
                    </a:lnTo>
                    <a:lnTo>
                      <a:pt x="15672" y="2993"/>
                    </a:lnTo>
                    <a:lnTo>
                      <a:pt x="15588" y="2972"/>
                    </a:lnTo>
                    <a:lnTo>
                      <a:pt x="15588" y="3076"/>
                    </a:lnTo>
                    <a:lnTo>
                      <a:pt x="15776" y="3139"/>
                    </a:lnTo>
                    <a:lnTo>
                      <a:pt x="15986" y="3139"/>
                    </a:lnTo>
                    <a:lnTo>
                      <a:pt x="15986" y="3244"/>
                    </a:lnTo>
                    <a:lnTo>
                      <a:pt x="15839" y="3202"/>
                    </a:lnTo>
                    <a:lnTo>
                      <a:pt x="15944" y="3516"/>
                    </a:lnTo>
                    <a:lnTo>
                      <a:pt x="16028" y="3599"/>
                    </a:lnTo>
                    <a:lnTo>
                      <a:pt x="16007" y="3725"/>
                    </a:lnTo>
                    <a:lnTo>
                      <a:pt x="15944" y="3871"/>
                    </a:lnTo>
                    <a:lnTo>
                      <a:pt x="16007" y="4018"/>
                    </a:lnTo>
                    <a:lnTo>
                      <a:pt x="15902" y="4185"/>
                    </a:lnTo>
                    <a:lnTo>
                      <a:pt x="15902" y="4394"/>
                    </a:lnTo>
                    <a:lnTo>
                      <a:pt x="15902" y="4457"/>
                    </a:lnTo>
                    <a:lnTo>
                      <a:pt x="15986" y="4457"/>
                    </a:lnTo>
                    <a:lnTo>
                      <a:pt x="16028" y="4478"/>
                    </a:lnTo>
                    <a:lnTo>
                      <a:pt x="16111" y="4394"/>
                    </a:lnTo>
                    <a:lnTo>
                      <a:pt x="16237" y="4374"/>
                    </a:lnTo>
                    <a:lnTo>
                      <a:pt x="16341" y="4394"/>
                    </a:lnTo>
                    <a:lnTo>
                      <a:pt x="16509" y="4374"/>
                    </a:lnTo>
                    <a:lnTo>
                      <a:pt x="16676" y="4227"/>
                    </a:lnTo>
                    <a:lnTo>
                      <a:pt x="16760" y="4185"/>
                    </a:lnTo>
                    <a:lnTo>
                      <a:pt x="16760" y="4143"/>
                    </a:lnTo>
                    <a:lnTo>
                      <a:pt x="16864" y="4060"/>
                    </a:lnTo>
                    <a:lnTo>
                      <a:pt x="16927" y="4143"/>
                    </a:lnTo>
                    <a:lnTo>
                      <a:pt x="16927" y="4269"/>
                    </a:lnTo>
                    <a:lnTo>
                      <a:pt x="16844" y="4353"/>
                    </a:lnTo>
                    <a:lnTo>
                      <a:pt x="16927" y="4457"/>
                    </a:lnTo>
                    <a:lnTo>
                      <a:pt x="17032" y="4457"/>
                    </a:lnTo>
                    <a:lnTo>
                      <a:pt x="17178" y="4374"/>
                    </a:lnTo>
                    <a:lnTo>
                      <a:pt x="17346" y="4374"/>
                    </a:lnTo>
                    <a:lnTo>
                      <a:pt x="17450" y="4248"/>
                    </a:lnTo>
                    <a:lnTo>
                      <a:pt x="17597" y="4081"/>
                    </a:lnTo>
                    <a:lnTo>
                      <a:pt x="17576" y="4018"/>
                    </a:lnTo>
                    <a:lnTo>
                      <a:pt x="17701" y="3850"/>
                    </a:lnTo>
                    <a:lnTo>
                      <a:pt x="17722" y="3767"/>
                    </a:lnTo>
                    <a:lnTo>
                      <a:pt x="17890" y="3620"/>
                    </a:lnTo>
                    <a:lnTo>
                      <a:pt x="18015" y="3557"/>
                    </a:lnTo>
                    <a:lnTo>
                      <a:pt x="18036" y="3453"/>
                    </a:lnTo>
                    <a:lnTo>
                      <a:pt x="18099" y="3306"/>
                    </a:lnTo>
                    <a:lnTo>
                      <a:pt x="18204" y="3453"/>
                    </a:lnTo>
                    <a:lnTo>
                      <a:pt x="18350" y="3453"/>
                    </a:lnTo>
                    <a:lnTo>
                      <a:pt x="18497" y="3348"/>
                    </a:lnTo>
                    <a:lnTo>
                      <a:pt x="18643" y="3327"/>
                    </a:lnTo>
                    <a:lnTo>
                      <a:pt x="18706" y="3181"/>
                    </a:lnTo>
                    <a:lnTo>
                      <a:pt x="18769" y="3181"/>
                    </a:lnTo>
                    <a:lnTo>
                      <a:pt x="18873" y="3076"/>
                    </a:lnTo>
                    <a:lnTo>
                      <a:pt x="18936" y="2909"/>
                    </a:lnTo>
                    <a:lnTo>
                      <a:pt x="19124" y="2867"/>
                    </a:lnTo>
                    <a:lnTo>
                      <a:pt x="19187" y="2846"/>
                    </a:lnTo>
                    <a:lnTo>
                      <a:pt x="19250" y="2888"/>
                    </a:lnTo>
                    <a:lnTo>
                      <a:pt x="19333" y="2846"/>
                    </a:lnTo>
                    <a:lnTo>
                      <a:pt x="19543" y="2846"/>
                    </a:lnTo>
                    <a:lnTo>
                      <a:pt x="19668" y="2762"/>
                    </a:lnTo>
                    <a:lnTo>
                      <a:pt x="19773" y="2762"/>
                    </a:lnTo>
                    <a:lnTo>
                      <a:pt x="20024" y="2658"/>
                    </a:lnTo>
                    <a:lnTo>
                      <a:pt x="20233" y="2616"/>
                    </a:lnTo>
                    <a:lnTo>
                      <a:pt x="20296" y="2595"/>
                    </a:lnTo>
                    <a:cubicBezTo>
                      <a:pt x="20338" y="2679"/>
                      <a:pt x="20442" y="2741"/>
                      <a:pt x="20526" y="2762"/>
                    </a:cubicBezTo>
                    <a:lnTo>
                      <a:pt x="20401" y="2783"/>
                    </a:lnTo>
                    <a:lnTo>
                      <a:pt x="19877" y="2993"/>
                    </a:lnTo>
                    <a:lnTo>
                      <a:pt x="19752" y="3097"/>
                    </a:lnTo>
                    <a:lnTo>
                      <a:pt x="19438" y="3181"/>
                    </a:lnTo>
                    <a:lnTo>
                      <a:pt x="19020" y="3369"/>
                    </a:lnTo>
                    <a:lnTo>
                      <a:pt x="18852" y="3495"/>
                    </a:lnTo>
                    <a:lnTo>
                      <a:pt x="18852" y="3578"/>
                    </a:lnTo>
                    <a:lnTo>
                      <a:pt x="18957" y="3578"/>
                    </a:lnTo>
                    <a:lnTo>
                      <a:pt x="19020" y="3620"/>
                    </a:lnTo>
                    <a:lnTo>
                      <a:pt x="18915" y="3704"/>
                    </a:lnTo>
                    <a:lnTo>
                      <a:pt x="18831" y="3704"/>
                    </a:lnTo>
                    <a:lnTo>
                      <a:pt x="18643" y="3850"/>
                    </a:lnTo>
                    <a:lnTo>
                      <a:pt x="18497" y="3850"/>
                    </a:lnTo>
                    <a:lnTo>
                      <a:pt x="18413" y="3934"/>
                    </a:lnTo>
                    <a:lnTo>
                      <a:pt x="18392" y="4039"/>
                    </a:lnTo>
                    <a:lnTo>
                      <a:pt x="18225" y="4143"/>
                    </a:lnTo>
                    <a:lnTo>
                      <a:pt x="18162" y="4227"/>
                    </a:lnTo>
                    <a:lnTo>
                      <a:pt x="18162" y="4353"/>
                    </a:lnTo>
                    <a:lnTo>
                      <a:pt x="18225" y="4311"/>
                    </a:lnTo>
                    <a:lnTo>
                      <a:pt x="18308" y="4374"/>
                    </a:lnTo>
                    <a:lnTo>
                      <a:pt x="18266" y="4457"/>
                    </a:lnTo>
                    <a:lnTo>
                      <a:pt x="18287" y="4478"/>
                    </a:lnTo>
                    <a:lnTo>
                      <a:pt x="18371" y="4457"/>
                    </a:lnTo>
                    <a:lnTo>
                      <a:pt x="18476" y="4415"/>
                    </a:lnTo>
                    <a:lnTo>
                      <a:pt x="18580" y="4415"/>
                    </a:lnTo>
                    <a:lnTo>
                      <a:pt x="18643" y="4457"/>
                    </a:lnTo>
                    <a:lnTo>
                      <a:pt x="18622" y="4541"/>
                    </a:lnTo>
                    <a:lnTo>
                      <a:pt x="18497" y="4583"/>
                    </a:lnTo>
                    <a:lnTo>
                      <a:pt x="18371" y="4520"/>
                    </a:lnTo>
                    <a:lnTo>
                      <a:pt x="18287" y="4562"/>
                    </a:lnTo>
                    <a:lnTo>
                      <a:pt x="18308" y="4666"/>
                    </a:lnTo>
                    <a:lnTo>
                      <a:pt x="18517" y="4771"/>
                    </a:lnTo>
                    <a:lnTo>
                      <a:pt x="18601" y="4729"/>
                    </a:lnTo>
                    <a:lnTo>
                      <a:pt x="18622" y="4646"/>
                    </a:lnTo>
                    <a:lnTo>
                      <a:pt x="18685" y="4646"/>
                    </a:lnTo>
                    <a:lnTo>
                      <a:pt x="18727" y="4687"/>
                    </a:lnTo>
                    <a:lnTo>
                      <a:pt x="18685" y="4771"/>
                    </a:lnTo>
                    <a:lnTo>
                      <a:pt x="18789" y="4771"/>
                    </a:lnTo>
                    <a:lnTo>
                      <a:pt x="18957" y="4792"/>
                    </a:lnTo>
                    <a:lnTo>
                      <a:pt x="19145" y="4750"/>
                    </a:lnTo>
                    <a:lnTo>
                      <a:pt x="19250" y="4750"/>
                    </a:lnTo>
                    <a:lnTo>
                      <a:pt x="19417" y="4834"/>
                    </a:lnTo>
                    <a:lnTo>
                      <a:pt x="19543" y="4792"/>
                    </a:lnTo>
                    <a:lnTo>
                      <a:pt x="19647" y="4855"/>
                    </a:lnTo>
                    <a:lnTo>
                      <a:pt x="19689" y="4959"/>
                    </a:lnTo>
                    <a:lnTo>
                      <a:pt x="19773" y="4959"/>
                    </a:lnTo>
                    <a:lnTo>
                      <a:pt x="19752" y="5001"/>
                    </a:lnTo>
                    <a:lnTo>
                      <a:pt x="19668" y="5001"/>
                    </a:lnTo>
                    <a:lnTo>
                      <a:pt x="19522" y="4897"/>
                    </a:lnTo>
                    <a:lnTo>
                      <a:pt x="19313" y="4897"/>
                    </a:lnTo>
                    <a:lnTo>
                      <a:pt x="19250" y="4959"/>
                    </a:lnTo>
                    <a:lnTo>
                      <a:pt x="19375" y="5001"/>
                    </a:lnTo>
                    <a:lnTo>
                      <a:pt x="19417" y="5064"/>
                    </a:lnTo>
                    <a:lnTo>
                      <a:pt x="19229" y="5064"/>
                    </a:lnTo>
                    <a:lnTo>
                      <a:pt x="19145" y="4980"/>
                    </a:lnTo>
                    <a:lnTo>
                      <a:pt x="18894" y="5001"/>
                    </a:lnTo>
                    <a:lnTo>
                      <a:pt x="18810" y="5064"/>
                    </a:lnTo>
                    <a:lnTo>
                      <a:pt x="18727" y="5001"/>
                    </a:lnTo>
                    <a:lnTo>
                      <a:pt x="18643" y="5001"/>
                    </a:lnTo>
                    <a:lnTo>
                      <a:pt x="18580" y="5043"/>
                    </a:lnTo>
                    <a:lnTo>
                      <a:pt x="18497" y="5043"/>
                    </a:lnTo>
                    <a:lnTo>
                      <a:pt x="18225" y="5064"/>
                    </a:lnTo>
                    <a:lnTo>
                      <a:pt x="18183" y="5085"/>
                    </a:lnTo>
                    <a:lnTo>
                      <a:pt x="17973" y="5127"/>
                    </a:lnTo>
                    <a:lnTo>
                      <a:pt x="17953" y="5273"/>
                    </a:lnTo>
                    <a:lnTo>
                      <a:pt x="17973" y="5587"/>
                    </a:lnTo>
                    <a:lnTo>
                      <a:pt x="17994" y="5629"/>
                    </a:lnTo>
                    <a:lnTo>
                      <a:pt x="17994" y="5754"/>
                    </a:lnTo>
                    <a:lnTo>
                      <a:pt x="17953" y="5796"/>
                    </a:lnTo>
                    <a:lnTo>
                      <a:pt x="17953" y="5859"/>
                    </a:lnTo>
                    <a:lnTo>
                      <a:pt x="17994" y="5922"/>
                    </a:lnTo>
                    <a:lnTo>
                      <a:pt x="18099" y="5901"/>
                    </a:lnTo>
                    <a:lnTo>
                      <a:pt x="18141" y="5901"/>
                    </a:lnTo>
                    <a:lnTo>
                      <a:pt x="18225" y="5943"/>
                    </a:lnTo>
                    <a:lnTo>
                      <a:pt x="18329" y="5943"/>
                    </a:lnTo>
                    <a:lnTo>
                      <a:pt x="18371" y="5901"/>
                    </a:lnTo>
                    <a:lnTo>
                      <a:pt x="18392" y="5901"/>
                    </a:lnTo>
                    <a:lnTo>
                      <a:pt x="18476" y="5922"/>
                    </a:lnTo>
                    <a:lnTo>
                      <a:pt x="18517" y="5964"/>
                    </a:lnTo>
                    <a:lnTo>
                      <a:pt x="18559" y="5943"/>
                    </a:lnTo>
                    <a:lnTo>
                      <a:pt x="18622" y="6006"/>
                    </a:lnTo>
                    <a:lnTo>
                      <a:pt x="18622" y="6047"/>
                    </a:lnTo>
                    <a:lnTo>
                      <a:pt x="18706" y="6068"/>
                    </a:lnTo>
                    <a:lnTo>
                      <a:pt x="18789" y="6047"/>
                    </a:lnTo>
                    <a:lnTo>
                      <a:pt x="18852" y="6047"/>
                    </a:lnTo>
                    <a:lnTo>
                      <a:pt x="18915" y="6110"/>
                    </a:lnTo>
                    <a:lnTo>
                      <a:pt x="19041" y="6110"/>
                    </a:lnTo>
                    <a:lnTo>
                      <a:pt x="19124" y="6068"/>
                    </a:lnTo>
                    <a:lnTo>
                      <a:pt x="19229" y="6131"/>
                    </a:lnTo>
                    <a:lnTo>
                      <a:pt x="19333" y="6068"/>
                    </a:lnTo>
                    <a:lnTo>
                      <a:pt x="19417" y="6110"/>
                    </a:lnTo>
                    <a:lnTo>
                      <a:pt x="19543" y="6110"/>
                    </a:lnTo>
                    <a:lnTo>
                      <a:pt x="19647" y="6068"/>
                    </a:lnTo>
                    <a:lnTo>
                      <a:pt x="19752" y="6131"/>
                    </a:lnTo>
                    <a:lnTo>
                      <a:pt x="19773" y="6215"/>
                    </a:lnTo>
                    <a:lnTo>
                      <a:pt x="19857" y="6152"/>
                    </a:lnTo>
                    <a:lnTo>
                      <a:pt x="19877" y="6257"/>
                    </a:lnTo>
                    <a:lnTo>
                      <a:pt x="19982" y="6340"/>
                    </a:lnTo>
                    <a:lnTo>
                      <a:pt x="19982" y="6382"/>
                    </a:lnTo>
                    <a:lnTo>
                      <a:pt x="20003" y="6445"/>
                    </a:lnTo>
                    <a:lnTo>
                      <a:pt x="20108" y="6445"/>
                    </a:lnTo>
                    <a:lnTo>
                      <a:pt x="20191" y="6466"/>
                    </a:lnTo>
                    <a:lnTo>
                      <a:pt x="20212" y="6550"/>
                    </a:lnTo>
                    <a:lnTo>
                      <a:pt x="20275" y="6570"/>
                    </a:lnTo>
                    <a:lnTo>
                      <a:pt x="20359" y="6654"/>
                    </a:lnTo>
                    <a:lnTo>
                      <a:pt x="20317" y="6696"/>
                    </a:lnTo>
                    <a:lnTo>
                      <a:pt x="20317" y="6780"/>
                    </a:lnTo>
                    <a:lnTo>
                      <a:pt x="20422" y="6884"/>
                    </a:lnTo>
                    <a:lnTo>
                      <a:pt x="20589" y="6989"/>
                    </a:lnTo>
                    <a:lnTo>
                      <a:pt x="20589" y="7052"/>
                    </a:lnTo>
                    <a:lnTo>
                      <a:pt x="20568" y="7073"/>
                    </a:lnTo>
                    <a:lnTo>
                      <a:pt x="20589" y="7114"/>
                    </a:lnTo>
                    <a:lnTo>
                      <a:pt x="20526" y="7094"/>
                    </a:lnTo>
                    <a:lnTo>
                      <a:pt x="20317" y="7052"/>
                    </a:lnTo>
                    <a:lnTo>
                      <a:pt x="20170" y="6989"/>
                    </a:lnTo>
                    <a:lnTo>
                      <a:pt x="20087" y="7010"/>
                    </a:lnTo>
                    <a:lnTo>
                      <a:pt x="20003" y="6989"/>
                    </a:lnTo>
                    <a:lnTo>
                      <a:pt x="19982" y="7010"/>
                    </a:lnTo>
                    <a:lnTo>
                      <a:pt x="19898" y="7010"/>
                    </a:lnTo>
                    <a:lnTo>
                      <a:pt x="19836" y="6905"/>
                    </a:lnTo>
                    <a:lnTo>
                      <a:pt x="19752" y="6905"/>
                    </a:lnTo>
                    <a:lnTo>
                      <a:pt x="19689" y="6801"/>
                    </a:lnTo>
                    <a:lnTo>
                      <a:pt x="19647" y="6780"/>
                    </a:lnTo>
                    <a:lnTo>
                      <a:pt x="19522" y="6801"/>
                    </a:lnTo>
                    <a:lnTo>
                      <a:pt x="19438" y="6780"/>
                    </a:lnTo>
                    <a:lnTo>
                      <a:pt x="19375" y="6738"/>
                    </a:lnTo>
                    <a:lnTo>
                      <a:pt x="19250" y="6675"/>
                    </a:lnTo>
                    <a:lnTo>
                      <a:pt x="19229" y="6591"/>
                    </a:lnTo>
                    <a:lnTo>
                      <a:pt x="19166" y="6591"/>
                    </a:lnTo>
                    <a:lnTo>
                      <a:pt x="19124" y="6570"/>
                    </a:lnTo>
                    <a:lnTo>
                      <a:pt x="18999" y="6570"/>
                    </a:lnTo>
                    <a:lnTo>
                      <a:pt x="18936" y="6550"/>
                    </a:lnTo>
                    <a:lnTo>
                      <a:pt x="18685" y="6550"/>
                    </a:lnTo>
                    <a:lnTo>
                      <a:pt x="18517" y="6529"/>
                    </a:lnTo>
                    <a:lnTo>
                      <a:pt x="18413" y="6487"/>
                    </a:lnTo>
                    <a:lnTo>
                      <a:pt x="17973" y="6487"/>
                    </a:lnTo>
                    <a:lnTo>
                      <a:pt x="17890" y="6529"/>
                    </a:lnTo>
                    <a:lnTo>
                      <a:pt x="17764" y="6550"/>
                    </a:lnTo>
                    <a:lnTo>
                      <a:pt x="17701" y="6633"/>
                    </a:lnTo>
                    <a:lnTo>
                      <a:pt x="17701" y="6801"/>
                    </a:lnTo>
                    <a:lnTo>
                      <a:pt x="17597" y="6968"/>
                    </a:lnTo>
                    <a:lnTo>
                      <a:pt x="17639" y="7156"/>
                    </a:lnTo>
                    <a:lnTo>
                      <a:pt x="17597" y="7219"/>
                    </a:lnTo>
                    <a:lnTo>
                      <a:pt x="17639" y="7282"/>
                    </a:lnTo>
                    <a:lnTo>
                      <a:pt x="17701" y="7303"/>
                    </a:lnTo>
                    <a:lnTo>
                      <a:pt x="17681" y="7366"/>
                    </a:lnTo>
                    <a:lnTo>
                      <a:pt x="17639" y="7387"/>
                    </a:lnTo>
                    <a:lnTo>
                      <a:pt x="17701" y="7617"/>
                    </a:lnTo>
                    <a:lnTo>
                      <a:pt x="17785" y="7700"/>
                    </a:lnTo>
                    <a:lnTo>
                      <a:pt x="17806" y="7742"/>
                    </a:lnTo>
                    <a:lnTo>
                      <a:pt x="17973" y="7847"/>
                    </a:lnTo>
                    <a:lnTo>
                      <a:pt x="18015" y="7910"/>
                    </a:lnTo>
                    <a:lnTo>
                      <a:pt x="18120" y="7889"/>
                    </a:lnTo>
                    <a:lnTo>
                      <a:pt x="18183" y="7951"/>
                    </a:lnTo>
                    <a:lnTo>
                      <a:pt x="18266" y="7993"/>
                    </a:lnTo>
                    <a:lnTo>
                      <a:pt x="18392" y="7931"/>
                    </a:lnTo>
                    <a:lnTo>
                      <a:pt x="18476" y="7931"/>
                    </a:lnTo>
                    <a:lnTo>
                      <a:pt x="18538" y="8014"/>
                    </a:lnTo>
                    <a:lnTo>
                      <a:pt x="18685" y="8014"/>
                    </a:lnTo>
                    <a:lnTo>
                      <a:pt x="18748" y="8140"/>
                    </a:lnTo>
                    <a:lnTo>
                      <a:pt x="18831" y="8161"/>
                    </a:lnTo>
                    <a:lnTo>
                      <a:pt x="18852" y="8223"/>
                    </a:lnTo>
                    <a:lnTo>
                      <a:pt x="18727" y="8265"/>
                    </a:lnTo>
                    <a:lnTo>
                      <a:pt x="18727" y="8349"/>
                    </a:lnTo>
                    <a:lnTo>
                      <a:pt x="18685" y="8412"/>
                    </a:lnTo>
                    <a:lnTo>
                      <a:pt x="18685" y="8454"/>
                    </a:lnTo>
                    <a:lnTo>
                      <a:pt x="18622" y="8537"/>
                    </a:lnTo>
                    <a:lnTo>
                      <a:pt x="18497" y="8621"/>
                    </a:lnTo>
                    <a:lnTo>
                      <a:pt x="18497" y="8663"/>
                    </a:lnTo>
                    <a:lnTo>
                      <a:pt x="18434" y="8747"/>
                    </a:lnTo>
                    <a:lnTo>
                      <a:pt x="18517" y="8788"/>
                    </a:lnTo>
                    <a:lnTo>
                      <a:pt x="18517" y="8935"/>
                    </a:lnTo>
                    <a:lnTo>
                      <a:pt x="18580" y="9060"/>
                    </a:lnTo>
                    <a:lnTo>
                      <a:pt x="18580" y="9144"/>
                    </a:lnTo>
                    <a:lnTo>
                      <a:pt x="18434" y="9165"/>
                    </a:lnTo>
                    <a:lnTo>
                      <a:pt x="18497" y="9207"/>
                    </a:lnTo>
                    <a:lnTo>
                      <a:pt x="18685" y="9249"/>
                    </a:lnTo>
                    <a:lnTo>
                      <a:pt x="18748" y="9207"/>
                    </a:lnTo>
                    <a:lnTo>
                      <a:pt x="18810" y="9207"/>
                    </a:lnTo>
                    <a:lnTo>
                      <a:pt x="18831" y="9270"/>
                    </a:lnTo>
                    <a:lnTo>
                      <a:pt x="18894" y="9207"/>
                    </a:lnTo>
                    <a:lnTo>
                      <a:pt x="18936" y="9207"/>
                    </a:lnTo>
                    <a:lnTo>
                      <a:pt x="18999" y="9249"/>
                    </a:lnTo>
                    <a:lnTo>
                      <a:pt x="19145" y="9249"/>
                    </a:lnTo>
                    <a:lnTo>
                      <a:pt x="19333" y="9311"/>
                    </a:lnTo>
                    <a:lnTo>
                      <a:pt x="19417" y="9249"/>
                    </a:lnTo>
                    <a:lnTo>
                      <a:pt x="19564" y="9249"/>
                    </a:lnTo>
                    <a:lnTo>
                      <a:pt x="19585" y="9291"/>
                    </a:lnTo>
                    <a:lnTo>
                      <a:pt x="19626" y="9291"/>
                    </a:lnTo>
                    <a:lnTo>
                      <a:pt x="19668" y="9270"/>
                    </a:lnTo>
                    <a:lnTo>
                      <a:pt x="19752" y="9249"/>
                    </a:lnTo>
                    <a:lnTo>
                      <a:pt x="19794" y="9270"/>
                    </a:lnTo>
                    <a:lnTo>
                      <a:pt x="19836" y="9353"/>
                    </a:lnTo>
                    <a:lnTo>
                      <a:pt x="19877" y="9353"/>
                    </a:lnTo>
                    <a:lnTo>
                      <a:pt x="19940" y="9311"/>
                    </a:lnTo>
                    <a:lnTo>
                      <a:pt x="19982" y="9353"/>
                    </a:lnTo>
                    <a:lnTo>
                      <a:pt x="20003" y="9416"/>
                    </a:lnTo>
                    <a:lnTo>
                      <a:pt x="20066" y="9416"/>
                    </a:lnTo>
                    <a:lnTo>
                      <a:pt x="20108" y="9374"/>
                    </a:lnTo>
                    <a:lnTo>
                      <a:pt x="20254" y="9353"/>
                    </a:lnTo>
                    <a:lnTo>
                      <a:pt x="20296" y="9270"/>
                    </a:lnTo>
                    <a:lnTo>
                      <a:pt x="20401" y="9249"/>
                    </a:lnTo>
                    <a:lnTo>
                      <a:pt x="20484" y="9249"/>
                    </a:lnTo>
                    <a:lnTo>
                      <a:pt x="20589" y="9144"/>
                    </a:lnTo>
                    <a:lnTo>
                      <a:pt x="20714" y="9081"/>
                    </a:lnTo>
                    <a:lnTo>
                      <a:pt x="20819" y="9060"/>
                    </a:lnTo>
                    <a:lnTo>
                      <a:pt x="20840" y="8998"/>
                    </a:lnTo>
                    <a:lnTo>
                      <a:pt x="20924" y="8998"/>
                    </a:lnTo>
                    <a:lnTo>
                      <a:pt x="21028" y="9039"/>
                    </a:lnTo>
                    <a:lnTo>
                      <a:pt x="21112" y="9039"/>
                    </a:lnTo>
                    <a:lnTo>
                      <a:pt x="21196" y="9081"/>
                    </a:lnTo>
                    <a:lnTo>
                      <a:pt x="21405" y="9081"/>
                    </a:lnTo>
                    <a:lnTo>
                      <a:pt x="21635" y="8935"/>
                    </a:lnTo>
                    <a:lnTo>
                      <a:pt x="21656" y="8851"/>
                    </a:lnTo>
                    <a:lnTo>
                      <a:pt x="21719" y="8851"/>
                    </a:lnTo>
                    <a:lnTo>
                      <a:pt x="21740" y="8893"/>
                    </a:lnTo>
                    <a:lnTo>
                      <a:pt x="21761" y="8851"/>
                    </a:lnTo>
                    <a:lnTo>
                      <a:pt x="21844" y="8788"/>
                    </a:lnTo>
                    <a:lnTo>
                      <a:pt x="21844" y="8726"/>
                    </a:lnTo>
                    <a:lnTo>
                      <a:pt x="21865" y="8663"/>
                    </a:lnTo>
                    <a:lnTo>
                      <a:pt x="21928" y="8684"/>
                    </a:lnTo>
                    <a:lnTo>
                      <a:pt x="21991" y="8684"/>
                    </a:lnTo>
                    <a:lnTo>
                      <a:pt x="22054" y="8642"/>
                    </a:lnTo>
                    <a:lnTo>
                      <a:pt x="22054" y="8579"/>
                    </a:lnTo>
                    <a:lnTo>
                      <a:pt x="22095" y="8621"/>
                    </a:lnTo>
                    <a:lnTo>
                      <a:pt x="22158" y="8621"/>
                    </a:lnTo>
                    <a:lnTo>
                      <a:pt x="22179" y="8663"/>
                    </a:lnTo>
                    <a:lnTo>
                      <a:pt x="22179" y="8726"/>
                    </a:lnTo>
                    <a:lnTo>
                      <a:pt x="22242" y="8767"/>
                    </a:lnTo>
                    <a:lnTo>
                      <a:pt x="22158" y="8830"/>
                    </a:lnTo>
                    <a:lnTo>
                      <a:pt x="22158" y="8893"/>
                    </a:lnTo>
                    <a:lnTo>
                      <a:pt x="22095" y="8977"/>
                    </a:lnTo>
                    <a:lnTo>
                      <a:pt x="22054" y="8998"/>
                    </a:lnTo>
                    <a:lnTo>
                      <a:pt x="22054" y="9060"/>
                    </a:lnTo>
                    <a:lnTo>
                      <a:pt x="22137" y="9081"/>
                    </a:lnTo>
                    <a:lnTo>
                      <a:pt x="22200" y="9165"/>
                    </a:lnTo>
                    <a:lnTo>
                      <a:pt x="22242" y="9144"/>
                    </a:lnTo>
                    <a:lnTo>
                      <a:pt x="22305" y="9144"/>
                    </a:lnTo>
                    <a:lnTo>
                      <a:pt x="22409" y="9186"/>
                    </a:lnTo>
                    <a:lnTo>
                      <a:pt x="22409" y="9207"/>
                    </a:lnTo>
                    <a:cubicBezTo>
                      <a:pt x="22367" y="9207"/>
                      <a:pt x="22305" y="9249"/>
                      <a:pt x="22263" y="9270"/>
                    </a:cubicBezTo>
                    <a:lnTo>
                      <a:pt x="22242" y="9270"/>
                    </a:lnTo>
                    <a:cubicBezTo>
                      <a:pt x="22137" y="9291"/>
                      <a:pt x="22054" y="9353"/>
                      <a:pt x="21949" y="9374"/>
                    </a:cubicBezTo>
                    <a:cubicBezTo>
                      <a:pt x="21886" y="9374"/>
                      <a:pt x="21865" y="9395"/>
                      <a:pt x="21844" y="9458"/>
                    </a:cubicBezTo>
                    <a:lnTo>
                      <a:pt x="21551" y="9521"/>
                    </a:lnTo>
                    <a:lnTo>
                      <a:pt x="21133" y="9563"/>
                    </a:lnTo>
                    <a:lnTo>
                      <a:pt x="21007" y="9521"/>
                    </a:lnTo>
                    <a:lnTo>
                      <a:pt x="20903" y="9521"/>
                    </a:lnTo>
                    <a:lnTo>
                      <a:pt x="20735" y="9730"/>
                    </a:lnTo>
                    <a:lnTo>
                      <a:pt x="20631" y="9793"/>
                    </a:lnTo>
                    <a:lnTo>
                      <a:pt x="20589" y="9876"/>
                    </a:lnTo>
                    <a:lnTo>
                      <a:pt x="20673" y="9918"/>
                    </a:lnTo>
                    <a:lnTo>
                      <a:pt x="20735" y="9876"/>
                    </a:lnTo>
                    <a:lnTo>
                      <a:pt x="20798" y="9876"/>
                    </a:lnTo>
                    <a:lnTo>
                      <a:pt x="20777" y="9981"/>
                    </a:lnTo>
                    <a:lnTo>
                      <a:pt x="20694" y="10023"/>
                    </a:lnTo>
                    <a:lnTo>
                      <a:pt x="20714" y="10086"/>
                    </a:lnTo>
                    <a:lnTo>
                      <a:pt x="20882" y="10107"/>
                    </a:lnTo>
                    <a:lnTo>
                      <a:pt x="20903" y="10148"/>
                    </a:lnTo>
                    <a:lnTo>
                      <a:pt x="21028" y="10127"/>
                    </a:lnTo>
                    <a:lnTo>
                      <a:pt x="21028" y="10044"/>
                    </a:lnTo>
                    <a:lnTo>
                      <a:pt x="20945" y="9981"/>
                    </a:lnTo>
                    <a:lnTo>
                      <a:pt x="20945" y="9897"/>
                    </a:lnTo>
                    <a:lnTo>
                      <a:pt x="21028" y="9876"/>
                    </a:lnTo>
                    <a:lnTo>
                      <a:pt x="21049" y="9918"/>
                    </a:lnTo>
                    <a:lnTo>
                      <a:pt x="21133" y="9918"/>
                    </a:lnTo>
                    <a:lnTo>
                      <a:pt x="21238" y="10002"/>
                    </a:lnTo>
                    <a:lnTo>
                      <a:pt x="21321" y="9981"/>
                    </a:lnTo>
                    <a:lnTo>
                      <a:pt x="21342" y="9876"/>
                    </a:lnTo>
                    <a:lnTo>
                      <a:pt x="21426" y="9814"/>
                    </a:lnTo>
                    <a:lnTo>
                      <a:pt x="21426" y="9918"/>
                    </a:lnTo>
                    <a:lnTo>
                      <a:pt x="21530" y="10023"/>
                    </a:lnTo>
                    <a:lnTo>
                      <a:pt x="21551" y="9981"/>
                    </a:lnTo>
                    <a:lnTo>
                      <a:pt x="21551" y="9897"/>
                    </a:lnTo>
                    <a:lnTo>
                      <a:pt x="21656" y="9897"/>
                    </a:lnTo>
                    <a:lnTo>
                      <a:pt x="21677" y="9814"/>
                    </a:lnTo>
                    <a:lnTo>
                      <a:pt x="21761" y="9814"/>
                    </a:lnTo>
                    <a:lnTo>
                      <a:pt x="21886" y="9772"/>
                    </a:lnTo>
                    <a:cubicBezTo>
                      <a:pt x="21932" y="9802"/>
                      <a:pt x="21989" y="9822"/>
                      <a:pt x="22041" y="9822"/>
                    </a:cubicBezTo>
                    <a:cubicBezTo>
                      <a:pt x="22060" y="9822"/>
                      <a:pt x="22079" y="9819"/>
                      <a:pt x="22095" y="9814"/>
                    </a:cubicBezTo>
                    <a:cubicBezTo>
                      <a:pt x="22116" y="9814"/>
                      <a:pt x="22132" y="9808"/>
                      <a:pt x="22142" y="9803"/>
                    </a:cubicBezTo>
                    <a:lnTo>
                      <a:pt x="22142" y="9803"/>
                    </a:lnTo>
                    <a:lnTo>
                      <a:pt x="22095" y="9835"/>
                    </a:lnTo>
                    <a:lnTo>
                      <a:pt x="22158" y="9918"/>
                    </a:lnTo>
                    <a:lnTo>
                      <a:pt x="22033" y="10044"/>
                    </a:lnTo>
                    <a:lnTo>
                      <a:pt x="21949" y="10002"/>
                    </a:lnTo>
                    <a:lnTo>
                      <a:pt x="21886" y="10044"/>
                    </a:lnTo>
                    <a:lnTo>
                      <a:pt x="21782" y="10044"/>
                    </a:lnTo>
                    <a:lnTo>
                      <a:pt x="21740" y="10002"/>
                    </a:lnTo>
                    <a:lnTo>
                      <a:pt x="21656" y="10002"/>
                    </a:lnTo>
                    <a:lnTo>
                      <a:pt x="21551" y="10190"/>
                    </a:lnTo>
                    <a:lnTo>
                      <a:pt x="21572" y="10316"/>
                    </a:lnTo>
                    <a:lnTo>
                      <a:pt x="21572" y="10462"/>
                    </a:lnTo>
                    <a:lnTo>
                      <a:pt x="21551" y="10316"/>
                    </a:lnTo>
                    <a:lnTo>
                      <a:pt x="21510" y="10316"/>
                    </a:lnTo>
                    <a:lnTo>
                      <a:pt x="21468" y="10232"/>
                    </a:lnTo>
                    <a:lnTo>
                      <a:pt x="21405" y="10232"/>
                    </a:lnTo>
                    <a:lnTo>
                      <a:pt x="21342" y="10337"/>
                    </a:lnTo>
                    <a:lnTo>
                      <a:pt x="21196" y="10379"/>
                    </a:lnTo>
                    <a:lnTo>
                      <a:pt x="21133" y="10400"/>
                    </a:lnTo>
                    <a:lnTo>
                      <a:pt x="21133" y="10316"/>
                    </a:lnTo>
                    <a:lnTo>
                      <a:pt x="21091" y="10316"/>
                    </a:lnTo>
                    <a:lnTo>
                      <a:pt x="21007" y="10420"/>
                    </a:lnTo>
                    <a:lnTo>
                      <a:pt x="20924" y="10441"/>
                    </a:lnTo>
                    <a:lnTo>
                      <a:pt x="20882" y="10400"/>
                    </a:lnTo>
                    <a:lnTo>
                      <a:pt x="20798" y="10400"/>
                    </a:lnTo>
                    <a:lnTo>
                      <a:pt x="20735" y="10483"/>
                    </a:lnTo>
                    <a:lnTo>
                      <a:pt x="20735" y="10504"/>
                    </a:lnTo>
                    <a:lnTo>
                      <a:pt x="20589" y="10525"/>
                    </a:lnTo>
                    <a:lnTo>
                      <a:pt x="20505" y="10588"/>
                    </a:lnTo>
                    <a:lnTo>
                      <a:pt x="20505" y="10692"/>
                    </a:lnTo>
                    <a:lnTo>
                      <a:pt x="20526" y="10797"/>
                    </a:lnTo>
                    <a:lnTo>
                      <a:pt x="20422" y="11069"/>
                    </a:lnTo>
                    <a:lnTo>
                      <a:pt x="20380" y="11278"/>
                    </a:lnTo>
                    <a:lnTo>
                      <a:pt x="20380" y="11362"/>
                    </a:lnTo>
                    <a:lnTo>
                      <a:pt x="20484" y="11446"/>
                    </a:lnTo>
                    <a:lnTo>
                      <a:pt x="20463" y="11488"/>
                    </a:lnTo>
                    <a:lnTo>
                      <a:pt x="20359" y="11529"/>
                    </a:lnTo>
                    <a:lnTo>
                      <a:pt x="20359" y="11592"/>
                    </a:lnTo>
                    <a:lnTo>
                      <a:pt x="20422" y="11697"/>
                    </a:lnTo>
                    <a:lnTo>
                      <a:pt x="20422" y="11801"/>
                    </a:lnTo>
                    <a:lnTo>
                      <a:pt x="20380" y="11864"/>
                    </a:lnTo>
                    <a:lnTo>
                      <a:pt x="20359" y="11801"/>
                    </a:lnTo>
                    <a:lnTo>
                      <a:pt x="20275" y="11864"/>
                    </a:lnTo>
                    <a:lnTo>
                      <a:pt x="20212" y="11843"/>
                    </a:lnTo>
                    <a:lnTo>
                      <a:pt x="20254" y="11760"/>
                    </a:lnTo>
                    <a:lnTo>
                      <a:pt x="20296" y="11739"/>
                    </a:lnTo>
                    <a:lnTo>
                      <a:pt x="20296" y="11634"/>
                    </a:lnTo>
                    <a:lnTo>
                      <a:pt x="20212" y="11634"/>
                    </a:lnTo>
                    <a:lnTo>
                      <a:pt x="20087" y="11864"/>
                    </a:lnTo>
                    <a:lnTo>
                      <a:pt x="20066" y="12115"/>
                    </a:lnTo>
                    <a:lnTo>
                      <a:pt x="20108" y="12408"/>
                    </a:lnTo>
                    <a:lnTo>
                      <a:pt x="20108" y="12785"/>
                    </a:lnTo>
                    <a:lnTo>
                      <a:pt x="20087" y="12408"/>
                    </a:lnTo>
                    <a:lnTo>
                      <a:pt x="20045" y="12220"/>
                    </a:lnTo>
                    <a:lnTo>
                      <a:pt x="19982" y="12178"/>
                    </a:lnTo>
                    <a:lnTo>
                      <a:pt x="20045" y="12073"/>
                    </a:lnTo>
                    <a:lnTo>
                      <a:pt x="20045" y="11990"/>
                    </a:lnTo>
                    <a:lnTo>
                      <a:pt x="19898" y="11906"/>
                    </a:lnTo>
                    <a:lnTo>
                      <a:pt x="19961" y="11780"/>
                    </a:lnTo>
                    <a:lnTo>
                      <a:pt x="19961" y="11571"/>
                    </a:lnTo>
                    <a:lnTo>
                      <a:pt x="19877" y="11446"/>
                    </a:lnTo>
                    <a:lnTo>
                      <a:pt x="19877" y="11236"/>
                    </a:lnTo>
                    <a:lnTo>
                      <a:pt x="19961" y="11111"/>
                    </a:lnTo>
                    <a:lnTo>
                      <a:pt x="20045" y="10923"/>
                    </a:lnTo>
                    <a:lnTo>
                      <a:pt x="20045" y="10755"/>
                    </a:lnTo>
                    <a:lnTo>
                      <a:pt x="20003" y="10755"/>
                    </a:lnTo>
                    <a:lnTo>
                      <a:pt x="19961" y="10839"/>
                    </a:lnTo>
                    <a:lnTo>
                      <a:pt x="19940" y="10964"/>
                    </a:lnTo>
                    <a:lnTo>
                      <a:pt x="19857" y="11048"/>
                    </a:lnTo>
                    <a:lnTo>
                      <a:pt x="19836" y="11027"/>
                    </a:lnTo>
                    <a:lnTo>
                      <a:pt x="19794" y="10902"/>
                    </a:lnTo>
                    <a:lnTo>
                      <a:pt x="19877" y="10713"/>
                    </a:lnTo>
                    <a:lnTo>
                      <a:pt x="19898" y="10609"/>
                    </a:lnTo>
                    <a:lnTo>
                      <a:pt x="19836" y="10546"/>
                    </a:lnTo>
                    <a:lnTo>
                      <a:pt x="19752" y="10630"/>
                    </a:lnTo>
                    <a:lnTo>
                      <a:pt x="19731" y="10609"/>
                    </a:lnTo>
                    <a:lnTo>
                      <a:pt x="19689" y="10546"/>
                    </a:lnTo>
                    <a:lnTo>
                      <a:pt x="19731" y="10483"/>
                    </a:lnTo>
                    <a:lnTo>
                      <a:pt x="19731" y="10337"/>
                    </a:lnTo>
                    <a:lnTo>
                      <a:pt x="19668" y="10337"/>
                    </a:lnTo>
                    <a:lnTo>
                      <a:pt x="19668" y="10295"/>
                    </a:lnTo>
                    <a:lnTo>
                      <a:pt x="19689" y="10232"/>
                    </a:lnTo>
                    <a:lnTo>
                      <a:pt x="19689" y="10127"/>
                    </a:lnTo>
                    <a:lnTo>
                      <a:pt x="19585" y="10169"/>
                    </a:lnTo>
                    <a:lnTo>
                      <a:pt x="19271" y="10274"/>
                    </a:lnTo>
                    <a:lnTo>
                      <a:pt x="19103" y="10379"/>
                    </a:lnTo>
                    <a:lnTo>
                      <a:pt x="19041" y="10337"/>
                    </a:lnTo>
                    <a:lnTo>
                      <a:pt x="19041" y="10295"/>
                    </a:lnTo>
                    <a:lnTo>
                      <a:pt x="18999" y="10295"/>
                    </a:lnTo>
                    <a:lnTo>
                      <a:pt x="18915" y="10379"/>
                    </a:lnTo>
                    <a:lnTo>
                      <a:pt x="18831" y="10379"/>
                    </a:lnTo>
                    <a:lnTo>
                      <a:pt x="18789" y="10295"/>
                    </a:lnTo>
                    <a:lnTo>
                      <a:pt x="18622" y="10420"/>
                    </a:lnTo>
                    <a:lnTo>
                      <a:pt x="18622" y="10337"/>
                    </a:lnTo>
                    <a:lnTo>
                      <a:pt x="18517" y="10295"/>
                    </a:lnTo>
                    <a:lnTo>
                      <a:pt x="18476" y="10295"/>
                    </a:lnTo>
                    <a:lnTo>
                      <a:pt x="18476" y="10337"/>
                    </a:lnTo>
                    <a:lnTo>
                      <a:pt x="18308" y="10337"/>
                    </a:lnTo>
                    <a:lnTo>
                      <a:pt x="18078" y="10232"/>
                    </a:lnTo>
                    <a:lnTo>
                      <a:pt x="17890" y="10232"/>
                    </a:lnTo>
                    <a:lnTo>
                      <a:pt x="17701" y="10127"/>
                    </a:lnTo>
                    <a:lnTo>
                      <a:pt x="17555" y="10127"/>
                    </a:lnTo>
                    <a:lnTo>
                      <a:pt x="17555" y="10023"/>
                    </a:lnTo>
                    <a:lnTo>
                      <a:pt x="17429" y="9918"/>
                    </a:lnTo>
                    <a:lnTo>
                      <a:pt x="17346" y="9981"/>
                    </a:lnTo>
                    <a:lnTo>
                      <a:pt x="17241" y="9897"/>
                    </a:lnTo>
                    <a:lnTo>
                      <a:pt x="17220" y="9772"/>
                    </a:lnTo>
                    <a:lnTo>
                      <a:pt x="17116" y="9709"/>
                    </a:lnTo>
                    <a:lnTo>
                      <a:pt x="17053" y="9667"/>
                    </a:lnTo>
                    <a:lnTo>
                      <a:pt x="17157" y="9646"/>
                    </a:lnTo>
                    <a:lnTo>
                      <a:pt x="17283" y="9646"/>
                    </a:lnTo>
                    <a:lnTo>
                      <a:pt x="17283" y="9500"/>
                    </a:lnTo>
                    <a:lnTo>
                      <a:pt x="17388" y="9437"/>
                    </a:lnTo>
                    <a:lnTo>
                      <a:pt x="17367" y="9353"/>
                    </a:lnTo>
                    <a:lnTo>
                      <a:pt x="17471" y="9353"/>
                    </a:lnTo>
                    <a:lnTo>
                      <a:pt x="17639" y="9395"/>
                    </a:lnTo>
                    <a:lnTo>
                      <a:pt x="17681" y="9374"/>
                    </a:lnTo>
                    <a:lnTo>
                      <a:pt x="17681" y="9332"/>
                    </a:lnTo>
                    <a:lnTo>
                      <a:pt x="17806" y="9332"/>
                    </a:lnTo>
                    <a:lnTo>
                      <a:pt x="18078" y="9395"/>
                    </a:lnTo>
                    <a:lnTo>
                      <a:pt x="18183" y="9291"/>
                    </a:lnTo>
                    <a:lnTo>
                      <a:pt x="18183" y="9165"/>
                    </a:lnTo>
                    <a:lnTo>
                      <a:pt x="18225" y="9060"/>
                    </a:lnTo>
                    <a:lnTo>
                      <a:pt x="18183" y="8935"/>
                    </a:lnTo>
                    <a:lnTo>
                      <a:pt x="18183" y="8809"/>
                    </a:lnTo>
                    <a:lnTo>
                      <a:pt x="18120" y="8705"/>
                    </a:lnTo>
                    <a:lnTo>
                      <a:pt x="18078" y="8537"/>
                    </a:lnTo>
                    <a:lnTo>
                      <a:pt x="17994" y="8516"/>
                    </a:lnTo>
                    <a:lnTo>
                      <a:pt x="17973" y="8433"/>
                    </a:lnTo>
                    <a:lnTo>
                      <a:pt x="17806" y="8286"/>
                    </a:lnTo>
                    <a:lnTo>
                      <a:pt x="17764" y="8286"/>
                    </a:lnTo>
                    <a:lnTo>
                      <a:pt x="17743" y="8349"/>
                    </a:lnTo>
                    <a:lnTo>
                      <a:pt x="17681" y="8349"/>
                    </a:lnTo>
                    <a:lnTo>
                      <a:pt x="17660" y="8286"/>
                    </a:lnTo>
                    <a:lnTo>
                      <a:pt x="17492" y="8203"/>
                    </a:lnTo>
                    <a:lnTo>
                      <a:pt x="17492" y="8244"/>
                    </a:lnTo>
                    <a:lnTo>
                      <a:pt x="17597" y="8328"/>
                    </a:lnTo>
                    <a:lnTo>
                      <a:pt x="17576" y="8391"/>
                    </a:lnTo>
                    <a:lnTo>
                      <a:pt x="17639" y="8454"/>
                    </a:lnTo>
                    <a:lnTo>
                      <a:pt x="17576" y="8558"/>
                    </a:lnTo>
                    <a:lnTo>
                      <a:pt x="17492" y="8454"/>
                    </a:lnTo>
                    <a:lnTo>
                      <a:pt x="17492" y="8349"/>
                    </a:lnTo>
                    <a:lnTo>
                      <a:pt x="17388" y="8349"/>
                    </a:lnTo>
                    <a:lnTo>
                      <a:pt x="17220" y="8244"/>
                    </a:lnTo>
                    <a:lnTo>
                      <a:pt x="17178" y="8182"/>
                    </a:lnTo>
                    <a:lnTo>
                      <a:pt x="17137" y="8223"/>
                    </a:lnTo>
                    <a:lnTo>
                      <a:pt x="17053" y="8182"/>
                    </a:lnTo>
                    <a:lnTo>
                      <a:pt x="17011" y="8077"/>
                    </a:lnTo>
                    <a:lnTo>
                      <a:pt x="16906" y="7993"/>
                    </a:lnTo>
                    <a:lnTo>
                      <a:pt x="16739" y="7993"/>
                    </a:lnTo>
                    <a:lnTo>
                      <a:pt x="16551" y="7805"/>
                    </a:lnTo>
                    <a:lnTo>
                      <a:pt x="16404" y="7721"/>
                    </a:lnTo>
                    <a:lnTo>
                      <a:pt x="16383" y="7617"/>
                    </a:lnTo>
                    <a:lnTo>
                      <a:pt x="15902" y="7345"/>
                    </a:lnTo>
                    <a:lnTo>
                      <a:pt x="15776" y="7135"/>
                    </a:lnTo>
                    <a:lnTo>
                      <a:pt x="15776" y="6968"/>
                    </a:lnTo>
                    <a:lnTo>
                      <a:pt x="15672" y="6717"/>
                    </a:lnTo>
                    <a:lnTo>
                      <a:pt x="15672" y="6612"/>
                    </a:lnTo>
                    <a:lnTo>
                      <a:pt x="15567" y="6612"/>
                    </a:lnTo>
                    <a:lnTo>
                      <a:pt x="15442" y="6508"/>
                    </a:lnTo>
                    <a:lnTo>
                      <a:pt x="15337" y="6508"/>
                    </a:lnTo>
                    <a:lnTo>
                      <a:pt x="15253" y="6424"/>
                    </a:lnTo>
                    <a:lnTo>
                      <a:pt x="15149" y="6403"/>
                    </a:lnTo>
                    <a:lnTo>
                      <a:pt x="15065" y="6319"/>
                    </a:lnTo>
                    <a:lnTo>
                      <a:pt x="14940" y="6361"/>
                    </a:lnTo>
                    <a:lnTo>
                      <a:pt x="14793" y="6487"/>
                    </a:lnTo>
                    <a:lnTo>
                      <a:pt x="14688" y="6696"/>
                    </a:lnTo>
                    <a:lnTo>
                      <a:pt x="14584" y="6738"/>
                    </a:lnTo>
                    <a:lnTo>
                      <a:pt x="14479" y="6801"/>
                    </a:lnTo>
                    <a:lnTo>
                      <a:pt x="14375" y="6801"/>
                    </a:lnTo>
                    <a:lnTo>
                      <a:pt x="14312" y="6738"/>
                    </a:lnTo>
                    <a:lnTo>
                      <a:pt x="14144" y="6696"/>
                    </a:lnTo>
                    <a:lnTo>
                      <a:pt x="14061" y="6633"/>
                    </a:lnTo>
                    <a:lnTo>
                      <a:pt x="14144" y="6529"/>
                    </a:lnTo>
                    <a:lnTo>
                      <a:pt x="14207" y="6466"/>
                    </a:lnTo>
                    <a:lnTo>
                      <a:pt x="14270" y="6466"/>
                    </a:lnTo>
                    <a:lnTo>
                      <a:pt x="14375" y="6361"/>
                    </a:lnTo>
                    <a:lnTo>
                      <a:pt x="14458" y="6319"/>
                    </a:lnTo>
                    <a:lnTo>
                      <a:pt x="14479" y="6257"/>
                    </a:lnTo>
                    <a:lnTo>
                      <a:pt x="14458" y="6215"/>
                    </a:lnTo>
                    <a:lnTo>
                      <a:pt x="14375" y="6236"/>
                    </a:lnTo>
                    <a:lnTo>
                      <a:pt x="14333" y="6194"/>
                    </a:lnTo>
                    <a:lnTo>
                      <a:pt x="14354" y="6110"/>
                    </a:lnTo>
                    <a:lnTo>
                      <a:pt x="14458" y="6006"/>
                    </a:lnTo>
                    <a:lnTo>
                      <a:pt x="14437" y="5943"/>
                    </a:lnTo>
                    <a:lnTo>
                      <a:pt x="14542" y="5838"/>
                    </a:lnTo>
                    <a:lnTo>
                      <a:pt x="14542" y="5754"/>
                    </a:lnTo>
                    <a:lnTo>
                      <a:pt x="14521" y="5629"/>
                    </a:lnTo>
                    <a:lnTo>
                      <a:pt x="14375" y="5650"/>
                    </a:lnTo>
                    <a:lnTo>
                      <a:pt x="14375" y="5734"/>
                    </a:lnTo>
                    <a:lnTo>
                      <a:pt x="14165" y="5880"/>
                    </a:lnTo>
                    <a:lnTo>
                      <a:pt x="14061" y="5838"/>
                    </a:lnTo>
                    <a:lnTo>
                      <a:pt x="14165" y="6047"/>
                    </a:lnTo>
                    <a:lnTo>
                      <a:pt x="14103" y="6131"/>
                    </a:lnTo>
                    <a:lnTo>
                      <a:pt x="14061" y="6026"/>
                    </a:lnTo>
                    <a:lnTo>
                      <a:pt x="13914" y="6026"/>
                    </a:lnTo>
                    <a:lnTo>
                      <a:pt x="13810" y="6131"/>
                    </a:lnTo>
                    <a:lnTo>
                      <a:pt x="13893" y="6152"/>
                    </a:lnTo>
                    <a:lnTo>
                      <a:pt x="13851" y="6298"/>
                    </a:lnTo>
                    <a:lnTo>
                      <a:pt x="13747" y="6236"/>
                    </a:lnTo>
                    <a:lnTo>
                      <a:pt x="13642" y="6319"/>
                    </a:lnTo>
                    <a:lnTo>
                      <a:pt x="13684" y="6403"/>
                    </a:lnTo>
                    <a:lnTo>
                      <a:pt x="13789" y="6403"/>
                    </a:lnTo>
                    <a:lnTo>
                      <a:pt x="13831" y="6466"/>
                    </a:lnTo>
                    <a:lnTo>
                      <a:pt x="13642" y="6570"/>
                    </a:lnTo>
                    <a:lnTo>
                      <a:pt x="13579" y="6424"/>
                    </a:lnTo>
                    <a:lnTo>
                      <a:pt x="13433" y="6361"/>
                    </a:lnTo>
                    <a:lnTo>
                      <a:pt x="13391" y="6236"/>
                    </a:lnTo>
                    <a:lnTo>
                      <a:pt x="13391" y="5713"/>
                    </a:lnTo>
                    <a:lnTo>
                      <a:pt x="13496" y="5503"/>
                    </a:lnTo>
                    <a:lnTo>
                      <a:pt x="13475" y="5148"/>
                    </a:lnTo>
                    <a:lnTo>
                      <a:pt x="13538" y="5001"/>
                    </a:lnTo>
                    <a:lnTo>
                      <a:pt x="13517" y="4562"/>
                    </a:lnTo>
                    <a:lnTo>
                      <a:pt x="13517" y="4625"/>
                    </a:lnTo>
                    <a:lnTo>
                      <a:pt x="13370" y="4687"/>
                    </a:lnTo>
                    <a:lnTo>
                      <a:pt x="13266" y="4855"/>
                    </a:lnTo>
                    <a:lnTo>
                      <a:pt x="13349" y="4938"/>
                    </a:lnTo>
                    <a:lnTo>
                      <a:pt x="13287" y="5001"/>
                    </a:lnTo>
                    <a:lnTo>
                      <a:pt x="13349" y="5148"/>
                    </a:lnTo>
                    <a:lnTo>
                      <a:pt x="13307" y="5315"/>
                    </a:lnTo>
                    <a:lnTo>
                      <a:pt x="13245" y="5294"/>
                    </a:lnTo>
                    <a:lnTo>
                      <a:pt x="13161" y="5210"/>
                    </a:lnTo>
                    <a:lnTo>
                      <a:pt x="13119" y="5294"/>
                    </a:lnTo>
                    <a:lnTo>
                      <a:pt x="13119" y="5378"/>
                    </a:lnTo>
                    <a:lnTo>
                      <a:pt x="13056" y="5315"/>
                    </a:lnTo>
                    <a:lnTo>
                      <a:pt x="12952" y="5399"/>
                    </a:lnTo>
                    <a:lnTo>
                      <a:pt x="12952" y="5482"/>
                    </a:lnTo>
                    <a:lnTo>
                      <a:pt x="12889" y="5482"/>
                    </a:lnTo>
                    <a:lnTo>
                      <a:pt x="12638" y="5608"/>
                    </a:lnTo>
                    <a:lnTo>
                      <a:pt x="12491" y="5775"/>
                    </a:lnTo>
                    <a:lnTo>
                      <a:pt x="12429" y="5692"/>
                    </a:lnTo>
                    <a:lnTo>
                      <a:pt x="12429" y="5587"/>
                    </a:lnTo>
                    <a:lnTo>
                      <a:pt x="12575" y="5524"/>
                    </a:lnTo>
                    <a:lnTo>
                      <a:pt x="12596" y="5420"/>
                    </a:lnTo>
                    <a:lnTo>
                      <a:pt x="12491" y="5420"/>
                    </a:lnTo>
                    <a:lnTo>
                      <a:pt x="12387" y="5482"/>
                    </a:lnTo>
                    <a:lnTo>
                      <a:pt x="12178" y="5482"/>
                    </a:lnTo>
                    <a:lnTo>
                      <a:pt x="12052" y="5566"/>
                    </a:lnTo>
                    <a:lnTo>
                      <a:pt x="11780" y="5566"/>
                    </a:lnTo>
                    <a:lnTo>
                      <a:pt x="11424" y="5817"/>
                    </a:lnTo>
                    <a:lnTo>
                      <a:pt x="11257" y="5880"/>
                    </a:lnTo>
                    <a:lnTo>
                      <a:pt x="11111" y="6089"/>
                    </a:lnTo>
                    <a:lnTo>
                      <a:pt x="11090" y="5985"/>
                    </a:lnTo>
                    <a:lnTo>
                      <a:pt x="11215" y="5796"/>
                    </a:lnTo>
                    <a:lnTo>
                      <a:pt x="11173" y="5713"/>
                    </a:lnTo>
                    <a:lnTo>
                      <a:pt x="10985" y="5817"/>
                    </a:lnTo>
                    <a:lnTo>
                      <a:pt x="10964" y="5775"/>
                    </a:lnTo>
                    <a:lnTo>
                      <a:pt x="10880" y="5796"/>
                    </a:lnTo>
                    <a:lnTo>
                      <a:pt x="10797" y="5838"/>
                    </a:lnTo>
                    <a:lnTo>
                      <a:pt x="10734" y="5775"/>
                    </a:lnTo>
                    <a:lnTo>
                      <a:pt x="10629" y="5796"/>
                    </a:lnTo>
                    <a:lnTo>
                      <a:pt x="10587" y="5880"/>
                    </a:lnTo>
                    <a:lnTo>
                      <a:pt x="10315" y="6047"/>
                    </a:lnTo>
                    <a:lnTo>
                      <a:pt x="10211" y="6047"/>
                    </a:lnTo>
                    <a:lnTo>
                      <a:pt x="10022" y="6110"/>
                    </a:lnTo>
                    <a:lnTo>
                      <a:pt x="9897" y="6257"/>
                    </a:lnTo>
                    <a:lnTo>
                      <a:pt x="9939" y="6361"/>
                    </a:lnTo>
                    <a:lnTo>
                      <a:pt x="9834" y="6340"/>
                    </a:lnTo>
                    <a:lnTo>
                      <a:pt x="9792" y="6403"/>
                    </a:lnTo>
                    <a:lnTo>
                      <a:pt x="9688" y="6361"/>
                    </a:lnTo>
                    <a:lnTo>
                      <a:pt x="9657" y="6408"/>
                    </a:lnTo>
                    <a:lnTo>
                      <a:pt x="9657" y="6408"/>
                    </a:lnTo>
                    <a:lnTo>
                      <a:pt x="9583" y="6319"/>
                    </a:lnTo>
                    <a:lnTo>
                      <a:pt x="9625" y="6215"/>
                    </a:lnTo>
                    <a:lnTo>
                      <a:pt x="9709" y="6215"/>
                    </a:lnTo>
                    <a:lnTo>
                      <a:pt x="9792" y="6110"/>
                    </a:lnTo>
                    <a:lnTo>
                      <a:pt x="9897" y="6026"/>
                    </a:lnTo>
                    <a:lnTo>
                      <a:pt x="9939" y="6068"/>
                    </a:lnTo>
                    <a:lnTo>
                      <a:pt x="10022" y="6026"/>
                    </a:lnTo>
                    <a:lnTo>
                      <a:pt x="10043" y="5943"/>
                    </a:lnTo>
                    <a:lnTo>
                      <a:pt x="10169" y="5838"/>
                    </a:lnTo>
                    <a:lnTo>
                      <a:pt x="10211" y="5901"/>
                    </a:lnTo>
                    <a:lnTo>
                      <a:pt x="10462" y="5796"/>
                    </a:lnTo>
                    <a:lnTo>
                      <a:pt x="10546" y="5650"/>
                    </a:lnTo>
                    <a:lnTo>
                      <a:pt x="10671" y="5608"/>
                    </a:lnTo>
                    <a:lnTo>
                      <a:pt x="10880" y="5629"/>
                    </a:lnTo>
                    <a:lnTo>
                      <a:pt x="10901" y="5587"/>
                    </a:lnTo>
                    <a:lnTo>
                      <a:pt x="11090" y="5587"/>
                    </a:lnTo>
                    <a:lnTo>
                      <a:pt x="11278" y="5503"/>
                    </a:lnTo>
                    <a:lnTo>
                      <a:pt x="11320" y="5587"/>
                    </a:lnTo>
                    <a:lnTo>
                      <a:pt x="11383" y="5587"/>
                    </a:lnTo>
                    <a:lnTo>
                      <a:pt x="11445" y="5524"/>
                    </a:lnTo>
                    <a:lnTo>
                      <a:pt x="11529" y="5524"/>
                    </a:lnTo>
                    <a:lnTo>
                      <a:pt x="11675" y="5503"/>
                    </a:lnTo>
                    <a:lnTo>
                      <a:pt x="11738" y="5399"/>
                    </a:lnTo>
                    <a:lnTo>
                      <a:pt x="11989" y="5315"/>
                    </a:lnTo>
                    <a:lnTo>
                      <a:pt x="12240" y="5231"/>
                    </a:lnTo>
                    <a:lnTo>
                      <a:pt x="12261" y="5127"/>
                    </a:lnTo>
                    <a:lnTo>
                      <a:pt x="12324" y="5127"/>
                    </a:lnTo>
                    <a:lnTo>
                      <a:pt x="12366" y="5085"/>
                    </a:lnTo>
                    <a:lnTo>
                      <a:pt x="12324" y="5022"/>
                    </a:lnTo>
                    <a:lnTo>
                      <a:pt x="12324" y="4918"/>
                    </a:lnTo>
                    <a:lnTo>
                      <a:pt x="12240" y="4876"/>
                    </a:lnTo>
                    <a:lnTo>
                      <a:pt x="12219" y="4918"/>
                    </a:lnTo>
                    <a:lnTo>
                      <a:pt x="12219" y="5001"/>
                    </a:lnTo>
                    <a:lnTo>
                      <a:pt x="12115" y="5022"/>
                    </a:lnTo>
                    <a:lnTo>
                      <a:pt x="12073" y="4980"/>
                    </a:lnTo>
                    <a:lnTo>
                      <a:pt x="12031" y="4980"/>
                    </a:lnTo>
                    <a:lnTo>
                      <a:pt x="12010" y="4938"/>
                    </a:lnTo>
                    <a:lnTo>
                      <a:pt x="11885" y="4938"/>
                    </a:lnTo>
                    <a:lnTo>
                      <a:pt x="11696" y="5001"/>
                    </a:lnTo>
                    <a:lnTo>
                      <a:pt x="11634" y="5106"/>
                    </a:lnTo>
                    <a:lnTo>
                      <a:pt x="11571" y="5169"/>
                    </a:lnTo>
                    <a:lnTo>
                      <a:pt x="11508" y="5085"/>
                    </a:lnTo>
                    <a:lnTo>
                      <a:pt x="11466" y="5085"/>
                    </a:lnTo>
                    <a:lnTo>
                      <a:pt x="11362" y="5169"/>
                    </a:lnTo>
                    <a:lnTo>
                      <a:pt x="11090" y="5252"/>
                    </a:lnTo>
                    <a:lnTo>
                      <a:pt x="10755" y="5273"/>
                    </a:lnTo>
                    <a:lnTo>
                      <a:pt x="10692" y="5210"/>
                    </a:lnTo>
                    <a:lnTo>
                      <a:pt x="10629" y="5210"/>
                    </a:lnTo>
                    <a:lnTo>
                      <a:pt x="10650" y="5273"/>
                    </a:lnTo>
                    <a:lnTo>
                      <a:pt x="10587" y="5315"/>
                    </a:lnTo>
                    <a:lnTo>
                      <a:pt x="10483" y="5294"/>
                    </a:lnTo>
                    <a:lnTo>
                      <a:pt x="10420" y="5294"/>
                    </a:lnTo>
                    <a:lnTo>
                      <a:pt x="10357" y="5420"/>
                    </a:lnTo>
                    <a:lnTo>
                      <a:pt x="10211" y="5587"/>
                    </a:lnTo>
                    <a:lnTo>
                      <a:pt x="10148" y="5524"/>
                    </a:lnTo>
                    <a:lnTo>
                      <a:pt x="10043" y="5524"/>
                    </a:lnTo>
                    <a:lnTo>
                      <a:pt x="10022" y="5503"/>
                    </a:lnTo>
                    <a:lnTo>
                      <a:pt x="9897" y="5503"/>
                    </a:lnTo>
                    <a:lnTo>
                      <a:pt x="9813" y="5566"/>
                    </a:lnTo>
                    <a:lnTo>
                      <a:pt x="9730" y="5566"/>
                    </a:lnTo>
                    <a:lnTo>
                      <a:pt x="9688" y="5629"/>
                    </a:lnTo>
                    <a:lnTo>
                      <a:pt x="9583" y="5671"/>
                    </a:lnTo>
                    <a:lnTo>
                      <a:pt x="9478" y="5734"/>
                    </a:lnTo>
                    <a:lnTo>
                      <a:pt x="9311" y="5817"/>
                    </a:lnTo>
                    <a:lnTo>
                      <a:pt x="9123" y="5880"/>
                    </a:lnTo>
                    <a:lnTo>
                      <a:pt x="9081" y="5985"/>
                    </a:lnTo>
                    <a:lnTo>
                      <a:pt x="9081" y="6152"/>
                    </a:lnTo>
                    <a:lnTo>
                      <a:pt x="9102" y="6466"/>
                    </a:lnTo>
                    <a:lnTo>
                      <a:pt x="9081" y="6633"/>
                    </a:lnTo>
                    <a:lnTo>
                      <a:pt x="9018" y="6612"/>
                    </a:lnTo>
                    <a:lnTo>
                      <a:pt x="8955" y="6654"/>
                    </a:lnTo>
                    <a:lnTo>
                      <a:pt x="8704" y="6863"/>
                    </a:lnTo>
                    <a:lnTo>
                      <a:pt x="8788" y="6759"/>
                    </a:lnTo>
                    <a:lnTo>
                      <a:pt x="8893" y="6633"/>
                    </a:lnTo>
                    <a:lnTo>
                      <a:pt x="8914" y="6550"/>
                    </a:lnTo>
                    <a:lnTo>
                      <a:pt x="8872" y="6529"/>
                    </a:lnTo>
                    <a:lnTo>
                      <a:pt x="8872" y="6445"/>
                    </a:lnTo>
                    <a:lnTo>
                      <a:pt x="8746" y="6257"/>
                    </a:lnTo>
                    <a:lnTo>
                      <a:pt x="8662" y="6257"/>
                    </a:lnTo>
                    <a:lnTo>
                      <a:pt x="8600" y="6173"/>
                    </a:lnTo>
                    <a:lnTo>
                      <a:pt x="8537" y="6152"/>
                    </a:lnTo>
                    <a:lnTo>
                      <a:pt x="8537" y="6006"/>
                    </a:lnTo>
                    <a:lnTo>
                      <a:pt x="8390" y="5817"/>
                    </a:lnTo>
                    <a:lnTo>
                      <a:pt x="8370" y="5817"/>
                    </a:lnTo>
                    <a:lnTo>
                      <a:pt x="8286" y="5796"/>
                    </a:lnTo>
                    <a:lnTo>
                      <a:pt x="8265" y="5692"/>
                    </a:lnTo>
                    <a:lnTo>
                      <a:pt x="8181" y="5629"/>
                    </a:lnTo>
                    <a:lnTo>
                      <a:pt x="8139" y="5671"/>
                    </a:lnTo>
                    <a:lnTo>
                      <a:pt x="8035" y="5587"/>
                    </a:lnTo>
                    <a:lnTo>
                      <a:pt x="7846" y="5378"/>
                    </a:lnTo>
                    <a:lnTo>
                      <a:pt x="7805" y="5190"/>
                    </a:lnTo>
                    <a:lnTo>
                      <a:pt x="7805" y="5001"/>
                    </a:lnTo>
                    <a:lnTo>
                      <a:pt x="7763" y="4980"/>
                    </a:lnTo>
                    <a:lnTo>
                      <a:pt x="7721" y="5043"/>
                    </a:lnTo>
                    <a:lnTo>
                      <a:pt x="7658" y="5001"/>
                    </a:lnTo>
                    <a:lnTo>
                      <a:pt x="7616" y="4876"/>
                    </a:lnTo>
                    <a:lnTo>
                      <a:pt x="7658" y="4750"/>
                    </a:lnTo>
                    <a:lnTo>
                      <a:pt x="7637" y="4729"/>
                    </a:lnTo>
                    <a:lnTo>
                      <a:pt x="7658" y="4646"/>
                    </a:lnTo>
                    <a:lnTo>
                      <a:pt x="7533" y="4520"/>
                    </a:lnTo>
                    <a:lnTo>
                      <a:pt x="7533" y="4415"/>
                    </a:lnTo>
                    <a:lnTo>
                      <a:pt x="7428" y="4332"/>
                    </a:lnTo>
                    <a:lnTo>
                      <a:pt x="7386" y="4332"/>
                    </a:lnTo>
                    <a:lnTo>
                      <a:pt x="7323" y="4248"/>
                    </a:lnTo>
                    <a:lnTo>
                      <a:pt x="7219" y="4164"/>
                    </a:lnTo>
                    <a:lnTo>
                      <a:pt x="7114" y="4164"/>
                    </a:lnTo>
                    <a:lnTo>
                      <a:pt x="6800" y="3934"/>
                    </a:lnTo>
                    <a:lnTo>
                      <a:pt x="6717" y="3934"/>
                    </a:lnTo>
                    <a:lnTo>
                      <a:pt x="6696" y="3850"/>
                    </a:lnTo>
                    <a:lnTo>
                      <a:pt x="0" y="16091"/>
                    </a:lnTo>
                    <a:lnTo>
                      <a:pt x="377" y="16091"/>
                    </a:lnTo>
                    <a:lnTo>
                      <a:pt x="502" y="16153"/>
                    </a:lnTo>
                    <a:lnTo>
                      <a:pt x="711" y="16007"/>
                    </a:lnTo>
                    <a:lnTo>
                      <a:pt x="1004" y="16049"/>
                    </a:lnTo>
                    <a:lnTo>
                      <a:pt x="858" y="16300"/>
                    </a:lnTo>
                    <a:lnTo>
                      <a:pt x="921" y="16446"/>
                    </a:lnTo>
                    <a:lnTo>
                      <a:pt x="1025" y="16718"/>
                    </a:lnTo>
                    <a:lnTo>
                      <a:pt x="1172" y="17388"/>
                    </a:lnTo>
                    <a:lnTo>
                      <a:pt x="1235" y="17534"/>
                    </a:lnTo>
                    <a:lnTo>
                      <a:pt x="1130" y="17702"/>
                    </a:lnTo>
                    <a:lnTo>
                      <a:pt x="1130" y="17765"/>
                    </a:lnTo>
                    <a:lnTo>
                      <a:pt x="1172" y="17765"/>
                    </a:lnTo>
                    <a:lnTo>
                      <a:pt x="1381" y="17744"/>
                    </a:lnTo>
                    <a:lnTo>
                      <a:pt x="1569" y="17723"/>
                    </a:lnTo>
                    <a:lnTo>
                      <a:pt x="1695" y="17639"/>
                    </a:lnTo>
                    <a:lnTo>
                      <a:pt x="1862" y="17409"/>
                    </a:lnTo>
                    <a:lnTo>
                      <a:pt x="1988" y="17283"/>
                    </a:lnTo>
                    <a:lnTo>
                      <a:pt x="2197" y="17200"/>
                    </a:lnTo>
                    <a:lnTo>
                      <a:pt x="2260" y="17179"/>
                    </a:lnTo>
                    <a:lnTo>
                      <a:pt x="2469" y="17116"/>
                    </a:lnTo>
                    <a:lnTo>
                      <a:pt x="2636" y="17116"/>
                    </a:lnTo>
                    <a:lnTo>
                      <a:pt x="2783" y="17221"/>
                    </a:lnTo>
                    <a:lnTo>
                      <a:pt x="2783" y="17325"/>
                    </a:lnTo>
                    <a:lnTo>
                      <a:pt x="2804" y="17409"/>
                    </a:lnTo>
                    <a:lnTo>
                      <a:pt x="2720" y="17555"/>
                    </a:lnTo>
                    <a:lnTo>
                      <a:pt x="2699" y="17639"/>
                    </a:lnTo>
                    <a:lnTo>
                      <a:pt x="2825" y="17974"/>
                    </a:lnTo>
                    <a:lnTo>
                      <a:pt x="2804" y="18078"/>
                    </a:lnTo>
                    <a:lnTo>
                      <a:pt x="2846" y="18288"/>
                    </a:lnTo>
                    <a:lnTo>
                      <a:pt x="2992" y="18455"/>
                    </a:lnTo>
                    <a:lnTo>
                      <a:pt x="3013" y="18664"/>
                    </a:lnTo>
                    <a:lnTo>
                      <a:pt x="3055" y="18748"/>
                    </a:lnTo>
                    <a:lnTo>
                      <a:pt x="3097" y="18853"/>
                    </a:lnTo>
                    <a:lnTo>
                      <a:pt x="3034" y="18957"/>
                    </a:lnTo>
                    <a:lnTo>
                      <a:pt x="3034" y="19062"/>
                    </a:lnTo>
                    <a:lnTo>
                      <a:pt x="3055" y="19146"/>
                    </a:lnTo>
                    <a:lnTo>
                      <a:pt x="3013" y="19501"/>
                    </a:lnTo>
                    <a:lnTo>
                      <a:pt x="3013" y="19920"/>
                    </a:lnTo>
                    <a:lnTo>
                      <a:pt x="3034" y="20338"/>
                    </a:lnTo>
                    <a:lnTo>
                      <a:pt x="2929" y="20380"/>
                    </a:lnTo>
                    <a:lnTo>
                      <a:pt x="2929" y="20464"/>
                    </a:lnTo>
                    <a:lnTo>
                      <a:pt x="2971" y="20464"/>
                    </a:lnTo>
                    <a:lnTo>
                      <a:pt x="3055" y="20527"/>
                    </a:lnTo>
                    <a:lnTo>
                      <a:pt x="3076" y="20568"/>
                    </a:lnTo>
                    <a:lnTo>
                      <a:pt x="3034" y="20589"/>
                    </a:lnTo>
                    <a:lnTo>
                      <a:pt x="2971" y="20652"/>
                    </a:lnTo>
                    <a:lnTo>
                      <a:pt x="3013" y="20736"/>
                    </a:lnTo>
                    <a:lnTo>
                      <a:pt x="3055" y="20778"/>
                    </a:lnTo>
                    <a:lnTo>
                      <a:pt x="3076" y="20861"/>
                    </a:lnTo>
                    <a:lnTo>
                      <a:pt x="3055" y="20903"/>
                    </a:lnTo>
                    <a:lnTo>
                      <a:pt x="3055" y="20966"/>
                    </a:lnTo>
                    <a:lnTo>
                      <a:pt x="3160" y="20966"/>
                    </a:lnTo>
                    <a:lnTo>
                      <a:pt x="3243" y="20987"/>
                    </a:lnTo>
                    <a:lnTo>
                      <a:pt x="3348" y="21154"/>
                    </a:lnTo>
                    <a:lnTo>
                      <a:pt x="3369" y="21217"/>
                    </a:lnTo>
                    <a:lnTo>
                      <a:pt x="3452" y="21280"/>
                    </a:lnTo>
                    <a:lnTo>
                      <a:pt x="3578" y="21363"/>
                    </a:lnTo>
                    <a:lnTo>
                      <a:pt x="3641" y="21468"/>
                    </a:lnTo>
                    <a:lnTo>
                      <a:pt x="3641" y="21573"/>
                    </a:lnTo>
                    <a:lnTo>
                      <a:pt x="3683" y="21594"/>
                    </a:lnTo>
                    <a:lnTo>
                      <a:pt x="3704" y="21635"/>
                    </a:lnTo>
                    <a:lnTo>
                      <a:pt x="3683" y="21698"/>
                    </a:lnTo>
                    <a:lnTo>
                      <a:pt x="3683" y="21740"/>
                    </a:lnTo>
                    <a:lnTo>
                      <a:pt x="3641" y="21782"/>
                    </a:lnTo>
                    <a:lnTo>
                      <a:pt x="3641" y="21845"/>
                    </a:lnTo>
                    <a:lnTo>
                      <a:pt x="3641" y="21887"/>
                    </a:lnTo>
                    <a:lnTo>
                      <a:pt x="3662" y="21907"/>
                    </a:lnTo>
                    <a:lnTo>
                      <a:pt x="3599" y="22033"/>
                    </a:lnTo>
                    <a:lnTo>
                      <a:pt x="3452" y="22326"/>
                    </a:lnTo>
                    <a:lnTo>
                      <a:pt x="3432" y="22514"/>
                    </a:lnTo>
                    <a:lnTo>
                      <a:pt x="3285" y="22661"/>
                    </a:lnTo>
                    <a:lnTo>
                      <a:pt x="3285" y="22744"/>
                    </a:lnTo>
                    <a:lnTo>
                      <a:pt x="3327" y="22744"/>
                    </a:lnTo>
                    <a:lnTo>
                      <a:pt x="3494" y="22535"/>
                    </a:lnTo>
                    <a:lnTo>
                      <a:pt x="3536" y="22410"/>
                    </a:lnTo>
                    <a:lnTo>
                      <a:pt x="3662" y="22305"/>
                    </a:lnTo>
                    <a:lnTo>
                      <a:pt x="3683" y="22347"/>
                    </a:lnTo>
                    <a:lnTo>
                      <a:pt x="3766" y="22368"/>
                    </a:lnTo>
                    <a:lnTo>
                      <a:pt x="3766" y="22431"/>
                    </a:lnTo>
                    <a:lnTo>
                      <a:pt x="3599" y="22514"/>
                    </a:lnTo>
                    <a:lnTo>
                      <a:pt x="3557" y="22619"/>
                    </a:lnTo>
                    <a:lnTo>
                      <a:pt x="3390" y="22786"/>
                    </a:lnTo>
                    <a:lnTo>
                      <a:pt x="3390" y="22828"/>
                    </a:lnTo>
                    <a:lnTo>
                      <a:pt x="3473" y="22828"/>
                    </a:lnTo>
                    <a:lnTo>
                      <a:pt x="3432" y="22870"/>
                    </a:lnTo>
                    <a:lnTo>
                      <a:pt x="3285" y="22849"/>
                    </a:lnTo>
                    <a:lnTo>
                      <a:pt x="3222" y="22870"/>
                    </a:lnTo>
                    <a:lnTo>
                      <a:pt x="3160" y="23037"/>
                    </a:lnTo>
                    <a:lnTo>
                      <a:pt x="3055" y="23142"/>
                    </a:lnTo>
                    <a:lnTo>
                      <a:pt x="3076" y="23268"/>
                    </a:lnTo>
                    <a:lnTo>
                      <a:pt x="3034" y="23247"/>
                    </a:lnTo>
                    <a:lnTo>
                      <a:pt x="2971" y="23184"/>
                    </a:lnTo>
                    <a:lnTo>
                      <a:pt x="2908" y="23247"/>
                    </a:lnTo>
                    <a:lnTo>
                      <a:pt x="2908" y="23393"/>
                    </a:lnTo>
                    <a:lnTo>
                      <a:pt x="3013" y="23393"/>
                    </a:lnTo>
                    <a:lnTo>
                      <a:pt x="3034" y="23477"/>
                    </a:lnTo>
                    <a:lnTo>
                      <a:pt x="2971" y="23665"/>
                    </a:lnTo>
                    <a:lnTo>
                      <a:pt x="2950" y="23937"/>
                    </a:lnTo>
                    <a:lnTo>
                      <a:pt x="3013" y="24125"/>
                    </a:lnTo>
                    <a:lnTo>
                      <a:pt x="3076" y="24293"/>
                    </a:lnTo>
                    <a:lnTo>
                      <a:pt x="3160" y="24314"/>
                    </a:lnTo>
                    <a:lnTo>
                      <a:pt x="3180" y="24230"/>
                    </a:lnTo>
                    <a:lnTo>
                      <a:pt x="3264" y="24146"/>
                    </a:lnTo>
                    <a:lnTo>
                      <a:pt x="3452" y="24104"/>
                    </a:lnTo>
                    <a:lnTo>
                      <a:pt x="3557" y="24021"/>
                    </a:lnTo>
                    <a:lnTo>
                      <a:pt x="3662" y="23895"/>
                    </a:lnTo>
                    <a:lnTo>
                      <a:pt x="3704" y="23895"/>
                    </a:lnTo>
                    <a:lnTo>
                      <a:pt x="3704" y="24021"/>
                    </a:lnTo>
                    <a:lnTo>
                      <a:pt x="3662" y="24125"/>
                    </a:lnTo>
                    <a:lnTo>
                      <a:pt x="3599" y="24146"/>
                    </a:lnTo>
                    <a:lnTo>
                      <a:pt x="3536" y="24251"/>
                    </a:lnTo>
                    <a:lnTo>
                      <a:pt x="3536" y="24314"/>
                    </a:lnTo>
                    <a:lnTo>
                      <a:pt x="3641" y="24397"/>
                    </a:lnTo>
                    <a:lnTo>
                      <a:pt x="3704" y="24460"/>
                    </a:lnTo>
                    <a:lnTo>
                      <a:pt x="3808" y="24460"/>
                    </a:lnTo>
                    <a:lnTo>
                      <a:pt x="3892" y="24502"/>
                    </a:lnTo>
                    <a:lnTo>
                      <a:pt x="3955" y="24544"/>
                    </a:lnTo>
                    <a:lnTo>
                      <a:pt x="3808" y="24502"/>
                    </a:lnTo>
                    <a:lnTo>
                      <a:pt x="3683" y="24502"/>
                    </a:lnTo>
                    <a:lnTo>
                      <a:pt x="3578" y="24439"/>
                    </a:lnTo>
                    <a:lnTo>
                      <a:pt x="3432" y="24439"/>
                    </a:lnTo>
                    <a:lnTo>
                      <a:pt x="3369" y="24523"/>
                    </a:lnTo>
                    <a:lnTo>
                      <a:pt x="3369" y="24607"/>
                    </a:lnTo>
                    <a:lnTo>
                      <a:pt x="3432" y="24669"/>
                    </a:lnTo>
                    <a:lnTo>
                      <a:pt x="3452" y="24920"/>
                    </a:lnTo>
                    <a:lnTo>
                      <a:pt x="3494" y="24983"/>
                    </a:lnTo>
                    <a:lnTo>
                      <a:pt x="3557" y="24983"/>
                    </a:lnTo>
                    <a:lnTo>
                      <a:pt x="3641" y="24941"/>
                    </a:lnTo>
                    <a:lnTo>
                      <a:pt x="3683" y="24983"/>
                    </a:lnTo>
                    <a:lnTo>
                      <a:pt x="3641" y="25046"/>
                    </a:lnTo>
                    <a:lnTo>
                      <a:pt x="3599" y="25088"/>
                    </a:lnTo>
                    <a:lnTo>
                      <a:pt x="3683" y="25151"/>
                    </a:lnTo>
                    <a:lnTo>
                      <a:pt x="3683" y="25192"/>
                    </a:lnTo>
                    <a:lnTo>
                      <a:pt x="3662" y="25255"/>
                    </a:lnTo>
                    <a:lnTo>
                      <a:pt x="3557" y="25234"/>
                    </a:lnTo>
                    <a:lnTo>
                      <a:pt x="3411" y="25276"/>
                    </a:lnTo>
                    <a:lnTo>
                      <a:pt x="3264" y="25381"/>
                    </a:lnTo>
                    <a:lnTo>
                      <a:pt x="3243" y="25423"/>
                    </a:lnTo>
                    <a:lnTo>
                      <a:pt x="3306" y="25485"/>
                    </a:lnTo>
                    <a:lnTo>
                      <a:pt x="3452" y="25423"/>
                    </a:lnTo>
                    <a:lnTo>
                      <a:pt x="3536" y="25465"/>
                    </a:lnTo>
                    <a:lnTo>
                      <a:pt x="3452" y="25485"/>
                    </a:lnTo>
                    <a:lnTo>
                      <a:pt x="3432" y="25548"/>
                    </a:lnTo>
                    <a:lnTo>
                      <a:pt x="3515" y="25632"/>
                    </a:lnTo>
                    <a:lnTo>
                      <a:pt x="3662" y="25590"/>
                    </a:lnTo>
                    <a:lnTo>
                      <a:pt x="3829" y="25465"/>
                    </a:lnTo>
                    <a:lnTo>
                      <a:pt x="3934" y="25297"/>
                    </a:lnTo>
                    <a:lnTo>
                      <a:pt x="4038" y="25297"/>
                    </a:lnTo>
                    <a:lnTo>
                      <a:pt x="4143" y="25213"/>
                    </a:lnTo>
                    <a:lnTo>
                      <a:pt x="4164" y="25109"/>
                    </a:lnTo>
                    <a:lnTo>
                      <a:pt x="4185" y="25088"/>
                    </a:lnTo>
                    <a:lnTo>
                      <a:pt x="4206" y="25172"/>
                    </a:lnTo>
                    <a:lnTo>
                      <a:pt x="4143" y="25339"/>
                    </a:lnTo>
                    <a:lnTo>
                      <a:pt x="4038" y="25402"/>
                    </a:lnTo>
                    <a:lnTo>
                      <a:pt x="3913" y="25465"/>
                    </a:lnTo>
                    <a:lnTo>
                      <a:pt x="3892" y="25548"/>
                    </a:lnTo>
                    <a:lnTo>
                      <a:pt x="3955" y="25611"/>
                    </a:lnTo>
                    <a:lnTo>
                      <a:pt x="4038" y="25590"/>
                    </a:lnTo>
                    <a:lnTo>
                      <a:pt x="4164" y="25590"/>
                    </a:lnTo>
                    <a:lnTo>
                      <a:pt x="4268" y="25611"/>
                    </a:lnTo>
                    <a:lnTo>
                      <a:pt x="4122" y="25611"/>
                    </a:lnTo>
                    <a:lnTo>
                      <a:pt x="4017" y="25674"/>
                    </a:lnTo>
                    <a:lnTo>
                      <a:pt x="4017" y="25820"/>
                    </a:lnTo>
                    <a:lnTo>
                      <a:pt x="4059" y="25967"/>
                    </a:lnTo>
                    <a:lnTo>
                      <a:pt x="4017" y="25988"/>
                    </a:lnTo>
                    <a:lnTo>
                      <a:pt x="3976" y="25904"/>
                    </a:lnTo>
                    <a:lnTo>
                      <a:pt x="3976" y="25757"/>
                    </a:lnTo>
                    <a:lnTo>
                      <a:pt x="3913" y="25674"/>
                    </a:lnTo>
                    <a:lnTo>
                      <a:pt x="3850" y="25716"/>
                    </a:lnTo>
                    <a:lnTo>
                      <a:pt x="3578" y="25904"/>
                    </a:lnTo>
                    <a:lnTo>
                      <a:pt x="3536" y="25988"/>
                    </a:lnTo>
                    <a:lnTo>
                      <a:pt x="3369" y="26071"/>
                    </a:lnTo>
                    <a:lnTo>
                      <a:pt x="3327" y="26134"/>
                    </a:lnTo>
                    <a:lnTo>
                      <a:pt x="3348" y="26218"/>
                    </a:lnTo>
                    <a:lnTo>
                      <a:pt x="3348" y="26301"/>
                    </a:lnTo>
                    <a:lnTo>
                      <a:pt x="3369" y="26322"/>
                    </a:lnTo>
                    <a:lnTo>
                      <a:pt x="3452" y="26281"/>
                    </a:lnTo>
                    <a:lnTo>
                      <a:pt x="3557" y="26218"/>
                    </a:lnTo>
                    <a:lnTo>
                      <a:pt x="3599" y="26113"/>
                    </a:lnTo>
                    <a:lnTo>
                      <a:pt x="3662" y="26134"/>
                    </a:lnTo>
                    <a:lnTo>
                      <a:pt x="3704" y="26197"/>
                    </a:lnTo>
                    <a:lnTo>
                      <a:pt x="3892" y="26218"/>
                    </a:lnTo>
                    <a:lnTo>
                      <a:pt x="3871" y="26239"/>
                    </a:lnTo>
                    <a:lnTo>
                      <a:pt x="3766" y="26218"/>
                    </a:lnTo>
                    <a:lnTo>
                      <a:pt x="3599" y="26218"/>
                    </a:lnTo>
                    <a:lnTo>
                      <a:pt x="3536" y="26281"/>
                    </a:lnTo>
                    <a:lnTo>
                      <a:pt x="3536" y="26322"/>
                    </a:lnTo>
                    <a:lnTo>
                      <a:pt x="3557" y="26385"/>
                    </a:lnTo>
                    <a:lnTo>
                      <a:pt x="3473" y="26406"/>
                    </a:lnTo>
                    <a:lnTo>
                      <a:pt x="3432" y="26385"/>
                    </a:lnTo>
                    <a:lnTo>
                      <a:pt x="3264" y="26427"/>
                    </a:lnTo>
                    <a:lnTo>
                      <a:pt x="3264" y="26490"/>
                    </a:lnTo>
                    <a:lnTo>
                      <a:pt x="3390" y="26490"/>
                    </a:lnTo>
                    <a:lnTo>
                      <a:pt x="3473" y="26532"/>
                    </a:lnTo>
                    <a:lnTo>
                      <a:pt x="3578" y="26532"/>
                    </a:lnTo>
                    <a:lnTo>
                      <a:pt x="3515" y="26594"/>
                    </a:lnTo>
                    <a:lnTo>
                      <a:pt x="3390" y="26594"/>
                    </a:lnTo>
                    <a:lnTo>
                      <a:pt x="3327" y="26532"/>
                    </a:lnTo>
                    <a:lnTo>
                      <a:pt x="3222" y="26553"/>
                    </a:lnTo>
                    <a:lnTo>
                      <a:pt x="3180" y="26657"/>
                    </a:lnTo>
                    <a:lnTo>
                      <a:pt x="3243" y="26720"/>
                    </a:lnTo>
                    <a:lnTo>
                      <a:pt x="3327" y="26720"/>
                    </a:lnTo>
                    <a:lnTo>
                      <a:pt x="3452" y="26699"/>
                    </a:lnTo>
                    <a:lnTo>
                      <a:pt x="3536" y="26741"/>
                    </a:lnTo>
                    <a:lnTo>
                      <a:pt x="3683" y="26741"/>
                    </a:lnTo>
                    <a:lnTo>
                      <a:pt x="3662" y="26804"/>
                    </a:lnTo>
                    <a:lnTo>
                      <a:pt x="3557" y="26825"/>
                    </a:lnTo>
                    <a:lnTo>
                      <a:pt x="3452" y="26804"/>
                    </a:lnTo>
                    <a:lnTo>
                      <a:pt x="3432" y="26825"/>
                    </a:lnTo>
                    <a:lnTo>
                      <a:pt x="3452" y="26845"/>
                    </a:lnTo>
                    <a:lnTo>
                      <a:pt x="3662" y="26845"/>
                    </a:lnTo>
                    <a:lnTo>
                      <a:pt x="3662" y="26908"/>
                    </a:lnTo>
                    <a:lnTo>
                      <a:pt x="3536" y="26929"/>
                    </a:lnTo>
                    <a:lnTo>
                      <a:pt x="3390" y="26908"/>
                    </a:lnTo>
                    <a:lnTo>
                      <a:pt x="3327" y="26845"/>
                    </a:lnTo>
                    <a:lnTo>
                      <a:pt x="3264" y="26908"/>
                    </a:lnTo>
                    <a:lnTo>
                      <a:pt x="3327" y="27013"/>
                    </a:lnTo>
                    <a:lnTo>
                      <a:pt x="3452" y="27076"/>
                    </a:lnTo>
                    <a:lnTo>
                      <a:pt x="3473" y="27013"/>
                    </a:lnTo>
                    <a:lnTo>
                      <a:pt x="3557" y="27013"/>
                    </a:lnTo>
                    <a:lnTo>
                      <a:pt x="3641" y="27055"/>
                    </a:lnTo>
                    <a:lnTo>
                      <a:pt x="3787" y="27034"/>
                    </a:lnTo>
                    <a:lnTo>
                      <a:pt x="3850" y="27076"/>
                    </a:lnTo>
                    <a:lnTo>
                      <a:pt x="3766" y="27117"/>
                    </a:lnTo>
                    <a:lnTo>
                      <a:pt x="3766" y="27159"/>
                    </a:lnTo>
                    <a:lnTo>
                      <a:pt x="3871" y="27159"/>
                    </a:lnTo>
                    <a:lnTo>
                      <a:pt x="3892" y="27243"/>
                    </a:lnTo>
                    <a:lnTo>
                      <a:pt x="4026" y="27276"/>
                    </a:lnTo>
                    <a:lnTo>
                      <a:pt x="3976" y="27285"/>
                    </a:lnTo>
                    <a:lnTo>
                      <a:pt x="3871" y="27285"/>
                    </a:lnTo>
                    <a:lnTo>
                      <a:pt x="3787" y="27369"/>
                    </a:lnTo>
                    <a:lnTo>
                      <a:pt x="3787" y="27431"/>
                    </a:lnTo>
                    <a:lnTo>
                      <a:pt x="3871" y="27473"/>
                    </a:lnTo>
                    <a:lnTo>
                      <a:pt x="3913" y="27431"/>
                    </a:lnTo>
                    <a:lnTo>
                      <a:pt x="3976" y="27389"/>
                    </a:lnTo>
                    <a:lnTo>
                      <a:pt x="3996" y="27452"/>
                    </a:lnTo>
                    <a:lnTo>
                      <a:pt x="4017" y="27452"/>
                    </a:lnTo>
                    <a:lnTo>
                      <a:pt x="4080" y="27369"/>
                    </a:lnTo>
                    <a:lnTo>
                      <a:pt x="4185" y="27306"/>
                    </a:lnTo>
                    <a:lnTo>
                      <a:pt x="4185" y="27369"/>
                    </a:lnTo>
                    <a:lnTo>
                      <a:pt x="4164" y="27410"/>
                    </a:lnTo>
                    <a:lnTo>
                      <a:pt x="4164" y="27473"/>
                    </a:lnTo>
                    <a:lnTo>
                      <a:pt x="4206" y="27494"/>
                    </a:lnTo>
                    <a:lnTo>
                      <a:pt x="4289" y="27557"/>
                    </a:lnTo>
                    <a:lnTo>
                      <a:pt x="4373" y="27557"/>
                    </a:lnTo>
                    <a:lnTo>
                      <a:pt x="4499" y="27369"/>
                    </a:lnTo>
                    <a:lnTo>
                      <a:pt x="4520" y="27159"/>
                    </a:lnTo>
                    <a:lnTo>
                      <a:pt x="4582" y="27055"/>
                    </a:lnTo>
                    <a:lnTo>
                      <a:pt x="4645" y="27034"/>
                    </a:lnTo>
                    <a:lnTo>
                      <a:pt x="4645" y="27097"/>
                    </a:lnTo>
                    <a:lnTo>
                      <a:pt x="4603" y="27159"/>
                    </a:lnTo>
                    <a:lnTo>
                      <a:pt x="4603" y="27306"/>
                    </a:lnTo>
                    <a:lnTo>
                      <a:pt x="4499" y="27473"/>
                    </a:lnTo>
                    <a:lnTo>
                      <a:pt x="4415" y="27557"/>
                    </a:lnTo>
                    <a:lnTo>
                      <a:pt x="4436" y="27599"/>
                    </a:lnTo>
                    <a:lnTo>
                      <a:pt x="4582" y="27599"/>
                    </a:lnTo>
                    <a:lnTo>
                      <a:pt x="4687" y="27578"/>
                    </a:lnTo>
                    <a:lnTo>
                      <a:pt x="4708" y="27599"/>
                    </a:lnTo>
                    <a:lnTo>
                      <a:pt x="4624" y="27682"/>
                    </a:lnTo>
                    <a:lnTo>
                      <a:pt x="4582" y="27808"/>
                    </a:lnTo>
                    <a:lnTo>
                      <a:pt x="4415" y="27913"/>
                    </a:lnTo>
                    <a:lnTo>
                      <a:pt x="4415" y="27975"/>
                    </a:lnTo>
                    <a:lnTo>
                      <a:pt x="4499" y="28122"/>
                    </a:lnTo>
                    <a:lnTo>
                      <a:pt x="4624" y="28185"/>
                    </a:lnTo>
                    <a:lnTo>
                      <a:pt x="4708" y="28122"/>
                    </a:lnTo>
                    <a:lnTo>
                      <a:pt x="4792" y="28122"/>
                    </a:lnTo>
                    <a:lnTo>
                      <a:pt x="4812" y="28226"/>
                    </a:lnTo>
                    <a:lnTo>
                      <a:pt x="4875" y="28331"/>
                    </a:lnTo>
                    <a:lnTo>
                      <a:pt x="4875" y="28415"/>
                    </a:lnTo>
                    <a:lnTo>
                      <a:pt x="4812" y="28415"/>
                    </a:lnTo>
                    <a:lnTo>
                      <a:pt x="4771" y="28310"/>
                    </a:lnTo>
                    <a:lnTo>
                      <a:pt x="4708" y="28310"/>
                    </a:lnTo>
                    <a:lnTo>
                      <a:pt x="4708" y="28415"/>
                    </a:lnTo>
                    <a:lnTo>
                      <a:pt x="4812" y="28561"/>
                    </a:lnTo>
                    <a:lnTo>
                      <a:pt x="4938" y="28498"/>
                    </a:lnTo>
                    <a:lnTo>
                      <a:pt x="5085" y="28436"/>
                    </a:lnTo>
                    <a:lnTo>
                      <a:pt x="5147" y="28352"/>
                    </a:lnTo>
                    <a:lnTo>
                      <a:pt x="5147" y="28352"/>
                    </a:lnTo>
                    <a:lnTo>
                      <a:pt x="5126" y="28519"/>
                    </a:lnTo>
                    <a:lnTo>
                      <a:pt x="5022" y="28750"/>
                    </a:lnTo>
                    <a:lnTo>
                      <a:pt x="5043" y="28938"/>
                    </a:lnTo>
                    <a:lnTo>
                      <a:pt x="5126" y="28959"/>
                    </a:lnTo>
                    <a:lnTo>
                      <a:pt x="20087" y="30444"/>
                    </a:lnTo>
                    <a:lnTo>
                      <a:pt x="20212" y="30507"/>
                    </a:lnTo>
                    <a:lnTo>
                      <a:pt x="20359" y="30507"/>
                    </a:lnTo>
                    <a:lnTo>
                      <a:pt x="20484" y="30612"/>
                    </a:lnTo>
                    <a:lnTo>
                      <a:pt x="20484" y="30674"/>
                    </a:lnTo>
                    <a:lnTo>
                      <a:pt x="20568" y="30737"/>
                    </a:lnTo>
                    <a:lnTo>
                      <a:pt x="20589" y="30779"/>
                    </a:lnTo>
                    <a:lnTo>
                      <a:pt x="20694" y="30821"/>
                    </a:lnTo>
                    <a:lnTo>
                      <a:pt x="20714" y="30842"/>
                    </a:lnTo>
                    <a:lnTo>
                      <a:pt x="20840" y="30884"/>
                    </a:lnTo>
                    <a:lnTo>
                      <a:pt x="20903" y="30946"/>
                    </a:lnTo>
                    <a:lnTo>
                      <a:pt x="20945" y="30946"/>
                    </a:lnTo>
                    <a:lnTo>
                      <a:pt x="21049" y="30926"/>
                    </a:lnTo>
                    <a:lnTo>
                      <a:pt x="21133" y="30946"/>
                    </a:lnTo>
                    <a:lnTo>
                      <a:pt x="21238" y="30946"/>
                    </a:lnTo>
                    <a:lnTo>
                      <a:pt x="21363" y="31051"/>
                    </a:lnTo>
                    <a:lnTo>
                      <a:pt x="21447" y="31051"/>
                    </a:lnTo>
                    <a:lnTo>
                      <a:pt x="21510" y="31198"/>
                    </a:lnTo>
                    <a:lnTo>
                      <a:pt x="21719" y="31239"/>
                    </a:lnTo>
                    <a:lnTo>
                      <a:pt x="21823" y="31260"/>
                    </a:lnTo>
                    <a:lnTo>
                      <a:pt x="21886" y="31344"/>
                    </a:lnTo>
                    <a:lnTo>
                      <a:pt x="21970" y="31407"/>
                    </a:lnTo>
                    <a:lnTo>
                      <a:pt x="22158" y="31407"/>
                    </a:lnTo>
                    <a:lnTo>
                      <a:pt x="22263" y="31344"/>
                    </a:lnTo>
                    <a:lnTo>
                      <a:pt x="22305" y="31407"/>
                    </a:lnTo>
                    <a:lnTo>
                      <a:pt x="22367" y="31511"/>
                    </a:lnTo>
                    <a:lnTo>
                      <a:pt x="22618" y="31532"/>
                    </a:lnTo>
                    <a:lnTo>
                      <a:pt x="22681" y="31574"/>
                    </a:lnTo>
                    <a:lnTo>
                      <a:pt x="22807" y="31616"/>
                    </a:lnTo>
                    <a:lnTo>
                      <a:pt x="22890" y="31658"/>
                    </a:lnTo>
                    <a:lnTo>
                      <a:pt x="25192" y="32725"/>
                    </a:lnTo>
                    <a:lnTo>
                      <a:pt x="25339" y="32913"/>
                    </a:lnTo>
                    <a:lnTo>
                      <a:pt x="25694" y="33206"/>
                    </a:lnTo>
                    <a:lnTo>
                      <a:pt x="26050" y="34985"/>
                    </a:lnTo>
                    <a:lnTo>
                      <a:pt x="26008" y="35738"/>
                    </a:lnTo>
                    <a:lnTo>
                      <a:pt x="25945" y="35864"/>
                    </a:lnTo>
                    <a:lnTo>
                      <a:pt x="25903" y="36010"/>
                    </a:lnTo>
                    <a:lnTo>
                      <a:pt x="25820" y="36136"/>
                    </a:lnTo>
                    <a:lnTo>
                      <a:pt x="25611" y="36240"/>
                    </a:lnTo>
                    <a:lnTo>
                      <a:pt x="25506" y="36366"/>
                    </a:lnTo>
                    <a:lnTo>
                      <a:pt x="25611" y="36554"/>
                    </a:lnTo>
                    <a:lnTo>
                      <a:pt x="27598" y="36031"/>
                    </a:lnTo>
                    <a:lnTo>
                      <a:pt x="27849" y="35947"/>
                    </a:lnTo>
                    <a:lnTo>
                      <a:pt x="27912" y="35654"/>
                    </a:lnTo>
                    <a:lnTo>
                      <a:pt x="28979" y="35340"/>
                    </a:lnTo>
                    <a:lnTo>
                      <a:pt x="29461" y="34985"/>
                    </a:lnTo>
                    <a:lnTo>
                      <a:pt x="29565" y="34901"/>
                    </a:lnTo>
                    <a:lnTo>
                      <a:pt x="29712" y="34880"/>
                    </a:lnTo>
                    <a:lnTo>
                      <a:pt x="29984" y="34650"/>
                    </a:lnTo>
                    <a:lnTo>
                      <a:pt x="30088" y="34545"/>
                    </a:lnTo>
                    <a:lnTo>
                      <a:pt x="30214" y="34483"/>
                    </a:lnTo>
                    <a:lnTo>
                      <a:pt x="30318" y="34378"/>
                    </a:lnTo>
                    <a:lnTo>
                      <a:pt x="30528" y="34357"/>
                    </a:lnTo>
                    <a:lnTo>
                      <a:pt x="32202" y="34378"/>
                    </a:lnTo>
                    <a:lnTo>
                      <a:pt x="32327" y="34252"/>
                    </a:lnTo>
                    <a:lnTo>
                      <a:pt x="32390" y="34252"/>
                    </a:lnTo>
                    <a:lnTo>
                      <a:pt x="32432" y="34190"/>
                    </a:lnTo>
                    <a:lnTo>
                      <a:pt x="32515" y="34190"/>
                    </a:lnTo>
                    <a:lnTo>
                      <a:pt x="32620" y="34231"/>
                    </a:lnTo>
                    <a:lnTo>
                      <a:pt x="32704" y="34169"/>
                    </a:lnTo>
                    <a:lnTo>
                      <a:pt x="32725" y="34085"/>
                    </a:lnTo>
                    <a:lnTo>
                      <a:pt x="32913" y="33876"/>
                    </a:lnTo>
                    <a:lnTo>
                      <a:pt x="32976" y="33855"/>
                    </a:lnTo>
                    <a:lnTo>
                      <a:pt x="33143" y="33667"/>
                    </a:lnTo>
                    <a:lnTo>
                      <a:pt x="33185" y="33541"/>
                    </a:lnTo>
                    <a:lnTo>
                      <a:pt x="33227" y="33415"/>
                    </a:lnTo>
                    <a:lnTo>
                      <a:pt x="33373" y="33332"/>
                    </a:lnTo>
                    <a:lnTo>
                      <a:pt x="33373" y="33227"/>
                    </a:lnTo>
                    <a:lnTo>
                      <a:pt x="33478" y="33102"/>
                    </a:lnTo>
                    <a:lnTo>
                      <a:pt x="33687" y="32871"/>
                    </a:lnTo>
                    <a:lnTo>
                      <a:pt x="33750" y="32767"/>
                    </a:lnTo>
                    <a:lnTo>
                      <a:pt x="33854" y="32662"/>
                    </a:lnTo>
                    <a:lnTo>
                      <a:pt x="33875" y="32662"/>
                    </a:lnTo>
                    <a:lnTo>
                      <a:pt x="33959" y="32704"/>
                    </a:lnTo>
                    <a:lnTo>
                      <a:pt x="34022" y="32788"/>
                    </a:lnTo>
                    <a:lnTo>
                      <a:pt x="34168" y="32767"/>
                    </a:lnTo>
                    <a:lnTo>
                      <a:pt x="34315" y="32809"/>
                    </a:lnTo>
                    <a:lnTo>
                      <a:pt x="34378" y="32767"/>
                    </a:lnTo>
                    <a:lnTo>
                      <a:pt x="34608" y="32976"/>
                    </a:lnTo>
                    <a:lnTo>
                      <a:pt x="34608" y="33143"/>
                    </a:lnTo>
                    <a:lnTo>
                      <a:pt x="34482" y="33876"/>
                    </a:lnTo>
                    <a:lnTo>
                      <a:pt x="34440" y="33959"/>
                    </a:lnTo>
                    <a:lnTo>
                      <a:pt x="34503" y="33959"/>
                    </a:lnTo>
                    <a:lnTo>
                      <a:pt x="34524" y="34043"/>
                    </a:lnTo>
                    <a:lnTo>
                      <a:pt x="34587" y="34085"/>
                    </a:lnTo>
                    <a:lnTo>
                      <a:pt x="34587" y="34190"/>
                    </a:lnTo>
                    <a:lnTo>
                      <a:pt x="34587" y="34252"/>
                    </a:lnTo>
                    <a:lnTo>
                      <a:pt x="34587" y="34294"/>
                    </a:lnTo>
                    <a:lnTo>
                      <a:pt x="34545" y="34357"/>
                    </a:lnTo>
                    <a:lnTo>
                      <a:pt x="34587" y="34378"/>
                    </a:lnTo>
                    <a:lnTo>
                      <a:pt x="34733" y="34399"/>
                    </a:lnTo>
                    <a:lnTo>
                      <a:pt x="34859" y="34378"/>
                    </a:lnTo>
                    <a:lnTo>
                      <a:pt x="34901" y="34462"/>
                    </a:lnTo>
                    <a:lnTo>
                      <a:pt x="34963" y="34483"/>
                    </a:lnTo>
                    <a:lnTo>
                      <a:pt x="35026" y="34399"/>
                    </a:lnTo>
                    <a:lnTo>
                      <a:pt x="35110" y="34462"/>
                    </a:lnTo>
                    <a:lnTo>
                      <a:pt x="35235" y="34441"/>
                    </a:lnTo>
                    <a:lnTo>
                      <a:pt x="35277" y="34336"/>
                    </a:lnTo>
                    <a:lnTo>
                      <a:pt x="35382" y="34231"/>
                    </a:lnTo>
                    <a:lnTo>
                      <a:pt x="35382" y="34231"/>
                    </a:lnTo>
                    <a:lnTo>
                      <a:pt x="35319" y="34336"/>
                    </a:lnTo>
                    <a:lnTo>
                      <a:pt x="35340" y="34336"/>
                    </a:lnTo>
                    <a:lnTo>
                      <a:pt x="35319" y="34378"/>
                    </a:lnTo>
                    <a:lnTo>
                      <a:pt x="35361" y="34399"/>
                    </a:lnTo>
                    <a:lnTo>
                      <a:pt x="35633" y="34336"/>
                    </a:lnTo>
                    <a:lnTo>
                      <a:pt x="35675" y="34252"/>
                    </a:lnTo>
                    <a:lnTo>
                      <a:pt x="35842" y="34252"/>
                    </a:lnTo>
                    <a:lnTo>
                      <a:pt x="35968" y="34127"/>
                    </a:lnTo>
                    <a:lnTo>
                      <a:pt x="36072" y="34085"/>
                    </a:lnTo>
                    <a:lnTo>
                      <a:pt x="36198" y="33918"/>
                    </a:lnTo>
                    <a:lnTo>
                      <a:pt x="36198" y="33980"/>
                    </a:lnTo>
                    <a:lnTo>
                      <a:pt x="36282" y="33939"/>
                    </a:lnTo>
                    <a:lnTo>
                      <a:pt x="36282" y="33980"/>
                    </a:lnTo>
                    <a:lnTo>
                      <a:pt x="36156" y="34127"/>
                    </a:lnTo>
                    <a:lnTo>
                      <a:pt x="36051" y="34148"/>
                    </a:lnTo>
                    <a:lnTo>
                      <a:pt x="35947" y="34294"/>
                    </a:lnTo>
                    <a:lnTo>
                      <a:pt x="36072" y="34336"/>
                    </a:lnTo>
                    <a:lnTo>
                      <a:pt x="36156" y="34231"/>
                    </a:lnTo>
                    <a:lnTo>
                      <a:pt x="36261" y="34231"/>
                    </a:lnTo>
                    <a:lnTo>
                      <a:pt x="36323" y="34273"/>
                    </a:lnTo>
                    <a:lnTo>
                      <a:pt x="36575" y="34294"/>
                    </a:lnTo>
                    <a:lnTo>
                      <a:pt x="36742" y="34294"/>
                    </a:lnTo>
                    <a:lnTo>
                      <a:pt x="36616" y="34357"/>
                    </a:lnTo>
                    <a:lnTo>
                      <a:pt x="36470" y="34378"/>
                    </a:lnTo>
                    <a:lnTo>
                      <a:pt x="36365" y="34399"/>
                    </a:lnTo>
                    <a:lnTo>
                      <a:pt x="36323" y="34483"/>
                    </a:lnTo>
                    <a:lnTo>
                      <a:pt x="36323" y="34545"/>
                    </a:lnTo>
                    <a:lnTo>
                      <a:pt x="36261" y="34483"/>
                    </a:lnTo>
                    <a:lnTo>
                      <a:pt x="36219" y="34378"/>
                    </a:lnTo>
                    <a:lnTo>
                      <a:pt x="36156" y="34357"/>
                    </a:lnTo>
                    <a:lnTo>
                      <a:pt x="35968" y="34399"/>
                    </a:lnTo>
                    <a:lnTo>
                      <a:pt x="35779" y="34545"/>
                    </a:lnTo>
                    <a:lnTo>
                      <a:pt x="35549" y="34587"/>
                    </a:lnTo>
                    <a:lnTo>
                      <a:pt x="35340" y="34713"/>
                    </a:lnTo>
                    <a:lnTo>
                      <a:pt x="35319" y="34817"/>
                    </a:lnTo>
                    <a:lnTo>
                      <a:pt x="35173" y="34922"/>
                    </a:lnTo>
                    <a:lnTo>
                      <a:pt x="35110" y="35110"/>
                    </a:lnTo>
                    <a:lnTo>
                      <a:pt x="35110" y="35236"/>
                    </a:lnTo>
                    <a:lnTo>
                      <a:pt x="35131" y="35340"/>
                    </a:lnTo>
                    <a:lnTo>
                      <a:pt x="35152" y="35445"/>
                    </a:lnTo>
                    <a:lnTo>
                      <a:pt x="35215" y="35424"/>
                    </a:lnTo>
                    <a:lnTo>
                      <a:pt x="35256" y="35445"/>
                    </a:lnTo>
                    <a:lnTo>
                      <a:pt x="35256" y="35592"/>
                    </a:lnTo>
                    <a:lnTo>
                      <a:pt x="35361" y="35654"/>
                    </a:lnTo>
                    <a:lnTo>
                      <a:pt x="35403" y="35612"/>
                    </a:lnTo>
                    <a:lnTo>
                      <a:pt x="35466" y="35654"/>
                    </a:lnTo>
                    <a:lnTo>
                      <a:pt x="35507" y="35612"/>
                    </a:lnTo>
                    <a:lnTo>
                      <a:pt x="35507" y="35508"/>
                    </a:lnTo>
                    <a:lnTo>
                      <a:pt x="35570" y="35487"/>
                    </a:lnTo>
                    <a:lnTo>
                      <a:pt x="35654" y="35487"/>
                    </a:lnTo>
                    <a:lnTo>
                      <a:pt x="35779" y="35382"/>
                    </a:lnTo>
                    <a:lnTo>
                      <a:pt x="35884" y="35340"/>
                    </a:lnTo>
                    <a:lnTo>
                      <a:pt x="36031" y="35131"/>
                    </a:lnTo>
                    <a:lnTo>
                      <a:pt x="36219" y="35006"/>
                    </a:lnTo>
                    <a:lnTo>
                      <a:pt x="36177" y="34964"/>
                    </a:lnTo>
                    <a:lnTo>
                      <a:pt x="36240" y="34817"/>
                    </a:lnTo>
                    <a:lnTo>
                      <a:pt x="36323" y="34817"/>
                    </a:lnTo>
                    <a:lnTo>
                      <a:pt x="36386" y="34755"/>
                    </a:lnTo>
                    <a:lnTo>
                      <a:pt x="36428" y="34755"/>
                    </a:lnTo>
                    <a:lnTo>
                      <a:pt x="36491" y="34880"/>
                    </a:lnTo>
                    <a:lnTo>
                      <a:pt x="36637" y="34901"/>
                    </a:lnTo>
                    <a:lnTo>
                      <a:pt x="36637" y="34859"/>
                    </a:lnTo>
                    <a:lnTo>
                      <a:pt x="36721" y="34859"/>
                    </a:lnTo>
                    <a:lnTo>
                      <a:pt x="36909" y="34755"/>
                    </a:lnTo>
                    <a:lnTo>
                      <a:pt x="37077" y="34692"/>
                    </a:lnTo>
                    <a:lnTo>
                      <a:pt x="37286" y="34650"/>
                    </a:lnTo>
                    <a:lnTo>
                      <a:pt x="37391" y="34650"/>
                    </a:lnTo>
                    <a:lnTo>
                      <a:pt x="37663" y="34483"/>
                    </a:lnTo>
                    <a:lnTo>
                      <a:pt x="37809" y="34441"/>
                    </a:lnTo>
                    <a:lnTo>
                      <a:pt x="37914" y="34441"/>
                    </a:lnTo>
                    <a:lnTo>
                      <a:pt x="37997" y="34462"/>
                    </a:lnTo>
                    <a:lnTo>
                      <a:pt x="38081" y="34399"/>
                    </a:lnTo>
                    <a:lnTo>
                      <a:pt x="38018" y="34357"/>
                    </a:lnTo>
                    <a:lnTo>
                      <a:pt x="37935" y="34357"/>
                    </a:lnTo>
                    <a:lnTo>
                      <a:pt x="37830" y="34294"/>
                    </a:lnTo>
                    <a:lnTo>
                      <a:pt x="37872" y="34294"/>
                    </a:lnTo>
                    <a:lnTo>
                      <a:pt x="37956" y="34273"/>
                    </a:lnTo>
                    <a:lnTo>
                      <a:pt x="37956" y="34231"/>
                    </a:lnTo>
                    <a:lnTo>
                      <a:pt x="37663" y="34169"/>
                    </a:lnTo>
                    <a:lnTo>
                      <a:pt x="37537" y="34148"/>
                    </a:lnTo>
                    <a:lnTo>
                      <a:pt x="37558" y="34085"/>
                    </a:lnTo>
                    <a:lnTo>
                      <a:pt x="37537" y="33980"/>
                    </a:lnTo>
                    <a:lnTo>
                      <a:pt x="37370" y="34085"/>
                    </a:lnTo>
                    <a:lnTo>
                      <a:pt x="37349" y="34148"/>
                    </a:lnTo>
                    <a:lnTo>
                      <a:pt x="37160" y="34106"/>
                    </a:lnTo>
                    <a:lnTo>
                      <a:pt x="37139" y="34064"/>
                    </a:lnTo>
                    <a:lnTo>
                      <a:pt x="36993" y="34022"/>
                    </a:lnTo>
                    <a:lnTo>
                      <a:pt x="36930" y="34043"/>
                    </a:lnTo>
                    <a:lnTo>
                      <a:pt x="36826" y="33980"/>
                    </a:lnTo>
                    <a:lnTo>
                      <a:pt x="36637" y="33980"/>
                    </a:lnTo>
                    <a:lnTo>
                      <a:pt x="36491" y="33876"/>
                    </a:lnTo>
                    <a:lnTo>
                      <a:pt x="36616" y="33834"/>
                    </a:lnTo>
                    <a:lnTo>
                      <a:pt x="36637" y="33750"/>
                    </a:lnTo>
                    <a:lnTo>
                      <a:pt x="36491" y="33750"/>
                    </a:lnTo>
                    <a:lnTo>
                      <a:pt x="36428" y="33708"/>
                    </a:lnTo>
                    <a:lnTo>
                      <a:pt x="36323" y="33708"/>
                    </a:lnTo>
                    <a:lnTo>
                      <a:pt x="36282" y="33541"/>
                    </a:lnTo>
                    <a:lnTo>
                      <a:pt x="36219" y="33499"/>
                    </a:lnTo>
                    <a:lnTo>
                      <a:pt x="36219" y="33332"/>
                    </a:lnTo>
                    <a:lnTo>
                      <a:pt x="36261" y="33227"/>
                    </a:lnTo>
                    <a:lnTo>
                      <a:pt x="36177" y="33143"/>
                    </a:lnTo>
                    <a:lnTo>
                      <a:pt x="36261" y="33039"/>
                    </a:lnTo>
                    <a:lnTo>
                      <a:pt x="36261" y="32997"/>
                    </a:lnTo>
                    <a:lnTo>
                      <a:pt x="36051" y="32997"/>
                    </a:lnTo>
                    <a:lnTo>
                      <a:pt x="36114" y="32913"/>
                    </a:lnTo>
                    <a:lnTo>
                      <a:pt x="36198" y="32913"/>
                    </a:lnTo>
                    <a:lnTo>
                      <a:pt x="36365" y="32620"/>
                    </a:lnTo>
                    <a:lnTo>
                      <a:pt x="36470" y="32558"/>
                    </a:lnTo>
                    <a:lnTo>
                      <a:pt x="36428" y="32474"/>
                    </a:lnTo>
                    <a:lnTo>
                      <a:pt x="36365" y="32474"/>
                    </a:lnTo>
                    <a:lnTo>
                      <a:pt x="36323" y="32411"/>
                    </a:lnTo>
                    <a:lnTo>
                      <a:pt x="36219" y="32411"/>
                    </a:lnTo>
                    <a:lnTo>
                      <a:pt x="36114" y="32495"/>
                    </a:lnTo>
                    <a:lnTo>
                      <a:pt x="35989" y="32558"/>
                    </a:lnTo>
                    <a:lnTo>
                      <a:pt x="35947" y="32474"/>
                    </a:lnTo>
                    <a:lnTo>
                      <a:pt x="35905" y="32369"/>
                    </a:lnTo>
                    <a:lnTo>
                      <a:pt x="35675" y="32307"/>
                    </a:lnTo>
                    <a:lnTo>
                      <a:pt x="35528" y="32286"/>
                    </a:lnTo>
                    <a:lnTo>
                      <a:pt x="35361" y="32307"/>
                    </a:lnTo>
                    <a:lnTo>
                      <a:pt x="35528" y="32244"/>
                    </a:lnTo>
                    <a:lnTo>
                      <a:pt x="35654" y="32265"/>
                    </a:lnTo>
                    <a:lnTo>
                      <a:pt x="35779" y="32244"/>
                    </a:lnTo>
                    <a:lnTo>
                      <a:pt x="35863" y="32181"/>
                    </a:lnTo>
                    <a:lnTo>
                      <a:pt x="35989" y="32244"/>
                    </a:lnTo>
                    <a:lnTo>
                      <a:pt x="36093" y="32307"/>
                    </a:lnTo>
                    <a:lnTo>
                      <a:pt x="36219" y="32307"/>
                    </a:lnTo>
                    <a:lnTo>
                      <a:pt x="36386" y="32202"/>
                    </a:lnTo>
                    <a:lnTo>
                      <a:pt x="36470" y="32202"/>
                    </a:lnTo>
                    <a:lnTo>
                      <a:pt x="36575" y="32097"/>
                    </a:lnTo>
                    <a:lnTo>
                      <a:pt x="36700" y="32076"/>
                    </a:lnTo>
                    <a:lnTo>
                      <a:pt x="36784" y="31867"/>
                    </a:lnTo>
                    <a:lnTo>
                      <a:pt x="36721" y="31825"/>
                    </a:lnTo>
                    <a:lnTo>
                      <a:pt x="36805" y="31783"/>
                    </a:lnTo>
                    <a:lnTo>
                      <a:pt x="36742" y="31721"/>
                    </a:lnTo>
                    <a:lnTo>
                      <a:pt x="36616" y="31658"/>
                    </a:lnTo>
                    <a:lnTo>
                      <a:pt x="36533" y="31658"/>
                    </a:lnTo>
                    <a:lnTo>
                      <a:pt x="36575" y="31637"/>
                    </a:lnTo>
                    <a:lnTo>
                      <a:pt x="36575" y="31616"/>
                    </a:lnTo>
                    <a:lnTo>
                      <a:pt x="36742" y="31637"/>
                    </a:lnTo>
                    <a:lnTo>
                      <a:pt x="36742" y="31574"/>
                    </a:lnTo>
                    <a:lnTo>
                      <a:pt x="36512" y="31449"/>
                    </a:lnTo>
                    <a:lnTo>
                      <a:pt x="36303" y="31365"/>
                    </a:lnTo>
                    <a:lnTo>
                      <a:pt x="35905" y="31365"/>
                    </a:lnTo>
                    <a:lnTo>
                      <a:pt x="35800" y="31428"/>
                    </a:lnTo>
                    <a:lnTo>
                      <a:pt x="35675" y="31428"/>
                    </a:lnTo>
                    <a:lnTo>
                      <a:pt x="35319" y="31553"/>
                    </a:lnTo>
                    <a:lnTo>
                      <a:pt x="35026" y="31616"/>
                    </a:lnTo>
                    <a:lnTo>
                      <a:pt x="34859" y="31679"/>
                    </a:lnTo>
                    <a:lnTo>
                      <a:pt x="34712" y="31721"/>
                    </a:lnTo>
                    <a:lnTo>
                      <a:pt x="34440" y="31867"/>
                    </a:lnTo>
                    <a:lnTo>
                      <a:pt x="34064" y="32139"/>
                    </a:lnTo>
                    <a:lnTo>
                      <a:pt x="33771" y="32390"/>
                    </a:lnTo>
                    <a:lnTo>
                      <a:pt x="33666" y="32453"/>
                    </a:lnTo>
                    <a:lnTo>
                      <a:pt x="33541" y="32579"/>
                    </a:lnTo>
                    <a:lnTo>
                      <a:pt x="33373" y="32767"/>
                    </a:lnTo>
                    <a:lnTo>
                      <a:pt x="33185" y="32892"/>
                    </a:lnTo>
                    <a:lnTo>
                      <a:pt x="32934" y="33018"/>
                    </a:lnTo>
                    <a:lnTo>
                      <a:pt x="32641" y="33143"/>
                    </a:lnTo>
                    <a:lnTo>
                      <a:pt x="32515" y="33143"/>
                    </a:lnTo>
                    <a:lnTo>
                      <a:pt x="32704" y="33102"/>
                    </a:lnTo>
                    <a:lnTo>
                      <a:pt x="33018" y="32976"/>
                    </a:lnTo>
                    <a:lnTo>
                      <a:pt x="33038" y="32892"/>
                    </a:lnTo>
                    <a:lnTo>
                      <a:pt x="33290" y="32725"/>
                    </a:lnTo>
                    <a:lnTo>
                      <a:pt x="33373" y="32599"/>
                    </a:lnTo>
                    <a:lnTo>
                      <a:pt x="33436" y="32453"/>
                    </a:lnTo>
                    <a:lnTo>
                      <a:pt x="33541" y="32411"/>
                    </a:lnTo>
                    <a:lnTo>
                      <a:pt x="33666" y="32286"/>
                    </a:lnTo>
                    <a:lnTo>
                      <a:pt x="33813" y="32202"/>
                    </a:lnTo>
                    <a:lnTo>
                      <a:pt x="33875" y="31993"/>
                    </a:lnTo>
                    <a:lnTo>
                      <a:pt x="34106" y="31888"/>
                    </a:lnTo>
                    <a:lnTo>
                      <a:pt x="34231" y="31679"/>
                    </a:lnTo>
                    <a:lnTo>
                      <a:pt x="34294" y="31658"/>
                    </a:lnTo>
                    <a:lnTo>
                      <a:pt x="34315" y="31595"/>
                    </a:lnTo>
                    <a:lnTo>
                      <a:pt x="34440" y="31532"/>
                    </a:lnTo>
                    <a:lnTo>
                      <a:pt x="34545" y="31491"/>
                    </a:lnTo>
                    <a:lnTo>
                      <a:pt x="34608" y="31386"/>
                    </a:lnTo>
                    <a:lnTo>
                      <a:pt x="34712" y="31344"/>
                    </a:lnTo>
                    <a:lnTo>
                      <a:pt x="34754" y="31386"/>
                    </a:lnTo>
                    <a:lnTo>
                      <a:pt x="34838" y="31365"/>
                    </a:lnTo>
                    <a:lnTo>
                      <a:pt x="34922" y="31239"/>
                    </a:lnTo>
                    <a:lnTo>
                      <a:pt x="35131" y="31239"/>
                    </a:lnTo>
                    <a:lnTo>
                      <a:pt x="35235" y="31177"/>
                    </a:lnTo>
                    <a:lnTo>
                      <a:pt x="35424" y="31177"/>
                    </a:lnTo>
                    <a:lnTo>
                      <a:pt x="35487" y="31072"/>
                    </a:lnTo>
                    <a:lnTo>
                      <a:pt x="35528" y="30946"/>
                    </a:lnTo>
                    <a:lnTo>
                      <a:pt x="35570" y="30905"/>
                    </a:lnTo>
                    <a:lnTo>
                      <a:pt x="35570" y="30821"/>
                    </a:lnTo>
                    <a:lnTo>
                      <a:pt x="35696" y="30758"/>
                    </a:lnTo>
                    <a:lnTo>
                      <a:pt x="35905" y="30591"/>
                    </a:lnTo>
                    <a:lnTo>
                      <a:pt x="36010" y="30549"/>
                    </a:lnTo>
                    <a:lnTo>
                      <a:pt x="36072" y="30507"/>
                    </a:lnTo>
                    <a:lnTo>
                      <a:pt x="36010" y="30444"/>
                    </a:lnTo>
                    <a:lnTo>
                      <a:pt x="36072" y="30382"/>
                    </a:lnTo>
                    <a:lnTo>
                      <a:pt x="36156" y="30319"/>
                    </a:lnTo>
                    <a:lnTo>
                      <a:pt x="36261" y="30423"/>
                    </a:lnTo>
                    <a:lnTo>
                      <a:pt x="36386" y="30486"/>
                    </a:lnTo>
                    <a:lnTo>
                      <a:pt x="36616" y="30444"/>
                    </a:lnTo>
                    <a:lnTo>
                      <a:pt x="36805" y="30528"/>
                    </a:lnTo>
                    <a:lnTo>
                      <a:pt x="36888" y="30528"/>
                    </a:lnTo>
                    <a:lnTo>
                      <a:pt x="36951" y="30549"/>
                    </a:lnTo>
                    <a:lnTo>
                      <a:pt x="37098" y="30486"/>
                    </a:lnTo>
                    <a:lnTo>
                      <a:pt x="37160" y="30549"/>
                    </a:lnTo>
                    <a:lnTo>
                      <a:pt x="37265" y="30549"/>
                    </a:lnTo>
                    <a:lnTo>
                      <a:pt x="37349" y="30507"/>
                    </a:lnTo>
                    <a:lnTo>
                      <a:pt x="37474" y="30591"/>
                    </a:lnTo>
                    <a:lnTo>
                      <a:pt x="37663" y="30612"/>
                    </a:lnTo>
                    <a:lnTo>
                      <a:pt x="37746" y="30570"/>
                    </a:lnTo>
                    <a:lnTo>
                      <a:pt x="37788" y="30570"/>
                    </a:lnTo>
                    <a:lnTo>
                      <a:pt x="37893" y="30633"/>
                    </a:lnTo>
                    <a:lnTo>
                      <a:pt x="38039" y="30674"/>
                    </a:lnTo>
                    <a:lnTo>
                      <a:pt x="38081" y="30633"/>
                    </a:lnTo>
                    <a:lnTo>
                      <a:pt x="38248" y="30716"/>
                    </a:lnTo>
                    <a:lnTo>
                      <a:pt x="38311" y="30716"/>
                    </a:lnTo>
                    <a:lnTo>
                      <a:pt x="38416" y="30674"/>
                    </a:lnTo>
                    <a:lnTo>
                      <a:pt x="38500" y="30695"/>
                    </a:lnTo>
                    <a:lnTo>
                      <a:pt x="38479" y="30737"/>
                    </a:lnTo>
                    <a:lnTo>
                      <a:pt x="38583" y="30779"/>
                    </a:lnTo>
                    <a:lnTo>
                      <a:pt x="38834" y="30695"/>
                    </a:lnTo>
                    <a:lnTo>
                      <a:pt x="38897" y="30695"/>
                    </a:lnTo>
                    <a:lnTo>
                      <a:pt x="39023" y="30633"/>
                    </a:lnTo>
                    <a:lnTo>
                      <a:pt x="39085" y="30674"/>
                    </a:lnTo>
                    <a:lnTo>
                      <a:pt x="39253" y="30674"/>
                    </a:lnTo>
                    <a:lnTo>
                      <a:pt x="39336" y="30716"/>
                    </a:lnTo>
                    <a:lnTo>
                      <a:pt x="39441" y="30674"/>
                    </a:lnTo>
                    <a:lnTo>
                      <a:pt x="39462" y="30591"/>
                    </a:lnTo>
                    <a:lnTo>
                      <a:pt x="39608" y="30591"/>
                    </a:lnTo>
                    <a:lnTo>
                      <a:pt x="39671" y="30528"/>
                    </a:lnTo>
                    <a:lnTo>
                      <a:pt x="39734" y="30570"/>
                    </a:lnTo>
                    <a:lnTo>
                      <a:pt x="39818" y="30465"/>
                    </a:lnTo>
                    <a:lnTo>
                      <a:pt x="39922" y="30402"/>
                    </a:lnTo>
                    <a:lnTo>
                      <a:pt x="39943" y="30361"/>
                    </a:lnTo>
                    <a:lnTo>
                      <a:pt x="40048" y="30382"/>
                    </a:lnTo>
                    <a:lnTo>
                      <a:pt x="40132" y="30214"/>
                    </a:lnTo>
                    <a:lnTo>
                      <a:pt x="40132" y="30110"/>
                    </a:lnTo>
                    <a:lnTo>
                      <a:pt x="40194" y="30110"/>
                    </a:lnTo>
                    <a:lnTo>
                      <a:pt x="40278" y="30047"/>
                    </a:lnTo>
                    <a:lnTo>
                      <a:pt x="40299" y="29963"/>
                    </a:lnTo>
                    <a:lnTo>
                      <a:pt x="40257" y="29942"/>
                    </a:lnTo>
                    <a:lnTo>
                      <a:pt x="40278" y="29879"/>
                    </a:lnTo>
                    <a:lnTo>
                      <a:pt x="40383" y="29879"/>
                    </a:lnTo>
                    <a:lnTo>
                      <a:pt x="40487" y="29858"/>
                    </a:lnTo>
                    <a:lnTo>
                      <a:pt x="40487" y="29775"/>
                    </a:lnTo>
                    <a:lnTo>
                      <a:pt x="40508" y="29754"/>
                    </a:lnTo>
                    <a:lnTo>
                      <a:pt x="40571" y="29838"/>
                    </a:lnTo>
                    <a:lnTo>
                      <a:pt x="40696" y="29858"/>
                    </a:lnTo>
                    <a:lnTo>
                      <a:pt x="40801" y="29775"/>
                    </a:lnTo>
                    <a:lnTo>
                      <a:pt x="40822" y="29838"/>
                    </a:lnTo>
                    <a:lnTo>
                      <a:pt x="40906" y="29838"/>
                    </a:lnTo>
                    <a:lnTo>
                      <a:pt x="40989" y="29775"/>
                    </a:lnTo>
                    <a:lnTo>
                      <a:pt x="41031" y="29838"/>
                    </a:lnTo>
                    <a:lnTo>
                      <a:pt x="41136" y="29796"/>
                    </a:lnTo>
                    <a:lnTo>
                      <a:pt x="41178" y="29754"/>
                    </a:lnTo>
                    <a:lnTo>
                      <a:pt x="41241" y="29754"/>
                    </a:lnTo>
                    <a:lnTo>
                      <a:pt x="41324" y="29649"/>
                    </a:lnTo>
                    <a:lnTo>
                      <a:pt x="41387" y="29649"/>
                    </a:lnTo>
                    <a:lnTo>
                      <a:pt x="41492" y="29545"/>
                    </a:lnTo>
                    <a:lnTo>
                      <a:pt x="41617" y="29545"/>
                    </a:lnTo>
                    <a:lnTo>
                      <a:pt x="41764" y="29440"/>
                    </a:lnTo>
                    <a:lnTo>
                      <a:pt x="41826" y="29356"/>
                    </a:lnTo>
                    <a:lnTo>
                      <a:pt x="41910" y="29356"/>
                    </a:lnTo>
                    <a:lnTo>
                      <a:pt x="41931" y="29252"/>
                    </a:lnTo>
                    <a:lnTo>
                      <a:pt x="41973" y="29147"/>
                    </a:lnTo>
                    <a:lnTo>
                      <a:pt x="41910" y="29126"/>
                    </a:lnTo>
                    <a:lnTo>
                      <a:pt x="41805" y="29147"/>
                    </a:lnTo>
                    <a:lnTo>
                      <a:pt x="41722" y="29105"/>
                    </a:lnTo>
                    <a:lnTo>
                      <a:pt x="41764" y="29105"/>
                    </a:lnTo>
                    <a:lnTo>
                      <a:pt x="41868" y="29126"/>
                    </a:lnTo>
                    <a:lnTo>
                      <a:pt x="41952" y="29105"/>
                    </a:lnTo>
                    <a:lnTo>
                      <a:pt x="41868" y="29001"/>
                    </a:lnTo>
                    <a:lnTo>
                      <a:pt x="41764" y="29001"/>
                    </a:lnTo>
                    <a:lnTo>
                      <a:pt x="41617" y="28917"/>
                    </a:lnTo>
                    <a:lnTo>
                      <a:pt x="41554" y="28812"/>
                    </a:lnTo>
                    <a:lnTo>
                      <a:pt x="41554" y="28812"/>
                    </a:lnTo>
                    <a:lnTo>
                      <a:pt x="41701" y="28896"/>
                    </a:lnTo>
                    <a:lnTo>
                      <a:pt x="41805" y="28833"/>
                    </a:lnTo>
                    <a:lnTo>
                      <a:pt x="41826" y="28729"/>
                    </a:lnTo>
                    <a:lnTo>
                      <a:pt x="41910" y="28708"/>
                    </a:lnTo>
                    <a:lnTo>
                      <a:pt x="41952" y="28603"/>
                    </a:lnTo>
                    <a:lnTo>
                      <a:pt x="41764" y="28540"/>
                    </a:lnTo>
                    <a:lnTo>
                      <a:pt x="41847" y="28478"/>
                    </a:lnTo>
                    <a:lnTo>
                      <a:pt x="41931" y="28498"/>
                    </a:lnTo>
                    <a:lnTo>
                      <a:pt x="42015" y="28415"/>
                    </a:lnTo>
                    <a:lnTo>
                      <a:pt x="41973" y="28331"/>
                    </a:lnTo>
                    <a:lnTo>
                      <a:pt x="41826" y="28268"/>
                    </a:lnTo>
                    <a:lnTo>
                      <a:pt x="41805" y="28164"/>
                    </a:lnTo>
                    <a:lnTo>
                      <a:pt x="41847" y="28122"/>
                    </a:lnTo>
                    <a:lnTo>
                      <a:pt x="41952" y="28185"/>
                    </a:lnTo>
                    <a:lnTo>
                      <a:pt x="41931" y="28101"/>
                    </a:lnTo>
                    <a:lnTo>
                      <a:pt x="41764" y="28017"/>
                    </a:lnTo>
                    <a:lnTo>
                      <a:pt x="41617" y="28017"/>
                    </a:lnTo>
                    <a:lnTo>
                      <a:pt x="41638" y="27954"/>
                    </a:lnTo>
                    <a:lnTo>
                      <a:pt x="41701" y="27913"/>
                    </a:lnTo>
                    <a:lnTo>
                      <a:pt x="41659" y="27871"/>
                    </a:lnTo>
                    <a:lnTo>
                      <a:pt x="41533" y="27871"/>
                    </a:lnTo>
                    <a:lnTo>
                      <a:pt x="41387" y="27954"/>
                    </a:lnTo>
                    <a:lnTo>
                      <a:pt x="41345" y="28059"/>
                    </a:lnTo>
                    <a:lnTo>
                      <a:pt x="41303" y="28101"/>
                    </a:lnTo>
                    <a:lnTo>
                      <a:pt x="41241" y="27996"/>
                    </a:lnTo>
                    <a:lnTo>
                      <a:pt x="41094" y="27996"/>
                    </a:lnTo>
                    <a:lnTo>
                      <a:pt x="41157" y="27913"/>
                    </a:lnTo>
                    <a:lnTo>
                      <a:pt x="41220" y="27913"/>
                    </a:lnTo>
                    <a:lnTo>
                      <a:pt x="41345" y="27808"/>
                    </a:lnTo>
                    <a:lnTo>
                      <a:pt x="41387" y="27703"/>
                    </a:lnTo>
                    <a:lnTo>
                      <a:pt x="41303" y="27536"/>
                    </a:lnTo>
                    <a:lnTo>
                      <a:pt x="41115" y="27473"/>
                    </a:lnTo>
                    <a:lnTo>
                      <a:pt x="40885" y="27494"/>
                    </a:lnTo>
                    <a:lnTo>
                      <a:pt x="40801" y="27536"/>
                    </a:lnTo>
                    <a:lnTo>
                      <a:pt x="40822" y="27557"/>
                    </a:lnTo>
                    <a:lnTo>
                      <a:pt x="40969" y="27557"/>
                    </a:lnTo>
                    <a:lnTo>
                      <a:pt x="41010" y="27578"/>
                    </a:lnTo>
                    <a:lnTo>
                      <a:pt x="40885" y="27578"/>
                    </a:lnTo>
                    <a:lnTo>
                      <a:pt x="40717" y="27557"/>
                    </a:lnTo>
                    <a:lnTo>
                      <a:pt x="40550" y="27641"/>
                    </a:lnTo>
                    <a:lnTo>
                      <a:pt x="40404" y="27661"/>
                    </a:lnTo>
                    <a:lnTo>
                      <a:pt x="40299" y="27787"/>
                    </a:lnTo>
                    <a:lnTo>
                      <a:pt x="40257" y="27892"/>
                    </a:lnTo>
                    <a:lnTo>
                      <a:pt x="40173" y="27892"/>
                    </a:lnTo>
                    <a:lnTo>
                      <a:pt x="40048" y="27996"/>
                    </a:lnTo>
                    <a:lnTo>
                      <a:pt x="39860" y="27996"/>
                    </a:lnTo>
                    <a:lnTo>
                      <a:pt x="39755" y="28205"/>
                    </a:lnTo>
                    <a:lnTo>
                      <a:pt x="39671" y="28205"/>
                    </a:lnTo>
                    <a:lnTo>
                      <a:pt x="39629" y="28268"/>
                    </a:lnTo>
                    <a:lnTo>
                      <a:pt x="39567" y="28268"/>
                    </a:lnTo>
                    <a:lnTo>
                      <a:pt x="39525" y="28185"/>
                    </a:lnTo>
                    <a:lnTo>
                      <a:pt x="39608" y="28101"/>
                    </a:lnTo>
                    <a:lnTo>
                      <a:pt x="39671" y="28122"/>
                    </a:lnTo>
                    <a:lnTo>
                      <a:pt x="39713" y="28059"/>
                    </a:lnTo>
                    <a:lnTo>
                      <a:pt x="39462" y="27871"/>
                    </a:lnTo>
                    <a:lnTo>
                      <a:pt x="39441" y="27808"/>
                    </a:lnTo>
                    <a:lnTo>
                      <a:pt x="39357" y="27787"/>
                    </a:lnTo>
                    <a:lnTo>
                      <a:pt x="39399" y="27745"/>
                    </a:lnTo>
                    <a:lnTo>
                      <a:pt x="39399" y="27641"/>
                    </a:lnTo>
                    <a:lnTo>
                      <a:pt x="39525" y="27850"/>
                    </a:lnTo>
                    <a:lnTo>
                      <a:pt x="39734" y="27975"/>
                    </a:lnTo>
                    <a:lnTo>
                      <a:pt x="39776" y="27913"/>
                    </a:lnTo>
                    <a:lnTo>
                      <a:pt x="39818" y="27808"/>
                    </a:lnTo>
                    <a:lnTo>
                      <a:pt x="39943" y="27808"/>
                    </a:lnTo>
                    <a:lnTo>
                      <a:pt x="40027" y="27745"/>
                    </a:lnTo>
                    <a:lnTo>
                      <a:pt x="40194" y="27641"/>
                    </a:lnTo>
                    <a:lnTo>
                      <a:pt x="40404" y="27578"/>
                    </a:lnTo>
                    <a:lnTo>
                      <a:pt x="40613" y="27557"/>
                    </a:lnTo>
                    <a:lnTo>
                      <a:pt x="40592" y="27494"/>
                    </a:lnTo>
                    <a:lnTo>
                      <a:pt x="40508" y="27473"/>
                    </a:lnTo>
                    <a:lnTo>
                      <a:pt x="40613" y="27473"/>
                    </a:lnTo>
                    <a:lnTo>
                      <a:pt x="40717" y="27369"/>
                    </a:lnTo>
                    <a:lnTo>
                      <a:pt x="40906" y="27285"/>
                    </a:lnTo>
                    <a:lnTo>
                      <a:pt x="40969" y="27348"/>
                    </a:lnTo>
                    <a:lnTo>
                      <a:pt x="41199" y="27285"/>
                    </a:lnTo>
                    <a:lnTo>
                      <a:pt x="41199" y="27243"/>
                    </a:lnTo>
                    <a:lnTo>
                      <a:pt x="41387" y="27222"/>
                    </a:lnTo>
                    <a:lnTo>
                      <a:pt x="41282" y="27117"/>
                    </a:lnTo>
                    <a:lnTo>
                      <a:pt x="41010" y="27034"/>
                    </a:lnTo>
                    <a:lnTo>
                      <a:pt x="41073" y="26971"/>
                    </a:lnTo>
                    <a:lnTo>
                      <a:pt x="41136" y="26971"/>
                    </a:lnTo>
                    <a:lnTo>
                      <a:pt x="41199" y="26866"/>
                    </a:lnTo>
                    <a:lnTo>
                      <a:pt x="41115" y="26845"/>
                    </a:lnTo>
                    <a:lnTo>
                      <a:pt x="40969" y="26908"/>
                    </a:lnTo>
                    <a:lnTo>
                      <a:pt x="40885" y="27013"/>
                    </a:lnTo>
                    <a:lnTo>
                      <a:pt x="40759" y="26929"/>
                    </a:lnTo>
                    <a:lnTo>
                      <a:pt x="40613" y="26950"/>
                    </a:lnTo>
                    <a:lnTo>
                      <a:pt x="40592" y="26866"/>
                    </a:lnTo>
                    <a:lnTo>
                      <a:pt x="40676" y="26845"/>
                    </a:lnTo>
                    <a:lnTo>
                      <a:pt x="40676" y="26657"/>
                    </a:lnTo>
                    <a:lnTo>
                      <a:pt x="40696" y="26615"/>
                    </a:lnTo>
                    <a:lnTo>
                      <a:pt x="40550" y="26720"/>
                    </a:lnTo>
                    <a:lnTo>
                      <a:pt x="40550" y="26657"/>
                    </a:lnTo>
                    <a:lnTo>
                      <a:pt x="40592" y="26615"/>
                    </a:lnTo>
                    <a:lnTo>
                      <a:pt x="40550" y="26594"/>
                    </a:lnTo>
                    <a:lnTo>
                      <a:pt x="40341" y="26762"/>
                    </a:lnTo>
                    <a:lnTo>
                      <a:pt x="40257" y="26845"/>
                    </a:lnTo>
                    <a:lnTo>
                      <a:pt x="40194" y="26845"/>
                    </a:lnTo>
                    <a:lnTo>
                      <a:pt x="40278" y="26762"/>
                    </a:lnTo>
                    <a:lnTo>
                      <a:pt x="40445" y="26636"/>
                    </a:lnTo>
                    <a:lnTo>
                      <a:pt x="40383" y="26594"/>
                    </a:lnTo>
                    <a:lnTo>
                      <a:pt x="40236" y="26657"/>
                    </a:lnTo>
                    <a:lnTo>
                      <a:pt x="40194" y="26636"/>
                    </a:lnTo>
                    <a:lnTo>
                      <a:pt x="40257" y="26594"/>
                    </a:lnTo>
                    <a:lnTo>
                      <a:pt x="40341" y="26532"/>
                    </a:lnTo>
                    <a:lnTo>
                      <a:pt x="40341" y="26490"/>
                    </a:lnTo>
                    <a:lnTo>
                      <a:pt x="40194" y="26511"/>
                    </a:lnTo>
                    <a:lnTo>
                      <a:pt x="40090" y="26615"/>
                    </a:lnTo>
                    <a:lnTo>
                      <a:pt x="39985" y="26741"/>
                    </a:lnTo>
                    <a:lnTo>
                      <a:pt x="39943" y="26720"/>
                    </a:lnTo>
                    <a:lnTo>
                      <a:pt x="39985" y="26615"/>
                    </a:lnTo>
                    <a:lnTo>
                      <a:pt x="40090" y="26532"/>
                    </a:lnTo>
                    <a:lnTo>
                      <a:pt x="40090" y="26490"/>
                    </a:lnTo>
                    <a:lnTo>
                      <a:pt x="40027" y="26490"/>
                    </a:lnTo>
                    <a:lnTo>
                      <a:pt x="39818" y="26699"/>
                    </a:lnTo>
                    <a:lnTo>
                      <a:pt x="39713" y="26720"/>
                    </a:lnTo>
                    <a:lnTo>
                      <a:pt x="39608" y="26636"/>
                    </a:lnTo>
                    <a:lnTo>
                      <a:pt x="39734" y="26657"/>
                    </a:lnTo>
                    <a:lnTo>
                      <a:pt x="39839" y="26594"/>
                    </a:lnTo>
                    <a:lnTo>
                      <a:pt x="40027" y="26343"/>
                    </a:lnTo>
                    <a:lnTo>
                      <a:pt x="40152" y="26281"/>
                    </a:lnTo>
                    <a:lnTo>
                      <a:pt x="40069" y="26197"/>
                    </a:lnTo>
                    <a:lnTo>
                      <a:pt x="40090" y="26092"/>
                    </a:lnTo>
                    <a:lnTo>
                      <a:pt x="40069" y="26071"/>
                    </a:lnTo>
                    <a:lnTo>
                      <a:pt x="39964" y="26218"/>
                    </a:lnTo>
                    <a:lnTo>
                      <a:pt x="39922" y="26218"/>
                    </a:lnTo>
                    <a:lnTo>
                      <a:pt x="39922" y="26176"/>
                    </a:lnTo>
                    <a:lnTo>
                      <a:pt x="39964" y="26092"/>
                    </a:lnTo>
                    <a:lnTo>
                      <a:pt x="39964" y="25925"/>
                    </a:lnTo>
                    <a:lnTo>
                      <a:pt x="39880" y="25904"/>
                    </a:lnTo>
                    <a:lnTo>
                      <a:pt x="39860" y="25883"/>
                    </a:lnTo>
                    <a:lnTo>
                      <a:pt x="39755" y="25967"/>
                    </a:lnTo>
                    <a:lnTo>
                      <a:pt x="39734" y="25904"/>
                    </a:lnTo>
                    <a:lnTo>
                      <a:pt x="39755" y="25820"/>
                    </a:lnTo>
                    <a:lnTo>
                      <a:pt x="39734" y="25799"/>
                    </a:lnTo>
                    <a:lnTo>
                      <a:pt x="39650" y="25799"/>
                    </a:lnTo>
                    <a:lnTo>
                      <a:pt x="39713" y="25757"/>
                    </a:lnTo>
                    <a:lnTo>
                      <a:pt x="39650" y="25695"/>
                    </a:lnTo>
                    <a:lnTo>
                      <a:pt x="39650" y="25611"/>
                    </a:lnTo>
                    <a:lnTo>
                      <a:pt x="39608" y="25611"/>
                    </a:lnTo>
                    <a:lnTo>
                      <a:pt x="39441" y="25653"/>
                    </a:lnTo>
                    <a:lnTo>
                      <a:pt x="39441" y="25695"/>
                    </a:lnTo>
                    <a:lnTo>
                      <a:pt x="39357" y="25716"/>
                    </a:lnTo>
                    <a:lnTo>
                      <a:pt x="39148" y="25674"/>
                    </a:lnTo>
                    <a:lnTo>
                      <a:pt x="39316" y="25674"/>
                    </a:lnTo>
                    <a:lnTo>
                      <a:pt x="39357" y="25590"/>
                    </a:lnTo>
                    <a:lnTo>
                      <a:pt x="39504" y="25569"/>
                    </a:lnTo>
                    <a:lnTo>
                      <a:pt x="39525" y="25506"/>
                    </a:lnTo>
                    <a:lnTo>
                      <a:pt x="39462" y="25444"/>
                    </a:lnTo>
                    <a:lnTo>
                      <a:pt x="39357" y="25339"/>
                    </a:lnTo>
                    <a:lnTo>
                      <a:pt x="39357" y="25234"/>
                    </a:lnTo>
                    <a:lnTo>
                      <a:pt x="39211" y="25151"/>
                    </a:lnTo>
                    <a:lnTo>
                      <a:pt x="39357" y="25151"/>
                    </a:lnTo>
                    <a:lnTo>
                      <a:pt x="39525" y="25234"/>
                    </a:lnTo>
                    <a:lnTo>
                      <a:pt x="39650" y="25234"/>
                    </a:lnTo>
                    <a:lnTo>
                      <a:pt x="39650" y="25151"/>
                    </a:lnTo>
                    <a:lnTo>
                      <a:pt x="39546" y="25088"/>
                    </a:lnTo>
                    <a:lnTo>
                      <a:pt x="39567" y="25046"/>
                    </a:lnTo>
                    <a:lnTo>
                      <a:pt x="39650" y="25067"/>
                    </a:lnTo>
                    <a:lnTo>
                      <a:pt x="39776" y="24962"/>
                    </a:lnTo>
                    <a:lnTo>
                      <a:pt x="39860" y="24920"/>
                    </a:lnTo>
                    <a:lnTo>
                      <a:pt x="39880" y="24816"/>
                    </a:lnTo>
                    <a:lnTo>
                      <a:pt x="39776" y="24711"/>
                    </a:lnTo>
                    <a:lnTo>
                      <a:pt x="39713" y="24732"/>
                    </a:lnTo>
                    <a:lnTo>
                      <a:pt x="39608" y="24711"/>
                    </a:lnTo>
                    <a:lnTo>
                      <a:pt x="39671" y="24648"/>
                    </a:lnTo>
                    <a:lnTo>
                      <a:pt x="39713" y="24565"/>
                    </a:lnTo>
                    <a:lnTo>
                      <a:pt x="39650" y="24523"/>
                    </a:lnTo>
                    <a:lnTo>
                      <a:pt x="39525" y="24523"/>
                    </a:lnTo>
                    <a:lnTo>
                      <a:pt x="39462" y="24502"/>
                    </a:lnTo>
                    <a:lnTo>
                      <a:pt x="39399" y="24523"/>
                    </a:lnTo>
                    <a:lnTo>
                      <a:pt x="39316" y="24439"/>
                    </a:lnTo>
                    <a:lnTo>
                      <a:pt x="39420" y="24439"/>
                    </a:lnTo>
                    <a:lnTo>
                      <a:pt x="39462" y="24397"/>
                    </a:lnTo>
                    <a:lnTo>
                      <a:pt x="39546" y="24418"/>
                    </a:lnTo>
                    <a:lnTo>
                      <a:pt x="39650" y="24314"/>
                    </a:lnTo>
                    <a:lnTo>
                      <a:pt x="39608" y="24125"/>
                    </a:lnTo>
                    <a:lnTo>
                      <a:pt x="39504" y="24021"/>
                    </a:lnTo>
                    <a:lnTo>
                      <a:pt x="39441" y="24104"/>
                    </a:lnTo>
                    <a:lnTo>
                      <a:pt x="39336" y="24084"/>
                    </a:lnTo>
                    <a:lnTo>
                      <a:pt x="39253" y="24146"/>
                    </a:lnTo>
                    <a:lnTo>
                      <a:pt x="39295" y="24042"/>
                    </a:lnTo>
                    <a:lnTo>
                      <a:pt x="39420" y="23979"/>
                    </a:lnTo>
                    <a:lnTo>
                      <a:pt x="39504" y="23979"/>
                    </a:lnTo>
                    <a:lnTo>
                      <a:pt x="39504" y="23874"/>
                    </a:lnTo>
                    <a:lnTo>
                      <a:pt x="39399" y="23832"/>
                    </a:lnTo>
                    <a:lnTo>
                      <a:pt x="39316" y="23874"/>
                    </a:lnTo>
                    <a:lnTo>
                      <a:pt x="39190" y="23874"/>
                    </a:lnTo>
                    <a:lnTo>
                      <a:pt x="39002" y="23937"/>
                    </a:lnTo>
                    <a:lnTo>
                      <a:pt x="39002" y="23937"/>
                    </a:lnTo>
                    <a:lnTo>
                      <a:pt x="39148" y="23728"/>
                    </a:lnTo>
                    <a:lnTo>
                      <a:pt x="39253" y="23728"/>
                    </a:lnTo>
                    <a:lnTo>
                      <a:pt x="39357" y="23686"/>
                    </a:lnTo>
                    <a:lnTo>
                      <a:pt x="39357" y="23623"/>
                    </a:lnTo>
                    <a:lnTo>
                      <a:pt x="39441" y="23560"/>
                    </a:lnTo>
                    <a:lnTo>
                      <a:pt x="39420" y="23519"/>
                    </a:lnTo>
                    <a:lnTo>
                      <a:pt x="39295" y="23581"/>
                    </a:lnTo>
                    <a:lnTo>
                      <a:pt x="39106" y="23581"/>
                    </a:lnTo>
                    <a:lnTo>
                      <a:pt x="38939" y="23665"/>
                    </a:lnTo>
                    <a:lnTo>
                      <a:pt x="38939" y="23665"/>
                    </a:lnTo>
                    <a:lnTo>
                      <a:pt x="39002" y="23581"/>
                    </a:lnTo>
                    <a:lnTo>
                      <a:pt x="38981" y="23498"/>
                    </a:lnTo>
                    <a:lnTo>
                      <a:pt x="39023" y="23414"/>
                    </a:lnTo>
                    <a:lnTo>
                      <a:pt x="39106" y="23477"/>
                    </a:lnTo>
                    <a:lnTo>
                      <a:pt x="39295" y="23477"/>
                    </a:lnTo>
                    <a:lnTo>
                      <a:pt x="39399" y="23351"/>
                    </a:lnTo>
                    <a:lnTo>
                      <a:pt x="39399" y="23205"/>
                    </a:lnTo>
                    <a:lnTo>
                      <a:pt x="39295" y="23268"/>
                    </a:lnTo>
                    <a:lnTo>
                      <a:pt x="39211" y="23247"/>
                    </a:lnTo>
                    <a:lnTo>
                      <a:pt x="39316" y="23142"/>
                    </a:lnTo>
                    <a:lnTo>
                      <a:pt x="39336" y="23037"/>
                    </a:lnTo>
                    <a:lnTo>
                      <a:pt x="39253" y="22996"/>
                    </a:lnTo>
                    <a:lnTo>
                      <a:pt x="39002" y="23079"/>
                    </a:lnTo>
                    <a:lnTo>
                      <a:pt x="38918" y="23037"/>
                    </a:lnTo>
                    <a:lnTo>
                      <a:pt x="38981" y="22954"/>
                    </a:lnTo>
                    <a:lnTo>
                      <a:pt x="39106" y="22975"/>
                    </a:lnTo>
                    <a:lnTo>
                      <a:pt x="39211" y="22954"/>
                    </a:lnTo>
                    <a:lnTo>
                      <a:pt x="39295" y="22828"/>
                    </a:lnTo>
                    <a:lnTo>
                      <a:pt x="39211" y="22765"/>
                    </a:lnTo>
                    <a:lnTo>
                      <a:pt x="39211" y="22682"/>
                    </a:lnTo>
                    <a:lnTo>
                      <a:pt x="39127" y="22765"/>
                    </a:lnTo>
                    <a:lnTo>
                      <a:pt x="39085" y="22765"/>
                    </a:lnTo>
                    <a:lnTo>
                      <a:pt x="39044" y="22682"/>
                    </a:lnTo>
                    <a:lnTo>
                      <a:pt x="38981" y="22619"/>
                    </a:lnTo>
                    <a:lnTo>
                      <a:pt x="39044" y="22577"/>
                    </a:lnTo>
                    <a:lnTo>
                      <a:pt x="39106" y="22640"/>
                    </a:lnTo>
                    <a:lnTo>
                      <a:pt x="39148" y="22577"/>
                    </a:lnTo>
                    <a:lnTo>
                      <a:pt x="39148" y="22452"/>
                    </a:lnTo>
                    <a:lnTo>
                      <a:pt x="39044" y="22347"/>
                    </a:lnTo>
                    <a:lnTo>
                      <a:pt x="39023" y="22242"/>
                    </a:lnTo>
                    <a:lnTo>
                      <a:pt x="39106" y="22200"/>
                    </a:lnTo>
                    <a:lnTo>
                      <a:pt x="39106" y="22096"/>
                    </a:lnTo>
                    <a:lnTo>
                      <a:pt x="39023" y="22096"/>
                    </a:lnTo>
                    <a:lnTo>
                      <a:pt x="39044" y="22033"/>
                    </a:lnTo>
                    <a:lnTo>
                      <a:pt x="39085" y="21928"/>
                    </a:lnTo>
                    <a:lnTo>
                      <a:pt x="39002" y="21928"/>
                    </a:lnTo>
                    <a:lnTo>
                      <a:pt x="38918" y="21907"/>
                    </a:lnTo>
                    <a:lnTo>
                      <a:pt x="38918" y="21887"/>
                    </a:lnTo>
                    <a:lnTo>
                      <a:pt x="38981" y="21887"/>
                    </a:lnTo>
                    <a:lnTo>
                      <a:pt x="39044" y="21803"/>
                    </a:lnTo>
                    <a:lnTo>
                      <a:pt x="38981" y="21740"/>
                    </a:lnTo>
                    <a:lnTo>
                      <a:pt x="38981" y="21677"/>
                    </a:lnTo>
                    <a:lnTo>
                      <a:pt x="39044" y="21615"/>
                    </a:lnTo>
                    <a:lnTo>
                      <a:pt x="39023" y="21573"/>
                    </a:lnTo>
                    <a:lnTo>
                      <a:pt x="38918" y="21615"/>
                    </a:lnTo>
                    <a:lnTo>
                      <a:pt x="38918" y="21615"/>
                    </a:lnTo>
                    <a:lnTo>
                      <a:pt x="39023" y="21531"/>
                    </a:lnTo>
                    <a:lnTo>
                      <a:pt x="38981" y="21489"/>
                    </a:lnTo>
                    <a:lnTo>
                      <a:pt x="38876" y="21510"/>
                    </a:lnTo>
                    <a:lnTo>
                      <a:pt x="38772" y="21635"/>
                    </a:lnTo>
                    <a:lnTo>
                      <a:pt x="38792" y="21719"/>
                    </a:lnTo>
                    <a:lnTo>
                      <a:pt x="38730" y="21824"/>
                    </a:lnTo>
                    <a:lnTo>
                      <a:pt x="38604" y="21949"/>
                    </a:lnTo>
                    <a:lnTo>
                      <a:pt x="38604" y="22033"/>
                    </a:lnTo>
                    <a:lnTo>
                      <a:pt x="38520" y="22096"/>
                    </a:lnTo>
                    <a:lnTo>
                      <a:pt x="38520" y="22200"/>
                    </a:lnTo>
                    <a:lnTo>
                      <a:pt x="38458" y="22117"/>
                    </a:lnTo>
                    <a:lnTo>
                      <a:pt x="38395" y="22138"/>
                    </a:lnTo>
                    <a:lnTo>
                      <a:pt x="38311" y="22326"/>
                    </a:lnTo>
                    <a:lnTo>
                      <a:pt x="38311" y="22410"/>
                    </a:lnTo>
                    <a:lnTo>
                      <a:pt x="38416" y="22410"/>
                    </a:lnTo>
                    <a:lnTo>
                      <a:pt x="38479" y="22472"/>
                    </a:lnTo>
                    <a:lnTo>
                      <a:pt x="38479" y="22556"/>
                    </a:lnTo>
                    <a:lnTo>
                      <a:pt x="38374" y="22452"/>
                    </a:lnTo>
                    <a:lnTo>
                      <a:pt x="38311" y="22452"/>
                    </a:lnTo>
                    <a:lnTo>
                      <a:pt x="38290" y="22535"/>
                    </a:lnTo>
                    <a:lnTo>
                      <a:pt x="38207" y="22640"/>
                    </a:lnTo>
                    <a:lnTo>
                      <a:pt x="38144" y="22682"/>
                    </a:lnTo>
                    <a:lnTo>
                      <a:pt x="38102" y="22849"/>
                    </a:lnTo>
                    <a:lnTo>
                      <a:pt x="37997" y="22870"/>
                    </a:lnTo>
                    <a:lnTo>
                      <a:pt x="37935" y="22975"/>
                    </a:lnTo>
                    <a:lnTo>
                      <a:pt x="37935" y="23037"/>
                    </a:lnTo>
                    <a:lnTo>
                      <a:pt x="37872" y="23037"/>
                    </a:lnTo>
                    <a:lnTo>
                      <a:pt x="37872" y="23205"/>
                    </a:lnTo>
                    <a:lnTo>
                      <a:pt x="37788" y="23393"/>
                    </a:lnTo>
                    <a:lnTo>
                      <a:pt x="37788" y="23393"/>
                    </a:lnTo>
                    <a:lnTo>
                      <a:pt x="37830" y="23268"/>
                    </a:lnTo>
                    <a:lnTo>
                      <a:pt x="37788" y="23100"/>
                    </a:lnTo>
                    <a:lnTo>
                      <a:pt x="37725" y="23037"/>
                    </a:lnTo>
                    <a:lnTo>
                      <a:pt x="37558" y="23142"/>
                    </a:lnTo>
                    <a:lnTo>
                      <a:pt x="37474" y="23247"/>
                    </a:lnTo>
                    <a:lnTo>
                      <a:pt x="37453" y="23351"/>
                    </a:lnTo>
                    <a:lnTo>
                      <a:pt x="37349" y="23372"/>
                    </a:lnTo>
                    <a:lnTo>
                      <a:pt x="37307" y="23414"/>
                    </a:lnTo>
                    <a:lnTo>
                      <a:pt x="37265" y="23372"/>
                    </a:lnTo>
                    <a:lnTo>
                      <a:pt x="37202" y="23372"/>
                    </a:lnTo>
                    <a:lnTo>
                      <a:pt x="37098" y="23456"/>
                    </a:lnTo>
                    <a:lnTo>
                      <a:pt x="36993" y="23456"/>
                    </a:lnTo>
                    <a:lnTo>
                      <a:pt x="36847" y="23560"/>
                    </a:lnTo>
                    <a:lnTo>
                      <a:pt x="36826" y="23686"/>
                    </a:lnTo>
                    <a:lnTo>
                      <a:pt x="36700" y="23832"/>
                    </a:lnTo>
                    <a:lnTo>
                      <a:pt x="36742" y="23728"/>
                    </a:lnTo>
                    <a:lnTo>
                      <a:pt x="36742" y="23623"/>
                    </a:lnTo>
                    <a:lnTo>
                      <a:pt x="36784" y="23581"/>
                    </a:lnTo>
                    <a:lnTo>
                      <a:pt x="36784" y="23351"/>
                    </a:lnTo>
                    <a:lnTo>
                      <a:pt x="36805" y="23247"/>
                    </a:lnTo>
                    <a:lnTo>
                      <a:pt x="36784" y="23247"/>
                    </a:lnTo>
                    <a:lnTo>
                      <a:pt x="36365" y="23456"/>
                    </a:lnTo>
                    <a:lnTo>
                      <a:pt x="36198" y="23770"/>
                    </a:lnTo>
                    <a:lnTo>
                      <a:pt x="36072" y="23812"/>
                    </a:lnTo>
                    <a:lnTo>
                      <a:pt x="36156" y="23707"/>
                    </a:lnTo>
                    <a:lnTo>
                      <a:pt x="36177" y="23581"/>
                    </a:lnTo>
                    <a:lnTo>
                      <a:pt x="36303" y="23393"/>
                    </a:lnTo>
                    <a:lnTo>
                      <a:pt x="36303" y="23268"/>
                    </a:lnTo>
                    <a:lnTo>
                      <a:pt x="36323" y="23142"/>
                    </a:lnTo>
                    <a:lnTo>
                      <a:pt x="36282" y="23037"/>
                    </a:lnTo>
                    <a:lnTo>
                      <a:pt x="36177" y="22933"/>
                    </a:lnTo>
                    <a:lnTo>
                      <a:pt x="36072" y="22933"/>
                    </a:lnTo>
                    <a:lnTo>
                      <a:pt x="36093" y="23058"/>
                    </a:lnTo>
                    <a:lnTo>
                      <a:pt x="36072" y="23058"/>
                    </a:lnTo>
                    <a:lnTo>
                      <a:pt x="35968" y="22975"/>
                    </a:lnTo>
                    <a:lnTo>
                      <a:pt x="35842" y="22765"/>
                    </a:lnTo>
                    <a:lnTo>
                      <a:pt x="36051" y="22870"/>
                    </a:lnTo>
                    <a:lnTo>
                      <a:pt x="36093" y="22849"/>
                    </a:lnTo>
                    <a:lnTo>
                      <a:pt x="35989" y="22807"/>
                    </a:lnTo>
                    <a:lnTo>
                      <a:pt x="35863" y="22598"/>
                    </a:lnTo>
                    <a:lnTo>
                      <a:pt x="35842" y="22577"/>
                    </a:lnTo>
                    <a:lnTo>
                      <a:pt x="35968" y="22431"/>
                    </a:lnTo>
                    <a:lnTo>
                      <a:pt x="35989" y="22347"/>
                    </a:lnTo>
                    <a:lnTo>
                      <a:pt x="36093" y="22179"/>
                    </a:lnTo>
                    <a:lnTo>
                      <a:pt x="36093" y="21970"/>
                    </a:lnTo>
                    <a:lnTo>
                      <a:pt x="35947" y="21845"/>
                    </a:lnTo>
                    <a:lnTo>
                      <a:pt x="35738" y="21803"/>
                    </a:lnTo>
                    <a:lnTo>
                      <a:pt x="35466" y="21656"/>
                    </a:lnTo>
                    <a:lnTo>
                      <a:pt x="35466" y="21656"/>
                    </a:lnTo>
                    <a:lnTo>
                      <a:pt x="35759" y="21761"/>
                    </a:lnTo>
                    <a:lnTo>
                      <a:pt x="36010" y="21803"/>
                    </a:lnTo>
                    <a:lnTo>
                      <a:pt x="36051" y="21615"/>
                    </a:lnTo>
                    <a:lnTo>
                      <a:pt x="36093" y="21531"/>
                    </a:lnTo>
                    <a:lnTo>
                      <a:pt x="36114" y="21698"/>
                    </a:lnTo>
                    <a:lnTo>
                      <a:pt x="36177" y="21594"/>
                    </a:lnTo>
                    <a:lnTo>
                      <a:pt x="36093" y="21363"/>
                    </a:lnTo>
                    <a:lnTo>
                      <a:pt x="36198" y="21196"/>
                    </a:lnTo>
                    <a:lnTo>
                      <a:pt x="36365" y="21175"/>
                    </a:lnTo>
                    <a:lnTo>
                      <a:pt x="36386" y="20987"/>
                    </a:lnTo>
                    <a:lnTo>
                      <a:pt x="36386" y="20778"/>
                    </a:lnTo>
                    <a:lnTo>
                      <a:pt x="36303" y="20778"/>
                    </a:lnTo>
                    <a:lnTo>
                      <a:pt x="36282" y="20966"/>
                    </a:lnTo>
                    <a:lnTo>
                      <a:pt x="36156" y="21071"/>
                    </a:lnTo>
                    <a:lnTo>
                      <a:pt x="36093" y="20987"/>
                    </a:lnTo>
                    <a:lnTo>
                      <a:pt x="36114" y="20778"/>
                    </a:lnTo>
                    <a:lnTo>
                      <a:pt x="35968" y="20715"/>
                    </a:lnTo>
                    <a:lnTo>
                      <a:pt x="35842" y="20778"/>
                    </a:lnTo>
                    <a:lnTo>
                      <a:pt x="35779" y="20715"/>
                    </a:lnTo>
                    <a:lnTo>
                      <a:pt x="35696" y="20757"/>
                    </a:lnTo>
                    <a:lnTo>
                      <a:pt x="35528" y="20589"/>
                    </a:lnTo>
                    <a:lnTo>
                      <a:pt x="35424" y="20652"/>
                    </a:lnTo>
                    <a:lnTo>
                      <a:pt x="35424" y="20547"/>
                    </a:lnTo>
                    <a:lnTo>
                      <a:pt x="35319" y="20652"/>
                    </a:lnTo>
                    <a:lnTo>
                      <a:pt x="35319" y="20547"/>
                    </a:lnTo>
                    <a:lnTo>
                      <a:pt x="35173" y="20401"/>
                    </a:lnTo>
                    <a:lnTo>
                      <a:pt x="35277" y="20401"/>
                    </a:lnTo>
                    <a:lnTo>
                      <a:pt x="35340" y="20296"/>
                    </a:lnTo>
                    <a:lnTo>
                      <a:pt x="35445" y="20380"/>
                    </a:lnTo>
                    <a:lnTo>
                      <a:pt x="35466" y="20296"/>
                    </a:lnTo>
                    <a:lnTo>
                      <a:pt x="35361" y="20171"/>
                    </a:lnTo>
                    <a:lnTo>
                      <a:pt x="35277" y="20255"/>
                    </a:lnTo>
                    <a:lnTo>
                      <a:pt x="35173" y="20171"/>
                    </a:lnTo>
                    <a:lnTo>
                      <a:pt x="35277" y="20150"/>
                    </a:lnTo>
                    <a:lnTo>
                      <a:pt x="35235" y="20024"/>
                    </a:lnTo>
                    <a:lnTo>
                      <a:pt x="35110" y="19920"/>
                    </a:lnTo>
                    <a:lnTo>
                      <a:pt x="35026" y="19962"/>
                    </a:lnTo>
                    <a:lnTo>
                      <a:pt x="35026" y="19878"/>
                    </a:lnTo>
                    <a:lnTo>
                      <a:pt x="35110" y="19773"/>
                    </a:lnTo>
                    <a:lnTo>
                      <a:pt x="35110" y="19606"/>
                    </a:lnTo>
                    <a:lnTo>
                      <a:pt x="35005" y="19606"/>
                    </a:lnTo>
                    <a:lnTo>
                      <a:pt x="34859" y="19501"/>
                    </a:lnTo>
                    <a:lnTo>
                      <a:pt x="34859" y="19397"/>
                    </a:lnTo>
                    <a:lnTo>
                      <a:pt x="34650" y="19229"/>
                    </a:lnTo>
                    <a:lnTo>
                      <a:pt x="34503" y="19313"/>
                    </a:lnTo>
                    <a:lnTo>
                      <a:pt x="34398" y="19313"/>
                    </a:lnTo>
                    <a:lnTo>
                      <a:pt x="34336" y="19397"/>
                    </a:lnTo>
                    <a:lnTo>
                      <a:pt x="34210" y="19334"/>
                    </a:lnTo>
                    <a:lnTo>
                      <a:pt x="34210" y="19480"/>
                    </a:lnTo>
                    <a:lnTo>
                      <a:pt x="34126" y="19376"/>
                    </a:lnTo>
                    <a:lnTo>
                      <a:pt x="34043" y="19376"/>
                    </a:lnTo>
                    <a:lnTo>
                      <a:pt x="34001" y="19292"/>
                    </a:lnTo>
                    <a:lnTo>
                      <a:pt x="33896" y="19292"/>
                    </a:lnTo>
                    <a:lnTo>
                      <a:pt x="33729" y="19397"/>
                    </a:lnTo>
                    <a:lnTo>
                      <a:pt x="33562" y="19397"/>
                    </a:lnTo>
                    <a:lnTo>
                      <a:pt x="33708" y="19334"/>
                    </a:lnTo>
                    <a:lnTo>
                      <a:pt x="33729" y="19229"/>
                    </a:lnTo>
                    <a:lnTo>
                      <a:pt x="33603" y="19229"/>
                    </a:lnTo>
                    <a:lnTo>
                      <a:pt x="33352" y="19104"/>
                    </a:lnTo>
                    <a:lnTo>
                      <a:pt x="33164" y="18999"/>
                    </a:lnTo>
                    <a:lnTo>
                      <a:pt x="32976" y="18999"/>
                    </a:lnTo>
                    <a:lnTo>
                      <a:pt x="32913" y="18957"/>
                    </a:lnTo>
                    <a:lnTo>
                      <a:pt x="32829" y="18978"/>
                    </a:lnTo>
                    <a:lnTo>
                      <a:pt x="32746" y="18978"/>
                    </a:lnTo>
                    <a:lnTo>
                      <a:pt x="32662" y="19062"/>
                    </a:lnTo>
                    <a:lnTo>
                      <a:pt x="32662" y="19125"/>
                    </a:lnTo>
                    <a:lnTo>
                      <a:pt x="32578" y="19125"/>
                    </a:lnTo>
                    <a:lnTo>
                      <a:pt x="32536" y="19104"/>
                    </a:lnTo>
                    <a:lnTo>
                      <a:pt x="32453" y="19166"/>
                    </a:lnTo>
                    <a:lnTo>
                      <a:pt x="32453" y="19313"/>
                    </a:lnTo>
                    <a:lnTo>
                      <a:pt x="32369" y="19480"/>
                    </a:lnTo>
                    <a:lnTo>
                      <a:pt x="32369" y="19690"/>
                    </a:lnTo>
                    <a:lnTo>
                      <a:pt x="32453" y="19794"/>
                    </a:lnTo>
                    <a:lnTo>
                      <a:pt x="32515" y="19794"/>
                    </a:lnTo>
                    <a:lnTo>
                      <a:pt x="32515" y="19836"/>
                    </a:lnTo>
                    <a:lnTo>
                      <a:pt x="32557" y="19857"/>
                    </a:lnTo>
                    <a:lnTo>
                      <a:pt x="32557" y="20003"/>
                    </a:lnTo>
                    <a:lnTo>
                      <a:pt x="32515" y="20045"/>
                    </a:lnTo>
                    <a:lnTo>
                      <a:pt x="32432" y="20045"/>
                    </a:lnTo>
                    <a:lnTo>
                      <a:pt x="32411" y="20171"/>
                    </a:lnTo>
                    <a:lnTo>
                      <a:pt x="32243" y="20380"/>
                    </a:lnTo>
                    <a:lnTo>
                      <a:pt x="32013" y="20568"/>
                    </a:lnTo>
                    <a:lnTo>
                      <a:pt x="32013" y="20652"/>
                    </a:lnTo>
                    <a:lnTo>
                      <a:pt x="32055" y="20673"/>
                    </a:lnTo>
                    <a:lnTo>
                      <a:pt x="32243" y="20652"/>
                    </a:lnTo>
                    <a:lnTo>
                      <a:pt x="32327" y="20652"/>
                    </a:lnTo>
                    <a:lnTo>
                      <a:pt x="32243" y="20694"/>
                    </a:lnTo>
                    <a:lnTo>
                      <a:pt x="32202" y="20861"/>
                    </a:lnTo>
                    <a:lnTo>
                      <a:pt x="32202" y="20903"/>
                    </a:lnTo>
                    <a:lnTo>
                      <a:pt x="32327" y="20945"/>
                    </a:lnTo>
                    <a:lnTo>
                      <a:pt x="32222" y="20966"/>
                    </a:lnTo>
                    <a:lnTo>
                      <a:pt x="32139" y="21050"/>
                    </a:lnTo>
                    <a:lnTo>
                      <a:pt x="32160" y="21112"/>
                    </a:lnTo>
                    <a:lnTo>
                      <a:pt x="32222" y="21175"/>
                    </a:lnTo>
                    <a:lnTo>
                      <a:pt x="32118" y="21301"/>
                    </a:lnTo>
                    <a:lnTo>
                      <a:pt x="32118" y="21363"/>
                    </a:lnTo>
                    <a:lnTo>
                      <a:pt x="32264" y="21363"/>
                    </a:lnTo>
                    <a:lnTo>
                      <a:pt x="32306" y="21426"/>
                    </a:lnTo>
                    <a:lnTo>
                      <a:pt x="32160" y="21635"/>
                    </a:lnTo>
                    <a:lnTo>
                      <a:pt x="32034" y="21698"/>
                    </a:lnTo>
                    <a:lnTo>
                      <a:pt x="32034" y="21824"/>
                    </a:lnTo>
                    <a:lnTo>
                      <a:pt x="32097" y="21887"/>
                    </a:lnTo>
                    <a:lnTo>
                      <a:pt x="32013" y="21845"/>
                    </a:lnTo>
                    <a:lnTo>
                      <a:pt x="31930" y="21719"/>
                    </a:lnTo>
                    <a:lnTo>
                      <a:pt x="31888" y="21719"/>
                    </a:lnTo>
                    <a:lnTo>
                      <a:pt x="31741" y="21887"/>
                    </a:lnTo>
                    <a:lnTo>
                      <a:pt x="31741" y="21928"/>
                    </a:lnTo>
                    <a:lnTo>
                      <a:pt x="31804" y="21949"/>
                    </a:lnTo>
                    <a:lnTo>
                      <a:pt x="31804" y="22033"/>
                    </a:lnTo>
                    <a:lnTo>
                      <a:pt x="31720" y="22117"/>
                    </a:lnTo>
                    <a:lnTo>
                      <a:pt x="31616" y="22117"/>
                    </a:lnTo>
                    <a:lnTo>
                      <a:pt x="31302" y="22431"/>
                    </a:lnTo>
                    <a:lnTo>
                      <a:pt x="31197" y="22472"/>
                    </a:lnTo>
                    <a:lnTo>
                      <a:pt x="31113" y="22724"/>
                    </a:lnTo>
                    <a:lnTo>
                      <a:pt x="31155" y="22786"/>
                    </a:lnTo>
                    <a:lnTo>
                      <a:pt x="31260" y="22828"/>
                    </a:lnTo>
                    <a:lnTo>
                      <a:pt x="31281" y="22954"/>
                    </a:lnTo>
                    <a:lnTo>
                      <a:pt x="31406" y="23037"/>
                    </a:lnTo>
                    <a:lnTo>
                      <a:pt x="31595" y="23288"/>
                    </a:lnTo>
                    <a:lnTo>
                      <a:pt x="31616" y="23602"/>
                    </a:lnTo>
                    <a:lnTo>
                      <a:pt x="31595" y="23937"/>
                    </a:lnTo>
                    <a:lnTo>
                      <a:pt x="31678" y="24125"/>
                    </a:lnTo>
                    <a:lnTo>
                      <a:pt x="31637" y="24251"/>
                    </a:lnTo>
                    <a:lnTo>
                      <a:pt x="31637" y="24460"/>
                    </a:lnTo>
                    <a:lnTo>
                      <a:pt x="31595" y="24523"/>
                    </a:lnTo>
                    <a:lnTo>
                      <a:pt x="31490" y="24816"/>
                    </a:lnTo>
                    <a:lnTo>
                      <a:pt x="31427" y="24962"/>
                    </a:lnTo>
                    <a:lnTo>
                      <a:pt x="31490" y="24962"/>
                    </a:lnTo>
                    <a:lnTo>
                      <a:pt x="31511" y="24858"/>
                    </a:lnTo>
                    <a:lnTo>
                      <a:pt x="31595" y="24816"/>
                    </a:lnTo>
                    <a:lnTo>
                      <a:pt x="31595" y="24962"/>
                    </a:lnTo>
                    <a:lnTo>
                      <a:pt x="31699" y="25088"/>
                    </a:lnTo>
                    <a:lnTo>
                      <a:pt x="31616" y="25192"/>
                    </a:lnTo>
                    <a:lnTo>
                      <a:pt x="31511" y="25192"/>
                    </a:lnTo>
                    <a:lnTo>
                      <a:pt x="31469" y="25151"/>
                    </a:lnTo>
                    <a:lnTo>
                      <a:pt x="31385" y="25151"/>
                    </a:lnTo>
                    <a:lnTo>
                      <a:pt x="31218" y="25402"/>
                    </a:lnTo>
                    <a:lnTo>
                      <a:pt x="31093" y="25465"/>
                    </a:lnTo>
                    <a:lnTo>
                      <a:pt x="31072" y="25569"/>
                    </a:lnTo>
                    <a:lnTo>
                      <a:pt x="30800" y="25674"/>
                    </a:lnTo>
                    <a:lnTo>
                      <a:pt x="30737" y="25757"/>
                    </a:lnTo>
                    <a:lnTo>
                      <a:pt x="30737" y="25799"/>
                    </a:lnTo>
                    <a:lnTo>
                      <a:pt x="30360" y="25925"/>
                    </a:lnTo>
                    <a:lnTo>
                      <a:pt x="30130" y="26029"/>
                    </a:lnTo>
                    <a:lnTo>
                      <a:pt x="30067" y="26092"/>
                    </a:lnTo>
                    <a:lnTo>
                      <a:pt x="29942" y="26092"/>
                    </a:lnTo>
                    <a:lnTo>
                      <a:pt x="29837" y="26176"/>
                    </a:lnTo>
                    <a:lnTo>
                      <a:pt x="29607" y="26197"/>
                    </a:lnTo>
                    <a:lnTo>
                      <a:pt x="29440" y="26281"/>
                    </a:lnTo>
                    <a:lnTo>
                      <a:pt x="29481" y="26322"/>
                    </a:lnTo>
                    <a:lnTo>
                      <a:pt x="29481" y="26427"/>
                    </a:lnTo>
                    <a:lnTo>
                      <a:pt x="29523" y="26511"/>
                    </a:lnTo>
                    <a:lnTo>
                      <a:pt x="29523" y="26615"/>
                    </a:lnTo>
                    <a:lnTo>
                      <a:pt x="29586" y="26699"/>
                    </a:lnTo>
                    <a:lnTo>
                      <a:pt x="29523" y="26720"/>
                    </a:lnTo>
                    <a:lnTo>
                      <a:pt x="29544" y="26804"/>
                    </a:lnTo>
                    <a:lnTo>
                      <a:pt x="29607" y="26825"/>
                    </a:lnTo>
                    <a:lnTo>
                      <a:pt x="29523" y="26866"/>
                    </a:lnTo>
                    <a:lnTo>
                      <a:pt x="29586" y="26971"/>
                    </a:lnTo>
                    <a:lnTo>
                      <a:pt x="29523" y="27013"/>
                    </a:lnTo>
                    <a:lnTo>
                      <a:pt x="29544" y="27117"/>
                    </a:lnTo>
                    <a:lnTo>
                      <a:pt x="29502" y="27159"/>
                    </a:lnTo>
                    <a:lnTo>
                      <a:pt x="29481" y="27348"/>
                    </a:lnTo>
                    <a:lnTo>
                      <a:pt x="29502" y="27452"/>
                    </a:lnTo>
                    <a:lnTo>
                      <a:pt x="29419" y="27745"/>
                    </a:lnTo>
                    <a:lnTo>
                      <a:pt x="29440" y="27808"/>
                    </a:lnTo>
                    <a:lnTo>
                      <a:pt x="29502" y="27850"/>
                    </a:lnTo>
                    <a:lnTo>
                      <a:pt x="29502" y="27913"/>
                    </a:lnTo>
                    <a:lnTo>
                      <a:pt x="29544" y="27975"/>
                    </a:lnTo>
                    <a:lnTo>
                      <a:pt x="29440" y="28101"/>
                    </a:lnTo>
                    <a:lnTo>
                      <a:pt x="29440" y="28226"/>
                    </a:lnTo>
                    <a:lnTo>
                      <a:pt x="29523" y="28268"/>
                    </a:lnTo>
                    <a:lnTo>
                      <a:pt x="29544" y="28436"/>
                    </a:lnTo>
                    <a:lnTo>
                      <a:pt x="29607" y="28498"/>
                    </a:lnTo>
                    <a:lnTo>
                      <a:pt x="29481" y="28624"/>
                    </a:lnTo>
                    <a:lnTo>
                      <a:pt x="29419" y="28791"/>
                    </a:lnTo>
                    <a:lnTo>
                      <a:pt x="29377" y="28812"/>
                    </a:lnTo>
                    <a:lnTo>
                      <a:pt x="29314" y="28791"/>
                    </a:lnTo>
                    <a:lnTo>
                      <a:pt x="29314" y="28896"/>
                    </a:lnTo>
                    <a:lnTo>
                      <a:pt x="29377" y="28959"/>
                    </a:lnTo>
                    <a:lnTo>
                      <a:pt x="29314" y="29042"/>
                    </a:lnTo>
                    <a:lnTo>
                      <a:pt x="29293" y="29231"/>
                    </a:lnTo>
                    <a:lnTo>
                      <a:pt x="29314" y="29356"/>
                    </a:lnTo>
                    <a:lnTo>
                      <a:pt x="29419" y="29482"/>
                    </a:lnTo>
                    <a:lnTo>
                      <a:pt x="29523" y="29545"/>
                    </a:lnTo>
                    <a:lnTo>
                      <a:pt x="29335" y="29524"/>
                    </a:lnTo>
                    <a:lnTo>
                      <a:pt x="29209" y="29419"/>
                    </a:lnTo>
                    <a:lnTo>
                      <a:pt x="29230" y="29252"/>
                    </a:lnTo>
                    <a:lnTo>
                      <a:pt x="29189" y="29042"/>
                    </a:lnTo>
                    <a:lnTo>
                      <a:pt x="29105" y="29022"/>
                    </a:lnTo>
                    <a:lnTo>
                      <a:pt x="29084" y="28959"/>
                    </a:lnTo>
                    <a:lnTo>
                      <a:pt x="29105" y="28854"/>
                    </a:lnTo>
                    <a:lnTo>
                      <a:pt x="29063" y="28854"/>
                    </a:lnTo>
                    <a:lnTo>
                      <a:pt x="28875" y="29105"/>
                    </a:lnTo>
                    <a:lnTo>
                      <a:pt x="28875" y="29210"/>
                    </a:lnTo>
                    <a:lnTo>
                      <a:pt x="28854" y="29314"/>
                    </a:lnTo>
                    <a:lnTo>
                      <a:pt x="28749" y="29314"/>
                    </a:lnTo>
                    <a:lnTo>
                      <a:pt x="28644" y="29210"/>
                    </a:lnTo>
                    <a:lnTo>
                      <a:pt x="28477" y="29147"/>
                    </a:lnTo>
                    <a:lnTo>
                      <a:pt x="28352" y="29252"/>
                    </a:lnTo>
                    <a:lnTo>
                      <a:pt x="28184" y="29335"/>
                    </a:lnTo>
                    <a:lnTo>
                      <a:pt x="28184" y="29335"/>
                    </a:lnTo>
                    <a:lnTo>
                      <a:pt x="28393" y="29147"/>
                    </a:lnTo>
                    <a:lnTo>
                      <a:pt x="28456" y="29001"/>
                    </a:lnTo>
                    <a:lnTo>
                      <a:pt x="28435" y="28917"/>
                    </a:lnTo>
                    <a:lnTo>
                      <a:pt x="28393" y="28729"/>
                    </a:lnTo>
                    <a:lnTo>
                      <a:pt x="28331" y="28624"/>
                    </a:lnTo>
                    <a:lnTo>
                      <a:pt x="28289" y="28540"/>
                    </a:lnTo>
                    <a:lnTo>
                      <a:pt x="28268" y="28540"/>
                    </a:lnTo>
                    <a:lnTo>
                      <a:pt x="28142" y="28478"/>
                    </a:lnTo>
                    <a:lnTo>
                      <a:pt x="28038" y="28415"/>
                    </a:lnTo>
                    <a:lnTo>
                      <a:pt x="28038" y="28331"/>
                    </a:lnTo>
                    <a:lnTo>
                      <a:pt x="28017" y="28289"/>
                    </a:lnTo>
                    <a:lnTo>
                      <a:pt x="28038" y="28185"/>
                    </a:lnTo>
                    <a:lnTo>
                      <a:pt x="27954" y="28080"/>
                    </a:lnTo>
                    <a:lnTo>
                      <a:pt x="27870" y="28017"/>
                    </a:lnTo>
                    <a:lnTo>
                      <a:pt x="27870" y="27892"/>
                    </a:lnTo>
                    <a:lnTo>
                      <a:pt x="27766" y="27808"/>
                    </a:lnTo>
                    <a:lnTo>
                      <a:pt x="27724" y="27703"/>
                    </a:lnTo>
                    <a:lnTo>
                      <a:pt x="27766" y="27473"/>
                    </a:lnTo>
                    <a:lnTo>
                      <a:pt x="27870" y="27369"/>
                    </a:lnTo>
                    <a:lnTo>
                      <a:pt x="27933" y="27222"/>
                    </a:lnTo>
                    <a:lnTo>
                      <a:pt x="27933" y="27117"/>
                    </a:lnTo>
                    <a:lnTo>
                      <a:pt x="28080" y="26866"/>
                    </a:lnTo>
                    <a:lnTo>
                      <a:pt x="28080" y="26615"/>
                    </a:lnTo>
                    <a:lnTo>
                      <a:pt x="28059" y="26594"/>
                    </a:lnTo>
                    <a:lnTo>
                      <a:pt x="28038" y="26448"/>
                    </a:lnTo>
                    <a:lnTo>
                      <a:pt x="28121" y="26301"/>
                    </a:lnTo>
                    <a:lnTo>
                      <a:pt x="28184" y="26197"/>
                    </a:lnTo>
                    <a:lnTo>
                      <a:pt x="28184" y="26092"/>
                    </a:lnTo>
                    <a:lnTo>
                      <a:pt x="28352" y="25799"/>
                    </a:lnTo>
                    <a:lnTo>
                      <a:pt x="28331" y="25611"/>
                    </a:lnTo>
                    <a:lnTo>
                      <a:pt x="28268" y="25611"/>
                    </a:lnTo>
                    <a:lnTo>
                      <a:pt x="28247" y="25653"/>
                    </a:lnTo>
                    <a:lnTo>
                      <a:pt x="28247" y="25590"/>
                    </a:lnTo>
                    <a:lnTo>
                      <a:pt x="28163" y="25590"/>
                    </a:lnTo>
                    <a:lnTo>
                      <a:pt x="28038" y="25653"/>
                    </a:lnTo>
                    <a:lnTo>
                      <a:pt x="27849" y="25611"/>
                    </a:lnTo>
                    <a:lnTo>
                      <a:pt x="27661" y="25569"/>
                    </a:lnTo>
                    <a:lnTo>
                      <a:pt x="27619" y="25569"/>
                    </a:lnTo>
                    <a:lnTo>
                      <a:pt x="27556" y="25506"/>
                    </a:lnTo>
                    <a:lnTo>
                      <a:pt x="27326" y="25506"/>
                    </a:lnTo>
                    <a:lnTo>
                      <a:pt x="27201" y="25548"/>
                    </a:lnTo>
                    <a:lnTo>
                      <a:pt x="27138" y="25506"/>
                    </a:lnTo>
                    <a:lnTo>
                      <a:pt x="26971" y="25506"/>
                    </a:lnTo>
                    <a:lnTo>
                      <a:pt x="26929" y="25485"/>
                    </a:lnTo>
                    <a:lnTo>
                      <a:pt x="26971" y="25444"/>
                    </a:lnTo>
                    <a:lnTo>
                      <a:pt x="26803" y="25297"/>
                    </a:lnTo>
                    <a:lnTo>
                      <a:pt x="26782" y="25234"/>
                    </a:lnTo>
                    <a:lnTo>
                      <a:pt x="26594" y="25046"/>
                    </a:lnTo>
                    <a:lnTo>
                      <a:pt x="26510" y="25025"/>
                    </a:lnTo>
                    <a:lnTo>
                      <a:pt x="26343" y="24879"/>
                    </a:lnTo>
                    <a:lnTo>
                      <a:pt x="26259" y="24858"/>
                    </a:lnTo>
                    <a:lnTo>
                      <a:pt x="26029" y="24711"/>
                    </a:lnTo>
                    <a:lnTo>
                      <a:pt x="25966" y="24648"/>
                    </a:lnTo>
                    <a:lnTo>
                      <a:pt x="25903" y="24753"/>
                    </a:lnTo>
                    <a:lnTo>
                      <a:pt x="25903" y="24711"/>
                    </a:lnTo>
                    <a:lnTo>
                      <a:pt x="25820" y="24523"/>
                    </a:lnTo>
                    <a:lnTo>
                      <a:pt x="25736" y="24439"/>
                    </a:lnTo>
                    <a:lnTo>
                      <a:pt x="25736" y="24335"/>
                    </a:lnTo>
                    <a:lnTo>
                      <a:pt x="25631" y="24293"/>
                    </a:lnTo>
                    <a:lnTo>
                      <a:pt x="25527" y="24104"/>
                    </a:lnTo>
                    <a:lnTo>
                      <a:pt x="25443" y="24084"/>
                    </a:lnTo>
                    <a:lnTo>
                      <a:pt x="25255" y="23895"/>
                    </a:lnTo>
                    <a:lnTo>
                      <a:pt x="25150" y="23874"/>
                    </a:lnTo>
                    <a:lnTo>
                      <a:pt x="25087" y="23812"/>
                    </a:lnTo>
                    <a:lnTo>
                      <a:pt x="24815" y="23728"/>
                    </a:lnTo>
                    <a:lnTo>
                      <a:pt x="24627" y="23581"/>
                    </a:lnTo>
                    <a:lnTo>
                      <a:pt x="24376" y="23393"/>
                    </a:lnTo>
                    <a:lnTo>
                      <a:pt x="24167" y="23414"/>
                    </a:lnTo>
                    <a:lnTo>
                      <a:pt x="23748" y="23560"/>
                    </a:lnTo>
                    <a:lnTo>
                      <a:pt x="23330" y="23686"/>
                    </a:lnTo>
                    <a:lnTo>
                      <a:pt x="23142" y="23686"/>
                    </a:lnTo>
                    <a:lnTo>
                      <a:pt x="23016" y="23623"/>
                    </a:lnTo>
                    <a:lnTo>
                      <a:pt x="23016" y="23623"/>
                    </a:lnTo>
                    <a:lnTo>
                      <a:pt x="23142" y="23665"/>
                    </a:lnTo>
                    <a:lnTo>
                      <a:pt x="23330" y="23602"/>
                    </a:lnTo>
                    <a:lnTo>
                      <a:pt x="23665" y="23268"/>
                    </a:lnTo>
                    <a:lnTo>
                      <a:pt x="23727" y="23163"/>
                    </a:lnTo>
                    <a:lnTo>
                      <a:pt x="23665" y="22933"/>
                    </a:lnTo>
                    <a:lnTo>
                      <a:pt x="23581" y="22828"/>
                    </a:lnTo>
                    <a:lnTo>
                      <a:pt x="23665" y="22577"/>
                    </a:lnTo>
                    <a:lnTo>
                      <a:pt x="23665" y="22347"/>
                    </a:lnTo>
                    <a:lnTo>
                      <a:pt x="23581" y="22200"/>
                    </a:lnTo>
                    <a:lnTo>
                      <a:pt x="23581" y="22054"/>
                    </a:lnTo>
                    <a:lnTo>
                      <a:pt x="23644" y="21928"/>
                    </a:lnTo>
                    <a:lnTo>
                      <a:pt x="23644" y="21824"/>
                    </a:lnTo>
                    <a:lnTo>
                      <a:pt x="23539" y="21782"/>
                    </a:lnTo>
                    <a:lnTo>
                      <a:pt x="23204" y="21782"/>
                    </a:lnTo>
                    <a:lnTo>
                      <a:pt x="23037" y="22054"/>
                    </a:lnTo>
                    <a:lnTo>
                      <a:pt x="22828" y="22305"/>
                    </a:lnTo>
                    <a:lnTo>
                      <a:pt x="22577" y="22326"/>
                    </a:lnTo>
                    <a:lnTo>
                      <a:pt x="22409" y="22452"/>
                    </a:lnTo>
                    <a:lnTo>
                      <a:pt x="22472" y="22347"/>
                    </a:lnTo>
                    <a:lnTo>
                      <a:pt x="22786" y="22263"/>
                    </a:lnTo>
                    <a:lnTo>
                      <a:pt x="22932" y="22117"/>
                    </a:lnTo>
                    <a:lnTo>
                      <a:pt x="23037" y="21845"/>
                    </a:lnTo>
                    <a:lnTo>
                      <a:pt x="22995" y="21824"/>
                    </a:lnTo>
                    <a:lnTo>
                      <a:pt x="22995" y="21677"/>
                    </a:lnTo>
                    <a:lnTo>
                      <a:pt x="22932" y="21594"/>
                    </a:lnTo>
                    <a:lnTo>
                      <a:pt x="22953" y="21489"/>
                    </a:lnTo>
                    <a:lnTo>
                      <a:pt x="22932" y="21405"/>
                    </a:lnTo>
                    <a:lnTo>
                      <a:pt x="22807" y="21384"/>
                    </a:lnTo>
                    <a:lnTo>
                      <a:pt x="22849" y="21322"/>
                    </a:lnTo>
                    <a:lnTo>
                      <a:pt x="22953" y="21301"/>
                    </a:lnTo>
                    <a:lnTo>
                      <a:pt x="22995" y="21196"/>
                    </a:lnTo>
                    <a:lnTo>
                      <a:pt x="23100" y="21008"/>
                    </a:lnTo>
                    <a:lnTo>
                      <a:pt x="23100" y="20861"/>
                    </a:lnTo>
                    <a:lnTo>
                      <a:pt x="23037" y="20799"/>
                    </a:lnTo>
                    <a:lnTo>
                      <a:pt x="23121" y="20568"/>
                    </a:lnTo>
                    <a:lnTo>
                      <a:pt x="23204" y="20527"/>
                    </a:lnTo>
                    <a:lnTo>
                      <a:pt x="23246" y="20359"/>
                    </a:lnTo>
                    <a:lnTo>
                      <a:pt x="23330" y="20255"/>
                    </a:lnTo>
                    <a:lnTo>
                      <a:pt x="23372" y="20045"/>
                    </a:lnTo>
                    <a:lnTo>
                      <a:pt x="23476" y="19941"/>
                    </a:lnTo>
                    <a:lnTo>
                      <a:pt x="23435" y="19815"/>
                    </a:lnTo>
                    <a:lnTo>
                      <a:pt x="23435" y="19731"/>
                    </a:lnTo>
                    <a:lnTo>
                      <a:pt x="23560" y="19815"/>
                    </a:lnTo>
                    <a:lnTo>
                      <a:pt x="23665" y="19711"/>
                    </a:lnTo>
                    <a:lnTo>
                      <a:pt x="23665" y="19606"/>
                    </a:lnTo>
                    <a:lnTo>
                      <a:pt x="23790" y="19585"/>
                    </a:lnTo>
                    <a:lnTo>
                      <a:pt x="23958" y="19397"/>
                    </a:lnTo>
                    <a:lnTo>
                      <a:pt x="24062" y="19334"/>
                    </a:lnTo>
                    <a:lnTo>
                      <a:pt x="24041" y="19229"/>
                    </a:lnTo>
                    <a:lnTo>
                      <a:pt x="24125" y="19166"/>
                    </a:lnTo>
                    <a:lnTo>
                      <a:pt x="24188" y="19166"/>
                    </a:lnTo>
                    <a:lnTo>
                      <a:pt x="24230" y="19083"/>
                    </a:lnTo>
                    <a:lnTo>
                      <a:pt x="24167" y="18999"/>
                    </a:lnTo>
                    <a:lnTo>
                      <a:pt x="24292" y="18915"/>
                    </a:lnTo>
                    <a:lnTo>
                      <a:pt x="24376" y="18769"/>
                    </a:lnTo>
                    <a:lnTo>
                      <a:pt x="24481" y="18769"/>
                    </a:lnTo>
                    <a:lnTo>
                      <a:pt x="24481" y="18706"/>
                    </a:lnTo>
                    <a:lnTo>
                      <a:pt x="24543" y="18664"/>
                    </a:lnTo>
                    <a:lnTo>
                      <a:pt x="24397" y="18560"/>
                    </a:lnTo>
                    <a:lnTo>
                      <a:pt x="24460" y="18539"/>
                    </a:lnTo>
                    <a:lnTo>
                      <a:pt x="24460" y="18455"/>
                    </a:lnTo>
                    <a:lnTo>
                      <a:pt x="24543" y="18476"/>
                    </a:lnTo>
                    <a:lnTo>
                      <a:pt x="24669" y="18581"/>
                    </a:lnTo>
                    <a:lnTo>
                      <a:pt x="24690" y="18643"/>
                    </a:lnTo>
                    <a:lnTo>
                      <a:pt x="24753" y="18602"/>
                    </a:lnTo>
                    <a:lnTo>
                      <a:pt x="24711" y="18539"/>
                    </a:lnTo>
                    <a:lnTo>
                      <a:pt x="24606" y="18476"/>
                    </a:lnTo>
                    <a:lnTo>
                      <a:pt x="24795" y="18392"/>
                    </a:lnTo>
                    <a:lnTo>
                      <a:pt x="24836" y="18330"/>
                    </a:lnTo>
                    <a:lnTo>
                      <a:pt x="24983" y="18330"/>
                    </a:lnTo>
                    <a:lnTo>
                      <a:pt x="25004" y="18350"/>
                    </a:lnTo>
                    <a:lnTo>
                      <a:pt x="25025" y="18267"/>
                    </a:lnTo>
                    <a:lnTo>
                      <a:pt x="25004" y="18225"/>
                    </a:lnTo>
                    <a:lnTo>
                      <a:pt x="25087" y="18225"/>
                    </a:lnTo>
                    <a:lnTo>
                      <a:pt x="25108" y="18350"/>
                    </a:lnTo>
                    <a:lnTo>
                      <a:pt x="25192" y="18246"/>
                    </a:lnTo>
                    <a:lnTo>
                      <a:pt x="25192" y="18225"/>
                    </a:lnTo>
                    <a:lnTo>
                      <a:pt x="25108" y="18162"/>
                    </a:lnTo>
                    <a:lnTo>
                      <a:pt x="25108" y="18058"/>
                    </a:lnTo>
                    <a:lnTo>
                      <a:pt x="25150" y="18120"/>
                    </a:lnTo>
                    <a:lnTo>
                      <a:pt x="25359" y="18162"/>
                    </a:lnTo>
                    <a:lnTo>
                      <a:pt x="25339" y="18078"/>
                    </a:lnTo>
                    <a:lnTo>
                      <a:pt x="25234" y="18037"/>
                    </a:lnTo>
                    <a:lnTo>
                      <a:pt x="25213" y="17953"/>
                    </a:lnTo>
                    <a:lnTo>
                      <a:pt x="25255" y="17932"/>
                    </a:lnTo>
                    <a:lnTo>
                      <a:pt x="25297" y="17848"/>
                    </a:lnTo>
                    <a:lnTo>
                      <a:pt x="25318" y="18016"/>
                    </a:lnTo>
                    <a:lnTo>
                      <a:pt x="25422" y="17974"/>
                    </a:lnTo>
                    <a:lnTo>
                      <a:pt x="25506" y="18016"/>
                    </a:lnTo>
                    <a:lnTo>
                      <a:pt x="25590" y="17953"/>
                    </a:lnTo>
                    <a:lnTo>
                      <a:pt x="25464" y="17744"/>
                    </a:lnTo>
                    <a:lnTo>
                      <a:pt x="25401" y="17514"/>
                    </a:lnTo>
                    <a:lnTo>
                      <a:pt x="25297" y="17388"/>
                    </a:lnTo>
                    <a:lnTo>
                      <a:pt x="25297" y="17283"/>
                    </a:lnTo>
                    <a:lnTo>
                      <a:pt x="25255" y="17200"/>
                    </a:lnTo>
                    <a:lnTo>
                      <a:pt x="25297" y="17137"/>
                    </a:lnTo>
                    <a:lnTo>
                      <a:pt x="25359" y="17221"/>
                    </a:lnTo>
                    <a:lnTo>
                      <a:pt x="25422" y="17409"/>
                    </a:lnTo>
                    <a:lnTo>
                      <a:pt x="25569" y="17597"/>
                    </a:lnTo>
                    <a:lnTo>
                      <a:pt x="25841" y="17639"/>
                    </a:lnTo>
                    <a:lnTo>
                      <a:pt x="25945" y="17723"/>
                    </a:lnTo>
                    <a:lnTo>
                      <a:pt x="26071" y="17723"/>
                    </a:lnTo>
                    <a:lnTo>
                      <a:pt x="26155" y="17660"/>
                    </a:lnTo>
                    <a:lnTo>
                      <a:pt x="26259" y="17660"/>
                    </a:lnTo>
                    <a:lnTo>
                      <a:pt x="26406" y="17514"/>
                    </a:lnTo>
                    <a:lnTo>
                      <a:pt x="26448" y="17242"/>
                    </a:lnTo>
                    <a:lnTo>
                      <a:pt x="26238" y="16990"/>
                    </a:lnTo>
                    <a:lnTo>
                      <a:pt x="26196" y="16823"/>
                    </a:lnTo>
                    <a:lnTo>
                      <a:pt x="26134" y="16739"/>
                    </a:lnTo>
                    <a:lnTo>
                      <a:pt x="26071" y="16739"/>
                    </a:lnTo>
                    <a:lnTo>
                      <a:pt x="25945" y="16886"/>
                    </a:lnTo>
                    <a:lnTo>
                      <a:pt x="25715" y="16907"/>
                    </a:lnTo>
                    <a:lnTo>
                      <a:pt x="25652" y="16928"/>
                    </a:lnTo>
                    <a:lnTo>
                      <a:pt x="25652" y="16907"/>
                    </a:lnTo>
                    <a:lnTo>
                      <a:pt x="25631" y="16823"/>
                    </a:lnTo>
                    <a:lnTo>
                      <a:pt x="25715" y="16865"/>
                    </a:lnTo>
                    <a:lnTo>
                      <a:pt x="25841" y="16823"/>
                    </a:lnTo>
                    <a:lnTo>
                      <a:pt x="25966" y="16718"/>
                    </a:lnTo>
                    <a:lnTo>
                      <a:pt x="25945" y="16677"/>
                    </a:lnTo>
                    <a:lnTo>
                      <a:pt x="25736" y="16551"/>
                    </a:lnTo>
                    <a:lnTo>
                      <a:pt x="25506" y="16300"/>
                    </a:lnTo>
                    <a:lnTo>
                      <a:pt x="25443" y="16300"/>
                    </a:lnTo>
                    <a:lnTo>
                      <a:pt x="25422" y="16363"/>
                    </a:lnTo>
                    <a:lnTo>
                      <a:pt x="25464" y="16446"/>
                    </a:lnTo>
                    <a:lnTo>
                      <a:pt x="25443" y="16488"/>
                    </a:lnTo>
                    <a:lnTo>
                      <a:pt x="25339" y="16405"/>
                    </a:lnTo>
                    <a:lnTo>
                      <a:pt x="25297" y="16258"/>
                    </a:lnTo>
                    <a:lnTo>
                      <a:pt x="25401" y="16279"/>
                    </a:lnTo>
                    <a:lnTo>
                      <a:pt x="25401" y="16091"/>
                    </a:lnTo>
                    <a:lnTo>
                      <a:pt x="25443" y="16195"/>
                    </a:lnTo>
                    <a:lnTo>
                      <a:pt x="25611" y="16342"/>
                    </a:lnTo>
                    <a:lnTo>
                      <a:pt x="25694" y="16363"/>
                    </a:lnTo>
                    <a:lnTo>
                      <a:pt x="25757" y="16551"/>
                    </a:lnTo>
                    <a:lnTo>
                      <a:pt x="25966" y="16677"/>
                    </a:lnTo>
                    <a:lnTo>
                      <a:pt x="26217" y="16760"/>
                    </a:lnTo>
                    <a:lnTo>
                      <a:pt x="26322" y="16907"/>
                    </a:lnTo>
                    <a:lnTo>
                      <a:pt x="26427" y="16970"/>
                    </a:lnTo>
                    <a:lnTo>
                      <a:pt x="26448" y="17032"/>
                    </a:lnTo>
                    <a:lnTo>
                      <a:pt x="26573" y="17095"/>
                    </a:lnTo>
                    <a:lnTo>
                      <a:pt x="26636" y="17137"/>
                    </a:lnTo>
                    <a:lnTo>
                      <a:pt x="26636" y="17011"/>
                    </a:lnTo>
                    <a:lnTo>
                      <a:pt x="26740" y="16970"/>
                    </a:lnTo>
                    <a:lnTo>
                      <a:pt x="26657" y="16907"/>
                    </a:lnTo>
                    <a:lnTo>
                      <a:pt x="26678" y="16802"/>
                    </a:lnTo>
                    <a:lnTo>
                      <a:pt x="26761" y="16928"/>
                    </a:lnTo>
                    <a:lnTo>
                      <a:pt x="26782" y="17011"/>
                    </a:lnTo>
                    <a:lnTo>
                      <a:pt x="26866" y="17032"/>
                    </a:lnTo>
                    <a:lnTo>
                      <a:pt x="26992" y="16865"/>
                    </a:lnTo>
                    <a:lnTo>
                      <a:pt x="26992" y="16656"/>
                    </a:lnTo>
                    <a:lnTo>
                      <a:pt x="26950" y="16572"/>
                    </a:lnTo>
                    <a:lnTo>
                      <a:pt x="26992" y="16405"/>
                    </a:lnTo>
                    <a:lnTo>
                      <a:pt x="27054" y="16593"/>
                    </a:lnTo>
                    <a:lnTo>
                      <a:pt x="27054" y="16698"/>
                    </a:lnTo>
                    <a:lnTo>
                      <a:pt x="27117" y="16467"/>
                    </a:lnTo>
                    <a:lnTo>
                      <a:pt x="27222" y="16405"/>
                    </a:lnTo>
                    <a:lnTo>
                      <a:pt x="27264" y="16467"/>
                    </a:lnTo>
                    <a:lnTo>
                      <a:pt x="27284" y="16488"/>
                    </a:lnTo>
                    <a:lnTo>
                      <a:pt x="27201" y="16593"/>
                    </a:lnTo>
                    <a:lnTo>
                      <a:pt x="27264" y="16614"/>
                    </a:lnTo>
                    <a:lnTo>
                      <a:pt x="27284" y="16698"/>
                    </a:lnTo>
                    <a:lnTo>
                      <a:pt x="27368" y="16614"/>
                    </a:lnTo>
                    <a:lnTo>
                      <a:pt x="27431" y="16656"/>
                    </a:lnTo>
                    <a:lnTo>
                      <a:pt x="27577" y="16802"/>
                    </a:lnTo>
                    <a:lnTo>
                      <a:pt x="27598" y="16760"/>
                    </a:lnTo>
                    <a:lnTo>
                      <a:pt x="27682" y="16760"/>
                    </a:lnTo>
                    <a:lnTo>
                      <a:pt x="27724" y="16802"/>
                    </a:lnTo>
                    <a:lnTo>
                      <a:pt x="27828" y="16781"/>
                    </a:lnTo>
                    <a:lnTo>
                      <a:pt x="27933" y="16593"/>
                    </a:lnTo>
                    <a:lnTo>
                      <a:pt x="28100" y="16509"/>
                    </a:lnTo>
                    <a:lnTo>
                      <a:pt x="28456" y="16153"/>
                    </a:lnTo>
                    <a:lnTo>
                      <a:pt x="28477" y="16070"/>
                    </a:lnTo>
                    <a:lnTo>
                      <a:pt x="28540" y="16049"/>
                    </a:lnTo>
                    <a:lnTo>
                      <a:pt x="28561" y="16091"/>
                    </a:lnTo>
                    <a:lnTo>
                      <a:pt x="28728" y="15881"/>
                    </a:lnTo>
                    <a:lnTo>
                      <a:pt x="28833" y="15840"/>
                    </a:lnTo>
                    <a:lnTo>
                      <a:pt x="28958" y="15735"/>
                    </a:lnTo>
                    <a:lnTo>
                      <a:pt x="29000" y="15672"/>
                    </a:lnTo>
                    <a:lnTo>
                      <a:pt x="28979" y="15547"/>
                    </a:lnTo>
                    <a:lnTo>
                      <a:pt x="28561" y="15442"/>
                    </a:lnTo>
                    <a:lnTo>
                      <a:pt x="28331" y="15400"/>
                    </a:lnTo>
                    <a:lnTo>
                      <a:pt x="28121" y="15317"/>
                    </a:lnTo>
                    <a:lnTo>
                      <a:pt x="28038" y="15128"/>
                    </a:lnTo>
                    <a:lnTo>
                      <a:pt x="27912" y="14898"/>
                    </a:lnTo>
                    <a:lnTo>
                      <a:pt x="27849" y="14898"/>
                    </a:lnTo>
                    <a:lnTo>
                      <a:pt x="27828" y="14710"/>
                    </a:lnTo>
                    <a:lnTo>
                      <a:pt x="27808" y="14689"/>
                    </a:lnTo>
                    <a:lnTo>
                      <a:pt x="27828" y="14626"/>
                    </a:lnTo>
                    <a:lnTo>
                      <a:pt x="27870" y="14626"/>
                    </a:lnTo>
                    <a:lnTo>
                      <a:pt x="27912" y="14563"/>
                    </a:lnTo>
                    <a:lnTo>
                      <a:pt x="27828" y="14501"/>
                    </a:lnTo>
                    <a:lnTo>
                      <a:pt x="27598" y="14501"/>
                    </a:lnTo>
                    <a:lnTo>
                      <a:pt x="27326" y="14417"/>
                    </a:lnTo>
                    <a:lnTo>
                      <a:pt x="27243" y="14417"/>
                    </a:lnTo>
                    <a:lnTo>
                      <a:pt x="27201" y="14480"/>
                    </a:lnTo>
                    <a:lnTo>
                      <a:pt x="27117" y="14396"/>
                    </a:lnTo>
                    <a:lnTo>
                      <a:pt x="27117" y="14312"/>
                    </a:lnTo>
                    <a:lnTo>
                      <a:pt x="27222" y="14354"/>
                    </a:lnTo>
                    <a:lnTo>
                      <a:pt x="27494" y="14375"/>
                    </a:lnTo>
                    <a:lnTo>
                      <a:pt x="27640" y="14480"/>
                    </a:lnTo>
                    <a:lnTo>
                      <a:pt x="27870" y="14480"/>
                    </a:lnTo>
                    <a:lnTo>
                      <a:pt x="28017" y="14584"/>
                    </a:lnTo>
                    <a:lnTo>
                      <a:pt x="28142" y="14814"/>
                    </a:lnTo>
                    <a:lnTo>
                      <a:pt x="28247" y="14835"/>
                    </a:lnTo>
                    <a:lnTo>
                      <a:pt x="28289" y="14898"/>
                    </a:lnTo>
                    <a:lnTo>
                      <a:pt x="28247" y="14919"/>
                    </a:lnTo>
                    <a:lnTo>
                      <a:pt x="28184" y="14919"/>
                    </a:lnTo>
                    <a:lnTo>
                      <a:pt x="28184" y="14982"/>
                    </a:lnTo>
                    <a:lnTo>
                      <a:pt x="28372" y="15045"/>
                    </a:lnTo>
                    <a:lnTo>
                      <a:pt x="28435" y="15191"/>
                    </a:lnTo>
                    <a:lnTo>
                      <a:pt x="28498" y="15296"/>
                    </a:lnTo>
                    <a:lnTo>
                      <a:pt x="28875" y="15358"/>
                    </a:lnTo>
                    <a:lnTo>
                      <a:pt x="28979" y="15317"/>
                    </a:lnTo>
                    <a:lnTo>
                      <a:pt x="29021" y="15191"/>
                    </a:lnTo>
                    <a:lnTo>
                      <a:pt x="29105" y="15128"/>
                    </a:lnTo>
                    <a:lnTo>
                      <a:pt x="29189" y="15149"/>
                    </a:lnTo>
                    <a:lnTo>
                      <a:pt x="29314" y="15003"/>
                    </a:lnTo>
                    <a:lnTo>
                      <a:pt x="29335" y="14982"/>
                    </a:lnTo>
                    <a:lnTo>
                      <a:pt x="29502" y="15128"/>
                    </a:lnTo>
                    <a:lnTo>
                      <a:pt x="29481" y="15149"/>
                    </a:lnTo>
                    <a:lnTo>
                      <a:pt x="29377" y="15317"/>
                    </a:lnTo>
                    <a:lnTo>
                      <a:pt x="29377" y="15400"/>
                    </a:lnTo>
                    <a:lnTo>
                      <a:pt x="29293" y="15505"/>
                    </a:lnTo>
                    <a:lnTo>
                      <a:pt x="29293" y="15568"/>
                    </a:lnTo>
                    <a:lnTo>
                      <a:pt x="29189" y="15756"/>
                    </a:lnTo>
                    <a:lnTo>
                      <a:pt x="29230" y="15840"/>
                    </a:lnTo>
                    <a:lnTo>
                      <a:pt x="29189" y="15861"/>
                    </a:lnTo>
                    <a:lnTo>
                      <a:pt x="29168" y="15965"/>
                    </a:lnTo>
                    <a:lnTo>
                      <a:pt x="29168" y="16070"/>
                    </a:lnTo>
                    <a:lnTo>
                      <a:pt x="29000" y="16195"/>
                    </a:lnTo>
                    <a:lnTo>
                      <a:pt x="28958" y="16300"/>
                    </a:lnTo>
                    <a:lnTo>
                      <a:pt x="28958" y="16467"/>
                    </a:lnTo>
                    <a:lnTo>
                      <a:pt x="28916" y="16509"/>
                    </a:lnTo>
                    <a:lnTo>
                      <a:pt x="28916" y="16677"/>
                    </a:lnTo>
                    <a:lnTo>
                      <a:pt x="28854" y="16760"/>
                    </a:lnTo>
                    <a:lnTo>
                      <a:pt x="28707" y="16760"/>
                    </a:lnTo>
                    <a:lnTo>
                      <a:pt x="28540" y="16823"/>
                    </a:lnTo>
                    <a:lnTo>
                      <a:pt x="28540" y="16928"/>
                    </a:lnTo>
                    <a:lnTo>
                      <a:pt x="28477" y="17116"/>
                    </a:lnTo>
                    <a:lnTo>
                      <a:pt x="28498" y="17242"/>
                    </a:lnTo>
                    <a:lnTo>
                      <a:pt x="28561" y="17242"/>
                    </a:lnTo>
                    <a:lnTo>
                      <a:pt x="28582" y="17137"/>
                    </a:lnTo>
                    <a:lnTo>
                      <a:pt x="28644" y="17116"/>
                    </a:lnTo>
                    <a:lnTo>
                      <a:pt x="28686" y="17137"/>
                    </a:lnTo>
                    <a:lnTo>
                      <a:pt x="28770" y="17200"/>
                    </a:lnTo>
                    <a:lnTo>
                      <a:pt x="28854" y="17200"/>
                    </a:lnTo>
                    <a:lnTo>
                      <a:pt x="28896" y="17179"/>
                    </a:lnTo>
                    <a:lnTo>
                      <a:pt x="28958" y="17179"/>
                    </a:lnTo>
                    <a:lnTo>
                      <a:pt x="29000" y="17221"/>
                    </a:lnTo>
                    <a:lnTo>
                      <a:pt x="29021" y="17304"/>
                    </a:lnTo>
                    <a:lnTo>
                      <a:pt x="28958" y="17409"/>
                    </a:lnTo>
                    <a:lnTo>
                      <a:pt x="28979" y="17514"/>
                    </a:lnTo>
                    <a:lnTo>
                      <a:pt x="28896" y="17597"/>
                    </a:lnTo>
                    <a:lnTo>
                      <a:pt x="28896" y="17744"/>
                    </a:lnTo>
                    <a:lnTo>
                      <a:pt x="28916" y="17806"/>
                    </a:lnTo>
                    <a:lnTo>
                      <a:pt x="28979" y="17765"/>
                    </a:lnTo>
                    <a:lnTo>
                      <a:pt x="29021" y="17806"/>
                    </a:lnTo>
                    <a:lnTo>
                      <a:pt x="29105" y="17806"/>
                    </a:lnTo>
                    <a:lnTo>
                      <a:pt x="29168" y="17744"/>
                    </a:lnTo>
                    <a:lnTo>
                      <a:pt x="29272" y="17744"/>
                    </a:lnTo>
                    <a:lnTo>
                      <a:pt x="29293" y="17702"/>
                    </a:lnTo>
                    <a:lnTo>
                      <a:pt x="29377" y="17639"/>
                    </a:lnTo>
                    <a:lnTo>
                      <a:pt x="29440" y="17639"/>
                    </a:lnTo>
                    <a:lnTo>
                      <a:pt x="29544" y="17555"/>
                    </a:lnTo>
                    <a:lnTo>
                      <a:pt x="29586" y="17430"/>
                    </a:lnTo>
                    <a:lnTo>
                      <a:pt x="29649" y="17346"/>
                    </a:lnTo>
                    <a:lnTo>
                      <a:pt x="29712" y="17283"/>
                    </a:lnTo>
                    <a:lnTo>
                      <a:pt x="29753" y="17283"/>
                    </a:lnTo>
                    <a:lnTo>
                      <a:pt x="29816" y="17325"/>
                    </a:lnTo>
                    <a:lnTo>
                      <a:pt x="29900" y="17283"/>
                    </a:lnTo>
                    <a:lnTo>
                      <a:pt x="29942" y="17242"/>
                    </a:lnTo>
                    <a:lnTo>
                      <a:pt x="30025" y="17242"/>
                    </a:lnTo>
                    <a:lnTo>
                      <a:pt x="30067" y="17095"/>
                    </a:lnTo>
                    <a:lnTo>
                      <a:pt x="30067" y="16970"/>
                    </a:lnTo>
                    <a:lnTo>
                      <a:pt x="30172" y="16886"/>
                    </a:lnTo>
                    <a:lnTo>
                      <a:pt x="30214" y="16802"/>
                    </a:lnTo>
                    <a:lnTo>
                      <a:pt x="30277" y="16802"/>
                    </a:lnTo>
                    <a:lnTo>
                      <a:pt x="30339" y="16865"/>
                    </a:lnTo>
                    <a:lnTo>
                      <a:pt x="30381" y="16802"/>
                    </a:lnTo>
                    <a:lnTo>
                      <a:pt x="30444" y="16781"/>
                    </a:lnTo>
                    <a:lnTo>
                      <a:pt x="30486" y="16802"/>
                    </a:lnTo>
                    <a:lnTo>
                      <a:pt x="30528" y="16907"/>
                    </a:lnTo>
                    <a:lnTo>
                      <a:pt x="30444" y="16970"/>
                    </a:lnTo>
                    <a:lnTo>
                      <a:pt x="30381" y="17011"/>
                    </a:lnTo>
                    <a:lnTo>
                      <a:pt x="30465" y="17074"/>
                    </a:lnTo>
                    <a:lnTo>
                      <a:pt x="30632" y="17074"/>
                    </a:lnTo>
                    <a:lnTo>
                      <a:pt x="30695" y="17095"/>
                    </a:lnTo>
                    <a:lnTo>
                      <a:pt x="30737" y="17179"/>
                    </a:lnTo>
                    <a:lnTo>
                      <a:pt x="30653" y="17283"/>
                    </a:lnTo>
                    <a:lnTo>
                      <a:pt x="30569" y="17304"/>
                    </a:lnTo>
                    <a:lnTo>
                      <a:pt x="30569" y="17430"/>
                    </a:lnTo>
                    <a:lnTo>
                      <a:pt x="30653" y="17451"/>
                    </a:lnTo>
                    <a:lnTo>
                      <a:pt x="30695" y="17430"/>
                    </a:lnTo>
                    <a:lnTo>
                      <a:pt x="30779" y="17430"/>
                    </a:lnTo>
                    <a:lnTo>
                      <a:pt x="30800" y="17451"/>
                    </a:lnTo>
                    <a:lnTo>
                      <a:pt x="30883" y="17430"/>
                    </a:lnTo>
                    <a:lnTo>
                      <a:pt x="30904" y="17514"/>
                    </a:lnTo>
                    <a:lnTo>
                      <a:pt x="31009" y="17514"/>
                    </a:lnTo>
                    <a:lnTo>
                      <a:pt x="31072" y="17555"/>
                    </a:lnTo>
                    <a:lnTo>
                      <a:pt x="31113" y="17555"/>
                    </a:lnTo>
                    <a:lnTo>
                      <a:pt x="31260" y="17639"/>
                    </a:lnTo>
                    <a:lnTo>
                      <a:pt x="31302" y="17618"/>
                    </a:lnTo>
                    <a:lnTo>
                      <a:pt x="31365" y="17493"/>
                    </a:lnTo>
                    <a:lnTo>
                      <a:pt x="31406" y="17451"/>
                    </a:lnTo>
                    <a:lnTo>
                      <a:pt x="31490" y="17346"/>
                    </a:lnTo>
                    <a:lnTo>
                      <a:pt x="31595" y="17346"/>
                    </a:lnTo>
                    <a:lnTo>
                      <a:pt x="31616" y="17304"/>
                    </a:lnTo>
                    <a:lnTo>
                      <a:pt x="31532" y="17283"/>
                    </a:lnTo>
                    <a:lnTo>
                      <a:pt x="31490" y="17200"/>
                    </a:lnTo>
                    <a:lnTo>
                      <a:pt x="31574" y="17179"/>
                    </a:lnTo>
                    <a:lnTo>
                      <a:pt x="31595" y="17095"/>
                    </a:lnTo>
                    <a:lnTo>
                      <a:pt x="31511" y="17053"/>
                    </a:lnTo>
                    <a:lnTo>
                      <a:pt x="31469" y="16990"/>
                    </a:lnTo>
                    <a:lnTo>
                      <a:pt x="31406" y="17011"/>
                    </a:lnTo>
                    <a:lnTo>
                      <a:pt x="31406" y="17095"/>
                    </a:lnTo>
                    <a:lnTo>
                      <a:pt x="31365" y="17116"/>
                    </a:lnTo>
                    <a:lnTo>
                      <a:pt x="31302" y="17095"/>
                    </a:lnTo>
                    <a:lnTo>
                      <a:pt x="31197" y="17032"/>
                    </a:lnTo>
                    <a:lnTo>
                      <a:pt x="31197" y="16970"/>
                    </a:lnTo>
                    <a:lnTo>
                      <a:pt x="31155" y="16990"/>
                    </a:lnTo>
                    <a:lnTo>
                      <a:pt x="31072" y="17074"/>
                    </a:lnTo>
                    <a:lnTo>
                      <a:pt x="30883" y="17074"/>
                    </a:lnTo>
                    <a:lnTo>
                      <a:pt x="30800" y="17011"/>
                    </a:lnTo>
                    <a:lnTo>
                      <a:pt x="30904" y="16970"/>
                    </a:lnTo>
                    <a:lnTo>
                      <a:pt x="30988" y="16970"/>
                    </a:lnTo>
                    <a:lnTo>
                      <a:pt x="31072" y="16907"/>
                    </a:lnTo>
                    <a:lnTo>
                      <a:pt x="31072" y="16823"/>
                    </a:lnTo>
                    <a:lnTo>
                      <a:pt x="31051" y="16802"/>
                    </a:lnTo>
                    <a:lnTo>
                      <a:pt x="31051" y="16677"/>
                    </a:lnTo>
                    <a:lnTo>
                      <a:pt x="31072" y="16593"/>
                    </a:lnTo>
                    <a:lnTo>
                      <a:pt x="31072" y="16551"/>
                    </a:lnTo>
                    <a:lnTo>
                      <a:pt x="31009" y="16488"/>
                    </a:lnTo>
                    <a:lnTo>
                      <a:pt x="31009" y="16405"/>
                    </a:lnTo>
                    <a:lnTo>
                      <a:pt x="30862" y="16258"/>
                    </a:lnTo>
                    <a:lnTo>
                      <a:pt x="30737" y="16195"/>
                    </a:lnTo>
                    <a:lnTo>
                      <a:pt x="30737" y="16153"/>
                    </a:lnTo>
                    <a:lnTo>
                      <a:pt x="30695" y="16028"/>
                    </a:lnTo>
                    <a:lnTo>
                      <a:pt x="30632" y="16028"/>
                    </a:lnTo>
                    <a:lnTo>
                      <a:pt x="30590" y="15944"/>
                    </a:lnTo>
                    <a:lnTo>
                      <a:pt x="30632" y="15819"/>
                    </a:lnTo>
                    <a:lnTo>
                      <a:pt x="30590" y="15735"/>
                    </a:lnTo>
                    <a:lnTo>
                      <a:pt x="30465" y="15735"/>
                    </a:lnTo>
                    <a:lnTo>
                      <a:pt x="30277" y="15651"/>
                    </a:lnTo>
                    <a:lnTo>
                      <a:pt x="30235" y="15547"/>
                    </a:lnTo>
                    <a:lnTo>
                      <a:pt x="30277" y="15505"/>
                    </a:lnTo>
                    <a:lnTo>
                      <a:pt x="30277" y="15442"/>
                    </a:lnTo>
                    <a:lnTo>
                      <a:pt x="30214" y="15358"/>
                    </a:lnTo>
                    <a:lnTo>
                      <a:pt x="30172" y="15296"/>
                    </a:lnTo>
                    <a:lnTo>
                      <a:pt x="30151" y="15296"/>
                    </a:lnTo>
                    <a:lnTo>
                      <a:pt x="30046" y="15421"/>
                    </a:lnTo>
                    <a:lnTo>
                      <a:pt x="30025" y="15526"/>
                    </a:lnTo>
                    <a:lnTo>
                      <a:pt x="29963" y="15568"/>
                    </a:lnTo>
                    <a:lnTo>
                      <a:pt x="29921" y="15526"/>
                    </a:lnTo>
                    <a:lnTo>
                      <a:pt x="29921" y="15400"/>
                    </a:lnTo>
                    <a:lnTo>
                      <a:pt x="29858" y="15296"/>
                    </a:lnTo>
                    <a:lnTo>
                      <a:pt x="29900" y="15212"/>
                    </a:lnTo>
                    <a:lnTo>
                      <a:pt x="30025" y="15212"/>
                    </a:lnTo>
                    <a:lnTo>
                      <a:pt x="30005" y="15128"/>
                    </a:lnTo>
                    <a:lnTo>
                      <a:pt x="30025" y="15024"/>
                    </a:lnTo>
                    <a:lnTo>
                      <a:pt x="30005" y="14919"/>
                    </a:lnTo>
                    <a:lnTo>
                      <a:pt x="29900" y="14940"/>
                    </a:lnTo>
                    <a:lnTo>
                      <a:pt x="29900" y="14877"/>
                    </a:lnTo>
                    <a:lnTo>
                      <a:pt x="29963" y="14773"/>
                    </a:lnTo>
                    <a:lnTo>
                      <a:pt x="29921" y="14731"/>
                    </a:lnTo>
                    <a:lnTo>
                      <a:pt x="29712" y="14814"/>
                    </a:lnTo>
                    <a:cubicBezTo>
                      <a:pt x="29691" y="14773"/>
                      <a:pt x="29628" y="14731"/>
                      <a:pt x="29607" y="14689"/>
                    </a:cubicBezTo>
                    <a:lnTo>
                      <a:pt x="29712" y="14605"/>
                    </a:lnTo>
                    <a:lnTo>
                      <a:pt x="29795" y="14584"/>
                    </a:lnTo>
                    <a:lnTo>
                      <a:pt x="29858" y="14417"/>
                    </a:lnTo>
                    <a:lnTo>
                      <a:pt x="29816" y="14312"/>
                    </a:lnTo>
                    <a:lnTo>
                      <a:pt x="29691" y="14291"/>
                    </a:lnTo>
                    <a:lnTo>
                      <a:pt x="29628" y="14208"/>
                    </a:lnTo>
                    <a:lnTo>
                      <a:pt x="29628" y="14103"/>
                    </a:lnTo>
                    <a:lnTo>
                      <a:pt x="29691" y="14082"/>
                    </a:lnTo>
                    <a:lnTo>
                      <a:pt x="29649" y="13998"/>
                    </a:lnTo>
                    <a:lnTo>
                      <a:pt x="29691" y="13915"/>
                    </a:lnTo>
                    <a:lnTo>
                      <a:pt x="29816" y="13998"/>
                    </a:lnTo>
                    <a:lnTo>
                      <a:pt x="29921" y="13977"/>
                    </a:lnTo>
                    <a:lnTo>
                      <a:pt x="30025" y="14061"/>
                    </a:lnTo>
                    <a:lnTo>
                      <a:pt x="30151" y="14061"/>
                    </a:lnTo>
                    <a:lnTo>
                      <a:pt x="30318" y="13977"/>
                    </a:lnTo>
                    <a:lnTo>
                      <a:pt x="30318" y="14019"/>
                    </a:lnTo>
                    <a:lnTo>
                      <a:pt x="30360" y="14061"/>
                    </a:lnTo>
                    <a:lnTo>
                      <a:pt x="30339" y="14082"/>
                    </a:lnTo>
                    <a:lnTo>
                      <a:pt x="30277" y="14249"/>
                    </a:lnTo>
                    <a:lnTo>
                      <a:pt x="30277" y="14312"/>
                    </a:lnTo>
                    <a:lnTo>
                      <a:pt x="30360" y="14291"/>
                    </a:lnTo>
                    <a:lnTo>
                      <a:pt x="30381" y="14354"/>
                    </a:lnTo>
                    <a:lnTo>
                      <a:pt x="30465" y="14375"/>
                    </a:lnTo>
                    <a:lnTo>
                      <a:pt x="30590" y="14459"/>
                    </a:lnTo>
                    <a:lnTo>
                      <a:pt x="30632" y="14354"/>
                    </a:lnTo>
                    <a:lnTo>
                      <a:pt x="30528" y="14249"/>
                    </a:lnTo>
                    <a:lnTo>
                      <a:pt x="30590" y="14145"/>
                    </a:lnTo>
                    <a:lnTo>
                      <a:pt x="30632" y="14208"/>
                    </a:lnTo>
                    <a:lnTo>
                      <a:pt x="30695" y="14249"/>
                    </a:lnTo>
                    <a:lnTo>
                      <a:pt x="30737" y="14354"/>
                    </a:lnTo>
                    <a:lnTo>
                      <a:pt x="30904" y="14501"/>
                    </a:lnTo>
                    <a:lnTo>
                      <a:pt x="30967" y="14501"/>
                    </a:lnTo>
                    <a:lnTo>
                      <a:pt x="30967" y="14417"/>
                    </a:lnTo>
                    <a:lnTo>
                      <a:pt x="30946" y="14375"/>
                    </a:lnTo>
                    <a:lnTo>
                      <a:pt x="30988" y="14291"/>
                    </a:lnTo>
                    <a:lnTo>
                      <a:pt x="30967" y="14145"/>
                    </a:lnTo>
                    <a:lnTo>
                      <a:pt x="30904" y="14103"/>
                    </a:lnTo>
                    <a:lnTo>
                      <a:pt x="30946" y="13957"/>
                    </a:lnTo>
                    <a:lnTo>
                      <a:pt x="30862" y="13768"/>
                    </a:lnTo>
                    <a:lnTo>
                      <a:pt x="30758" y="13726"/>
                    </a:lnTo>
                    <a:lnTo>
                      <a:pt x="30758" y="13622"/>
                    </a:lnTo>
                    <a:lnTo>
                      <a:pt x="30695" y="13580"/>
                    </a:lnTo>
                    <a:lnTo>
                      <a:pt x="30549" y="13685"/>
                    </a:lnTo>
                    <a:lnTo>
                      <a:pt x="30486" y="13685"/>
                    </a:lnTo>
                    <a:lnTo>
                      <a:pt x="30590" y="13538"/>
                    </a:lnTo>
                    <a:lnTo>
                      <a:pt x="30695" y="13538"/>
                    </a:lnTo>
                    <a:lnTo>
                      <a:pt x="30737" y="13559"/>
                    </a:lnTo>
                    <a:lnTo>
                      <a:pt x="30841" y="13517"/>
                    </a:lnTo>
                    <a:lnTo>
                      <a:pt x="30925" y="13622"/>
                    </a:lnTo>
                    <a:lnTo>
                      <a:pt x="30967" y="13643"/>
                    </a:lnTo>
                    <a:lnTo>
                      <a:pt x="30967" y="13873"/>
                    </a:lnTo>
                    <a:lnTo>
                      <a:pt x="31009" y="13873"/>
                    </a:lnTo>
                    <a:lnTo>
                      <a:pt x="31155" y="13768"/>
                    </a:lnTo>
                    <a:lnTo>
                      <a:pt x="31051" y="13936"/>
                    </a:lnTo>
                    <a:lnTo>
                      <a:pt x="31051" y="13998"/>
                    </a:lnTo>
                    <a:lnTo>
                      <a:pt x="30967" y="14040"/>
                    </a:lnTo>
                    <a:lnTo>
                      <a:pt x="30967" y="14082"/>
                    </a:lnTo>
                    <a:lnTo>
                      <a:pt x="31051" y="14166"/>
                    </a:lnTo>
                    <a:lnTo>
                      <a:pt x="31072" y="14291"/>
                    </a:lnTo>
                    <a:lnTo>
                      <a:pt x="31009" y="14375"/>
                    </a:lnTo>
                    <a:lnTo>
                      <a:pt x="31072" y="14417"/>
                    </a:lnTo>
                    <a:lnTo>
                      <a:pt x="31365" y="14354"/>
                    </a:lnTo>
                    <a:lnTo>
                      <a:pt x="31406" y="14249"/>
                    </a:lnTo>
                    <a:lnTo>
                      <a:pt x="31511" y="14249"/>
                    </a:lnTo>
                    <a:lnTo>
                      <a:pt x="31574" y="14270"/>
                    </a:lnTo>
                    <a:lnTo>
                      <a:pt x="31720" y="14082"/>
                    </a:lnTo>
                    <a:lnTo>
                      <a:pt x="31804" y="14082"/>
                    </a:lnTo>
                    <a:lnTo>
                      <a:pt x="31846" y="13998"/>
                    </a:lnTo>
                    <a:lnTo>
                      <a:pt x="31950" y="13936"/>
                    </a:lnTo>
                    <a:lnTo>
                      <a:pt x="31992" y="13789"/>
                    </a:lnTo>
                    <a:lnTo>
                      <a:pt x="32055" y="13747"/>
                    </a:lnTo>
                    <a:lnTo>
                      <a:pt x="32243" y="13747"/>
                    </a:lnTo>
                    <a:lnTo>
                      <a:pt x="32348" y="13789"/>
                    </a:lnTo>
                    <a:lnTo>
                      <a:pt x="32411" y="13726"/>
                    </a:lnTo>
                    <a:lnTo>
                      <a:pt x="32369" y="13622"/>
                    </a:lnTo>
                    <a:lnTo>
                      <a:pt x="32536" y="13475"/>
                    </a:lnTo>
                    <a:lnTo>
                      <a:pt x="32557" y="13413"/>
                    </a:lnTo>
                    <a:lnTo>
                      <a:pt x="32620" y="13371"/>
                    </a:lnTo>
                    <a:lnTo>
                      <a:pt x="32641" y="13245"/>
                    </a:lnTo>
                    <a:lnTo>
                      <a:pt x="32515" y="13015"/>
                    </a:lnTo>
                    <a:lnTo>
                      <a:pt x="32536" y="12931"/>
                    </a:lnTo>
                    <a:lnTo>
                      <a:pt x="32411" y="12827"/>
                    </a:lnTo>
                    <a:lnTo>
                      <a:pt x="32369" y="12701"/>
                    </a:lnTo>
                    <a:lnTo>
                      <a:pt x="32432" y="12596"/>
                    </a:lnTo>
                    <a:lnTo>
                      <a:pt x="32557" y="12534"/>
                    </a:lnTo>
                    <a:lnTo>
                      <a:pt x="32578" y="12471"/>
                    </a:lnTo>
                    <a:lnTo>
                      <a:pt x="32557" y="12471"/>
                    </a:lnTo>
                    <a:lnTo>
                      <a:pt x="32474" y="12534"/>
                    </a:lnTo>
                    <a:lnTo>
                      <a:pt x="32453" y="12534"/>
                    </a:lnTo>
                    <a:lnTo>
                      <a:pt x="32453" y="12471"/>
                    </a:lnTo>
                    <a:lnTo>
                      <a:pt x="32536" y="12366"/>
                    </a:lnTo>
                    <a:lnTo>
                      <a:pt x="32432" y="12366"/>
                    </a:lnTo>
                    <a:lnTo>
                      <a:pt x="32515" y="12283"/>
                    </a:lnTo>
                    <a:lnTo>
                      <a:pt x="32536" y="12199"/>
                    </a:lnTo>
                    <a:lnTo>
                      <a:pt x="32453" y="12157"/>
                    </a:lnTo>
                    <a:lnTo>
                      <a:pt x="32348" y="12115"/>
                    </a:lnTo>
                    <a:lnTo>
                      <a:pt x="32411" y="12094"/>
                    </a:lnTo>
                    <a:lnTo>
                      <a:pt x="32411" y="11990"/>
                    </a:lnTo>
                    <a:lnTo>
                      <a:pt x="32474" y="11990"/>
                    </a:lnTo>
                    <a:lnTo>
                      <a:pt x="32515" y="12052"/>
                    </a:lnTo>
                    <a:lnTo>
                      <a:pt x="32620" y="12052"/>
                    </a:lnTo>
                    <a:lnTo>
                      <a:pt x="32683" y="12157"/>
                    </a:lnTo>
                    <a:lnTo>
                      <a:pt x="32766" y="12178"/>
                    </a:lnTo>
                    <a:lnTo>
                      <a:pt x="32829" y="12094"/>
                    </a:lnTo>
                    <a:lnTo>
                      <a:pt x="32892" y="12115"/>
                    </a:lnTo>
                    <a:lnTo>
                      <a:pt x="33059" y="12073"/>
                    </a:lnTo>
                    <a:lnTo>
                      <a:pt x="33185" y="11990"/>
                    </a:lnTo>
                    <a:lnTo>
                      <a:pt x="33143" y="11948"/>
                    </a:lnTo>
                    <a:lnTo>
                      <a:pt x="33206" y="11843"/>
                    </a:lnTo>
                    <a:lnTo>
                      <a:pt x="33185" y="11801"/>
                    </a:lnTo>
                    <a:lnTo>
                      <a:pt x="33143" y="11801"/>
                    </a:lnTo>
                    <a:lnTo>
                      <a:pt x="33143" y="11739"/>
                    </a:lnTo>
                    <a:lnTo>
                      <a:pt x="33080" y="11697"/>
                    </a:lnTo>
                    <a:lnTo>
                      <a:pt x="32934" y="11697"/>
                    </a:lnTo>
                    <a:lnTo>
                      <a:pt x="32997" y="11655"/>
                    </a:lnTo>
                    <a:lnTo>
                      <a:pt x="33101" y="11634"/>
                    </a:lnTo>
                    <a:lnTo>
                      <a:pt x="33290" y="11488"/>
                    </a:lnTo>
                    <a:lnTo>
                      <a:pt x="33373" y="11383"/>
                    </a:lnTo>
                    <a:lnTo>
                      <a:pt x="33352" y="11341"/>
                    </a:lnTo>
                    <a:lnTo>
                      <a:pt x="33290" y="11320"/>
                    </a:lnTo>
                    <a:lnTo>
                      <a:pt x="33269" y="11236"/>
                    </a:lnTo>
                    <a:lnTo>
                      <a:pt x="33080" y="11174"/>
                    </a:lnTo>
                    <a:lnTo>
                      <a:pt x="32976" y="11216"/>
                    </a:lnTo>
                    <a:lnTo>
                      <a:pt x="32934" y="11174"/>
                    </a:lnTo>
                    <a:lnTo>
                      <a:pt x="33038" y="11153"/>
                    </a:lnTo>
                    <a:lnTo>
                      <a:pt x="33038" y="11027"/>
                    </a:lnTo>
                    <a:lnTo>
                      <a:pt x="32808" y="10860"/>
                    </a:lnTo>
                    <a:lnTo>
                      <a:pt x="32808" y="10818"/>
                    </a:lnTo>
                    <a:lnTo>
                      <a:pt x="32871" y="10818"/>
                    </a:lnTo>
                    <a:lnTo>
                      <a:pt x="32955" y="10902"/>
                    </a:lnTo>
                    <a:lnTo>
                      <a:pt x="33038" y="10860"/>
                    </a:lnTo>
                    <a:lnTo>
                      <a:pt x="32955" y="10797"/>
                    </a:lnTo>
                    <a:lnTo>
                      <a:pt x="33018" y="10755"/>
                    </a:lnTo>
                    <a:lnTo>
                      <a:pt x="33018" y="10713"/>
                    </a:lnTo>
                    <a:lnTo>
                      <a:pt x="32871" y="10651"/>
                    </a:lnTo>
                    <a:lnTo>
                      <a:pt x="32766" y="10588"/>
                    </a:lnTo>
                    <a:lnTo>
                      <a:pt x="32662" y="10651"/>
                    </a:lnTo>
                    <a:lnTo>
                      <a:pt x="32515" y="10588"/>
                    </a:lnTo>
                    <a:cubicBezTo>
                      <a:pt x="32536" y="10546"/>
                      <a:pt x="32536" y="10525"/>
                      <a:pt x="32536" y="10504"/>
                    </a:cubicBezTo>
                    <a:lnTo>
                      <a:pt x="32599" y="10504"/>
                    </a:lnTo>
                    <a:lnTo>
                      <a:pt x="32620" y="10483"/>
                    </a:lnTo>
                    <a:lnTo>
                      <a:pt x="32599" y="10420"/>
                    </a:lnTo>
                    <a:lnTo>
                      <a:pt x="32536" y="10420"/>
                    </a:lnTo>
                    <a:cubicBezTo>
                      <a:pt x="32536" y="10400"/>
                      <a:pt x="32536" y="10339"/>
                      <a:pt x="32517" y="10317"/>
                    </a:cubicBezTo>
                    <a:lnTo>
                      <a:pt x="32517" y="10317"/>
                    </a:lnTo>
                    <a:cubicBezTo>
                      <a:pt x="32518" y="10308"/>
                      <a:pt x="32523" y="10287"/>
                      <a:pt x="32536" y="10274"/>
                    </a:cubicBezTo>
                    <a:cubicBezTo>
                      <a:pt x="32536" y="10274"/>
                      <a:pt x="32536" y="10232"/>
                      <a:pt x="32557" y="10232"/>
                    </a:cubicBezTo>
                    <a:lnTo>
                      <a:pt x="32641" y="10316"/>
                    </a:lnTo>
                    <a:lnTo>
                      <a:pt x="32746" y="10274"/>
                    </a:lnTo>
                    <a:lnTo>
                      <a:pt x="32934" y="10232"/>
                    </a:lnTo>
                    <a:lnTo>
                      <a:pt x="32976" y="10337"/>
                    </a:lnTo>
                    <a:lnTo>
                      <a:pt x="33080" y="10379"/>
                    </a:lnTo>
                    <a:lnTo>
                      <a:pt x="33143" y="10441"/>
                    </a:lnTo>
                    <a:lnTo>
                      <a:pt x="33185" y="10420"/>
                    </a:lnTo>
                    <a:lnTo>
                      <a:pt x="33352" y="10525"/>
                    </a:lnTo>
                    <a:lnTo>
                      <a:pt x="33394" y="10483"/>
                    </a:lnTo>
                    <a:lnTo>
                      <a:pt x="33457" y="10504"/>
                    </a:lnTo>
                    <a:lnTo>
                      <a:pt x="33499" y="10420"/>
                    </a:lnTo>
                    <a:lnTo>
                      <a:pt x="33478" y="10337"/>
                    </a:lnTo>
                    <a:lnTo>
                      <a:pt x="33394" y="10295"/>
                    </a:lnTo>
                    <a:lnTo>
                      <a:pt x="33310" y="10190"/>
                    </a:lnTo>
                    <a:lnTo>
                      <a:pt x="33269" y="10107"/>
                    </a:lnTo>
                    <a:lnTo>
                      <a:pt x="33059" y="9918"/>
                    </a:lnTo>
                    <a:lnTo>
                      <a:pt x="33038" y="9855"/>
                    </a:lnTo>
                    <a:lnTo>
                      <a:pt x="33038" y="9855"/>
                    </a:lnTo>
                    <a:lnTo>
                      <a:pt x="33101" y="9897"/>
                    </a:lnTo>
                    <a:lnTo>
                      <a:pt x="33143" y="9960"/>
                    </a:lnTo>
                    <a:lnTo>
                      <a:pt x="33206" y="9981"/>
                    </a:lnTo>
                    <a:lnTo>
                      <a:pt x="33310" y="10107"/>
                    </a:lnTo>
                    <a:lnTo>
                      <a:pt x="33394" y="10127"/>
                    </a:lnTo>
                    <a:lnTo>
                      <a:pt x="33415" y="10190"/>
                    </a:lnTo>
                    <a:lnTo>
                      <a:pt x="33499" y="10295"/>
                    </a:lnTo>
                    <a:lnTo>
                      <a:pt x="33603" y="10400"/>
                    </a:lnTo>
                    <a:lnTo>
                      <a:pt x="33624" y="10462"/>
                    </a:lnTo>
                    <a:lnTo>
                      <a:pt x="33687" y="10504"/>
                    </a:lnTo>
                    <a:lnTo>
                      <a:pt x="33792" y="10609"/>
                    </a:lnTo>
                    <a:lnTo>
                      <a:pt x="33834" y="10713"/>
                    </a:lnTo>
                    <a:lnTo>
                      <a:pt x="33938" y="10713"/>
                    </a:lnTo>
                    <a:lnTo>
                      <a:pt x="33980" y="10672"/>
                    </a:lnTo>
                    <a:lnTo>
                      <a:pt x="33917" y="10546"/>
                    </a:lnTo>
                    <a:lnTo>
                      <a:pt x="33834" y="10337"/>
                    </a:lnTo>
                    <a:lnTo>
                      <a:pt x="34001" y="10358"/>
                    </a:lnTo>
                    <a:lnTo>
                      <a:pt x="34189" y="10462"/>
                    </a:lnTo>
                    <a:lnTo>
                      <a:pt x="34357" y="10462"/>
                    </a:lnTo>
                    <a:lnTo>
                      <a:pt x="34357" y="10567"/>
                    </a:lnTo>
                    <a:lnTo>
                      <a:pt x="34336" y="10630"/>
                    </a:lnTo>
                    <a:lnTo>
                      <a:pt x="34440" y="10713"/>
                    </a:lnTo>
                    <a:lnTo>
                      <a:pt x="34545" y="10713"/>
                    </a:lnTo>
                    <a:lnTo>
                      <a:pt x="34566" y="10734"/>
                    </a:lnTo>
                    <a:lnTo>
                      <a:pt x="34838" y="10734"/>
                    </a:lnTo>
                    <a:lnTo>
                      <a:pt x="34922" y="10672"/>
                    </a:lnTo>
                    <a:lnTo>
                      <a:pt x="34984" y="10546"/>
                    </a:lnTo>
                    <a:lnTo>
                      <a:pt x="34984" y="10441"/>
                    </a:lnTo>
                    <a:lnTo>
                      <a:pt x="35026" y="10337"/>
                    </a:lnTo>
                    <a:lnTo>
                      <a:pt x="34963" y="10295"/>
                    </a:lnTo>
                    <a:lnTo>
                      <a:pt x="34880" y="10086"/>
                    </a:lnTo>
                    <a:lnTo>
                      <a:pt x="34838" y="10086"/>
                    </a:lnTo>
                    <a:lnTo>
                      <a:pt x="34754" y="9939"/>
                    </a:lnTo>
                    <a:lnTo>
                      <a:pt x="34775" y="9814"/>
                    </a:lnTo>
                    <a:lnTo>
                      <a:pt x="34838" y="9793"/>
                    </a:lnTo>
                    <a:lnTo>
                      <a:pt x="34838" y="9709"/>
                    </a:lnTo>
                    <a:lnTo>
                      <a:pt x="34859" y="9688"/>
                    </a:lnTo>
                    <a:lnTo>
                      <a:pt x="34922" y="9730"/>
                    </a:lnTo>
                    <a:lnTo>
                      <a:pt x="34943" y="9835"/>
                    </a:lnTo>
                    <a:lnTo>
                      <a:pt x="34984" y="9730"/>
                    </a:lnTo>
                    <a:lnTo>
                      <a:pt x="34984" y="9583"/>
                    </a:lnTo>
                    <a:lnTo>
                      <a:pt x="35047" y="9542"/>
                    </a:lnTo>
                    <a:lnTo>
                      <a:pt x="35089" y="9500"/>
                    </a:lnTo>
                    <a:lnTo>
                      <a:pt x="35089" y="9604"/>
                    </a:lnTo>
                    <a:lnTo>
                      <a:pt x="35131" y="9667"/>
                    </a:lnTo>
                    <a:lnTo>
                      <a:pt x="35089" y="9709"/>
                    </a:lnTo>
                    <a:lnTo>
                      <a:pt x="34984" y="9772"/>
                    </a:lnTo>
                    <a:lnTo>
                      <a:pt x="34963" y="9897"/>
                    </a:lnTo>
                    <a:lnTo>
                      <a:pt x="35026" y="9918"/>
                    </a:lnTo>
                    <a:lnTo>
                      <a:pt x="35068" y="10002"/>
                    </a:lnTo>
                    <a:lnTo>
                      <a:pt x="35068" y="10086"/>
                    </a:lnTo>
                    <a:lnTo>
                      <a:pt x="35194" y="10232"/>
                    </a:lnTo>
                    <a:lnTo>
                      <a:pt x="35256" y="10274"/>
                    </a:lnTo>
                    <a:lnTo>
                      <a:pt x="35256" y="10190"/>
                    </a:lnTo>
                    <a:lnTo>
                      <a:pt x="35298" y="10169"/>
                    </a:lnTo>
                    <a:lnTo>
                      <a:pt x="35361" y="10211"/>
                    </a:lnTo>
                    <a:lnTo>
                      <a:pt x="35466" y="10169"/>
                    </a:lnTo>
                    <a:lnTo>
                      <a:pt x="35487" y="10211"/>
                    </a:lnTo>
                    <a:lnTo>
                      <a:pt x="35466" y="10253"/>
                    </a:lnTo>
                    <a:lnTo>
                      <a:pt x="35466" y="10358"/>
                    </a:lnTo>
                    <a:lnTo>
                      <a:pt x="35403" y="10525"/>
                    </a:lnTo>
                    <a:lnTo>
                      <a:pt x="35403" y="10567"/>
                    </a:lnTo>
                    <a:lnTo>
                      <a:pt x="35298" y="10734"/>
                    </a:lnTo>
                    <a:lnTo>
                      <a:pt x="35235" y="10923"/>
                    </a:lnTo>
                    <a:lnTo>
                      <a:pt x="35235" y="10964"/>
                    </a:lnTo>
                    <a:lnTo>
                      <a:pt x="35256" y="10964"/>
                    </a:lnTo>
                    <a:lnTo>
                      <a:pt x="35298" y="10860"/>
                    </a:lnTo>
                    <a:lnTo>
                      <a:pt x="35403" y="10902"/>
                    </a:lnTo>
                    <a:lnTo>
                      <a:pt x="35403" y="10923"/>
                    </a:lnTo>
                    <a:lnTo>
                      <a:pt x="35487" y="10923"/>
                    </a:lnTo>
                    <a:lnTo>
                      <a:pt x="35549" y="11006"/>
                    </a:lnTo>
                    <a:lnTo>
                      <a:pt x="35696" y="11027"/>
                    </a:lnTo>
                    <a:lnTo>
                      <a:pt x="35591" y="11069"/>
                    </a:lnTo>
                    <a:lnTo>
                      <a:pt x="35570" y="11132"/>
                    </a:lnTo>
                    <a:lnTo>
                      <a:pt x="35507" y="11153"/>
                    </a:lnTo>
                    <a:lnTo>
                      <a:pt x="35466" y="11111"/>
                    </a:lnTo>
                    <a:lnTo>
                      <a:pt x="35382" y="11132"/>
                    </a:lnTo>
                    <a:lnTo>
                      <a:pt x="35403" y="11216"/>
                    </a:lnTo>
                    <a:lnTo>
                      <a:pt x="35466" y="11236"/>
                    </a:lnTo>
                    <a:lnTo>
                      <a:pt x="35487" y="11257"/>
                    </a:lnTo>
                    <a:lnTo>
                      <a:pt x="35591" y="11257"/>
                    </a:lnTo>
                    <a:lnTo>
                      <a:pt x="35591" y="11341"/>
                    </a:lnTo>
                    <a:lnTo>
                      <a:pt x="35612" y="11383"/>
                    </a:lnTo>
                    <a:lnTo>
                      <a:pt x="35612" y="11467"/>
                    </a:lnTo>
                    <a:lnTo>
                      <a:pt x="35675" y="11550"/>
                    </a:lnTo>
                    <a:lnTo>
                      <a:pt x="35779" y="11571"/>
                    </a:lnTo>
                    <a:lnTo>
                      <a:pt x="35821" y="11655"/>
                    </a:lnTo>
                    <a:lnTo>
                      <a:pt x="35863" y="11739"/>
                    </a:lnTo>
                    <a:lnTo>
                      <a:pt x="35821" y="11843"/>
                    </a:lnTo>
                    <a:lnTo>
                      <a:pt x="35759" y="11906"/>
                    </a:lnTo>
                    <a:lnTo>
                      <a:pt x="35675" y="11906"/>
                    </a:lnTo>
                    <a:lnTo>
                      <a:pt x="35612" y="11948"/>
                    </a:lnTo>
                    <a:lnTo>
                      <a:pt x="35570" y="11906"/>
                    </a:lnTo>
                    <a:lnTo>
                      <a:pt x="35487" y="11885"/>
                    </a:lnTo>
                    <a:lnTo>
                      <a:pt x="35445" y="11906"/>
                    </a:lnTo>
                    <a:lnTo>
                      <a:pt x="35361" y="12011"/>
                    </a:lnTo>
                    <a:lnTo>
                      <a:pt x="35403" y="12052"/>
                    </a:lnTo>
                    <a:lnTo>
                      <a:pt x="35403" y="12094"/>
                    </a:lnTo>
                    <a:lnTo>
                      <a:pt x="35361" y="12178"/>
                    </a:lnTo>
                    <a:lnTo>
                      <a:pt x="35382" y="12220"/>
                    </a:lnTo>
                    <a:lnTo>
                      <a:pt x="35445" y="12220"/>
                    </a:lnTo>
                    <a:lnTo>
                      <a:pt x="35466" y="12199"/>
                    </a:lnTo>
                    <a:lnTo>
                      <a:pt x="35549" y="12178"/>
                    </a:lnTo>
                    <a:lnTo>
                      <a:pt x="35654" y="12178"/>
                    </a:lnTo>
                    <a:lnTo>
                      <a:pt x="35717" y="12115"/>
                    </a:lnTo>
                    <a:lnTo>
                      <a:pt x="35800" y="12115"/>
                    </a:lnTo>
                    <a:lnTo>
                      <a:pt x="35863" y="12011"/>
                    </a:lnTo>
                    <a:lnTo>
                      <a:pt x="35905" y="11990"/>
                    </a:lnTo>
                    <a:lnTo>
                      <a:pt x="35926" y="12115"/>
                    </a:lnTo>
                    <a:lnTo>
                      <a:pt x="35989" y="12157"/>
                    </a:lnTo>
                    <a:lnTo>
                      <a:pt x="36072" y="12094"/>
                    </a:lnTo>
                    <a:lnTo>
                      <a:pt x="36135" y="11969"/>
                    </a:lnTo>
                    <a:lnTo>
                      <a:pt x="36240" y="11885"/>
                    </a:lnTo>
                    <a:lnTo>
                      <a:pt x="36303" y="11948"/>
                    </a:lnTo>
                    <a:lnTo>
                      <a:pt x="36303" y="11990"/>
                    </a:lnTo>
                    <a:lnTo>
                      <a:pt x="36219" y="12011"/>
                    </a:lnTo>
                    <a:lnTo>
                      <a:pt x="36177" y="12073"/>
                    </a:lnTo>
                    <a:lnTo>
                      <a:pt x="36219" y="12094"/>
                    </a:lnTo>
                    <a:lnTo>
                      <a:pt x="36219" y="12157"/>
                    </a:lnTo>
                    <a:lnTo>
                      <a:pt x="36093" y="12199"/>
                    </a:lnTo>
                    <a:lnTo>
                      <a:pt x="36072" y="12220"/>
                    </a:lnTo>
                    <a:lnTo>
                      <a:pt x="36219" y="12199"/>
                    </a:lnTo>
                    <a:lnTo>
                      <a:pt x="36240" y="12283"/>
                    </a:lnTo>
                    <a:lnTo>
                      <a:pt x="36135" y="12366"/>
                    </a:lnTo>
                    <a:lnTo>
                      <a:pt x="36177" y="12492"/>
                    </a:lnTo>
                    <a:lnTo>
                      <a:pt x="36219" y="12513"/>
                    </a:lnTo>
                    <a:lnTo>
                      <a:pt x="36282" y="12617"/>
                    </a:lnTo>
                    <a:lnTo>
                      <a:pt x="36407" y="12596"/>
                    </a:lnTo>
                    <a:lnTo>
                      <a:pt x="36428" y="12534"/>
                    </a:lnTo>
                    <a:lnTo>
                      <a:pt x="36407" y="12471"/>
                    </a:lnTo>
                    <a:lnTo>
                      <a:pt x="36407" y="12387"/>
                    </a:lnTo>
                    <a:lnTo>
                      <a:pt x="36449" y="12366"/>
                    </a:lnTo>
                    <a:lnTo>
                      <a:pt x="36595" y="12471"/>
                    </a:lnTo>
                    <a:lnTo>
                      <a:pt x="36595" y="12534"/>
                    </a:lnTo>
                    <a:lnTo>
                      <a:pt x="36533" y="12638"/>
                    </a:lnTo>
                    <a:lnTo>
                      <a:pt x="36616" y="12701"/>
                    </a:lnTo>
                    <a:lnTo>
                      <a:pt x="36637" y="12743"/>
                    </a:lnTo>
                    <a:lnTo>
                      <a:pt x="36491" y="12827"/>
                    </a:lnTo>
                    <a:lnTo>
                      <a:pt x="36449" y="12889"/>
                    </a:lnTo>
                    <a:lnTo>
                      <a:pt x="36533" y="12952"/>
                    </a:lnTo>
                    <a:lnTo>
                      <a:pt x="36763" y="12952"/>
                    </a:lnTo>
                    <a:lnTo>
                      <a:pt x="36826" y="12994"/>
                    </a:lnTo>
                    <a:lnTo>
                      <a:pt x="36826" y="13099"/>
                    </a:lnTo>
                    <a:lnTo>
                      <a:pt x="36826" y="13161"/>
                    </a:lnTo>
                    <a:lnTo>
                      <a:pt x="36867" y="13140"/>
                    </a:lnTo>
                    <a:lnTo>
                      <a:pt x="36867" y="13057"/>
                    </a:lnTo>
                    <a:lnTo>
                      <a:pt x="36930" y="12994"/>
                    </a:lnTo>
                    <a:lnTo>
                      <a:pt x="36972" y="12994"/>
                    </a:lnTo>
                    <a:lnTo>
                      <a:pt x="36972" y="13057"/>
                    </a:lnTo>
                    <a:lnTo>
                      <a:pt x="36930" y="13161"/>
                    </a:lnTo>
                    <a:lnTo>
                      <a:pt x="36930" y="13245"/>
                    </a:lnTo>
                    <a:lnTo>
                      <a:pt x="36847" y="13266"/>
                    </a:lnTo>
                    <a:lnTo>
                      <a:pt x="36805" y="13433"/>
                    </a:lnTo>
                    <a:lnTo>
                      <a:pt x="36805" y="13475"/>
                    </a:lnTo>
                    <a:lnTo>
                      <a:pt x="36867" y="13517"/>
                    </a:lnTo>
                    <a:lnTo>
                      <a:pt x="36867" y="13622"/>
                    </a:lnTo>
                    <a:lnTo>
                      <a:pt x="36826" y="13726"/>
                    </a:lnTo>
                    <a:lnTo>
                      <a:pt x="36826" y="13831"/>
                    </a:lnTo>
                    <a:lnTo>
                      <a:pt x="36847" y="13852"/>
                    </a:lnTo>
                    <a:lnTo>
                      <a:pt x="36847" y="13873"/>
                    </a:lnTo>
                    <a:lnTo>
                      <a:pt x="36826" y="14082"/>
                    </a:lnTo>
                    <a:lnTo>
                      <a:pt x="36763" y="14166"/>
                    </a:lnTo>
                    <a:lnTo>
                      <a:pt x="36826" y="14270"/>
                    </a:lnTo>
                    <a:lnTo>
                      <a:pt x="36805" y="14354"/>
                    </a:lnTo>
                    <a:lnTo>
                      <a:pt x="36637" y="14396"/>
                    </a:lnTo>
                    <a:lnTo>
                      <a:pt x="36491" y="14375"/>
                    </a:lnTo>
                    <a:lnTo>
                      <a:pt x="36428" y="14396"/>
                    </a:lnTo>
                    <a:lnTo>
                      <a:pt x="36407" y="14480"/>
                    </a:lnTo>
                    <a:lnTo>
                      <a:pt x="36198" y="14626"/>
                    </a:lnTo>
                    <a:lnTo>
                      <a:pt x="36198" y="14710"/>
                    </a:lnTo>
                    <a:lnTo>
                      <a:pt x="36344" y="14793"/>
                    </a:lnTo>
                    <a:lnTo>
                      <a:pt x="36303" y="14793"/>
                    </a:lnTo>
                    <a:lnTo>
                      <a:pt x="36219" y="14814"/>
                    </a:lnTo>
                    <a:lnTo>
                      <a:pt x="36303" y="14814"/>
                    </a:lnTo>
                    <a:lnTo>
                      <a:pt x="36177" y="14982"/>
                    </a:lnTo>
                    <a:lnTo>
                      <a:pt x="36093" y="15024"/>
                    </a:lnTo>
                    <a:lnTo>
                      <a:pt x="35884" y="15149"/>
                    </a:lnTo>
                    <a:lnTo>
                      <a:pt x="35738" y="15296"/>
                    </a:lnTo>
                    <a:lnTo>
                      <a:pt x="35675" y="15296"/>
                    </a:lnTo>
                    <a:lnTo>
                      <a:pt x="35633" y="15337"/>
                    </a:lnTo>
                    <a:lnTo>
                      <a:pt x="35591" y="15463"/>
                    </a:lnTo>
                    <a:lnTo>
                      <a:pt x="35675" y="15568"/>
                    </a:lnTo>
                    <a:lnTo>
                      <a:pt x="35696" y="15672"/>
                    </a:lnTo>
                    <a:lnTo>
                      <a:pt x="35800" y="15840"/>
                    </a:lnTo>
                    <a:lnTo>
                      <a:pt x="35842" y="16133"/>
                    </a:lnTo>
                    <a:lnTo>
                      <a:pt x="35779" y="16174"/>
                    </a:lnTo>
                    <a:lnTo>
                      <a:pt x="35738" y="16153"/>
                    </a:lnTo>
                    <a:lnTo>
                      <a:pt x="35675" y="16195"/>
                    </a:lnTo>
                    <a:lnTo>
                      <a:pt x="35654" y="16300"/>
                    </a:lnTo>
                    <a:lnTo>
                      <a:pt x="35633" y="16195"/>
                    </a:lnTo>
                    <a:lnTo>
                      <a:pt x="35633" y="16049"/>
                    </a:lnTo>
                    <a:lnTo>
                      <a:pt x="35570" y="15986"/>
                    </a:lnTo>
                    <a:lnTo>
                      <a:pt x="35466" y="16049"/>
                    </a:lnTo>
                    <a:lnTo>
                      <a:pt x="35424" y="16153"/>
                    </a:lnTo>
                    <a:lnTo>
                      <a:pt x="35319" y="16216"/>
                    </a:lnTo>
                    <a:lnTo>
                      <a:pt x="35235" y="16174"/>
                    </a:lnTo>
                    <a:lnTo>
                      <a:pt x="35256" y="16112"/>
                    </a:lnTo>
                    <a:lnTo>
                      <a:pt x="35256" y="16070"/>
                    </a:lnTo>
                    <a:lnTo>
                      <a:pt x="35047" y="16070"/>
                    </a:lnTo>
                    <a:lnTo>
                      <a:pt x="35005" y="16174"/>
                    </a:lnTo>
                    <a:lnTo>
                      <a:pt x="34922" y="16258"/>
                    </a:lnTo>
                    <a:lnTo>
                      <a:pt x="34796" y="16216"/>
                    </a:lnTo>
                    <a:lnTo>
                      <a:pt x="34712" y="16216"/>
                    </a:lnTo>
                    <a:lnTo>
                      <a:pt x="34650" y="16174"/>
                    </a:lnTo>
                    <a:lnTo>
                      <a:pt x="34587" y="16174"/>
                    </a:lnTo>
                    <a:lnTo>
                      <a:pt x="34503" y="16258"/>
                    </a:lnTo>
                    <a:lnTo>
                      <a:pt x="34357" y="16195"/>
                    </a:lnTo>
                    <a:lnTo>
                      <a:pt x="34315" y="16174"/>
                    </a:lnTo>
                    <a:lnTo>
                      <a:pt x="34231" y="16070"/>
                    </a:lnTo>
                    <a:lnTo>
                      <a:pt x="34106" y="15986"/>
                    </a:lnTo>
                    <a:lnTo>
                      <a:pt x="33980" y="15965"/>
                    </a:lnTo>
                    <a:lnTo>
                      <a:pt x="33834" y="15777"/>
                    </a:lnTo>
                    <a:lnTo>
                      <a:pt x="33813" y="15840"/>
                    </a:lnTo>
                    <a:lnTo>
                      <a:pt x="33813" y="15902"/>
                    </a:lnTo>
                    <a:lnTo>
                      <a:pt x="33792" y="15965"/>
                    </a:lnTo>
                    <a:lnTo>
                      <a:pt x="33750" y="15944"/>
                    </a:lnTo>
                    <a:lnTo>
                      <a:pt x="33708" y="15965"/>
                    </a:lnTo>
                    <a:lnTo>
                      <a:pt x="33708" y="16049"/>
                    </a:lnTo>
                    <a:lnTo>
                      <a:pt x="33771" y="16112"/>
                    </a:lnTo>
                    <a:lnTo>
                      <a:pt x="33750" y="16195"/>
                    </a:lnTo>
                    <a:lnTo>
                      <a:pt x="33687" y="16195"/>
                    </a:lnTo>
                    <a:lnTo>
                      <a:pt x="33582" y="16216"/>
                    </a:lnTo>
                    <a:lnTo>
                      <a:pt x="33499" y="16300"/>
                    </a:lnTo>
                    <a:lnTo>
                      <a:pt x="33373" y="16300"/>
                    </a:lnTo>
                    <a:lnTo>
                      <a:pt x="33290" y="16384"/>
                    </a:lnTo>
                    <a:lnTo>
                      <a:pt x="33290" y="16488"/>
                    </a:lnTo>
                    <a:lnTo>
                      <a:pt x="33206" y="16530"/>
                    </a:lnTo>
                    <a:lnTo>
                      <a:pt x="33164" y="16677"/>
                    </a:lnTo>
                    <a:lnTo>
                      <a:pt x="33248" y="16886"/>
                    </a:lnTo>
                    <a:lnTo>
                      <a:pt x="33352" y="16990"/>
                    </a:lnTo>
                    <a:lnTo>
                      <a:pt x="33394" y="16949"/>
                    </a:lnTo>
                    <a:lnTo>
                      <a:pt x="33499" y="17095"/>
                    </a:lnTo>
                    <a:lnTo>
                      <a:pt x="33478" y="17158"/>
                    </a:lnTo>
                    <a:lnTo>
                      <a:pt x="33666" y="17158"/>
                    </a:lnTo>
                    <a:lnTo>
                      <a:pt x="33771" y="17200"/>
                    </a:lnTo>
                    <a:lnTo>
                      <a:pt x="33813" y="17137"/>
                    </a:lnTo>
                    <a:lnTo>
                      <a:pt x="33917" y="17137"/>
                    </a:lnTo>
                    <a:lnTo>
                      <a:pt x="33980" y="17095"/>
                    </a:lnTo>
                    <a:lnTo>
                      <a:pt x="34106" y="17095"/>
                    </a:lnTo>
                    <a:lnTo>
                      <a:pt x="34189" y="17053"/>
                    </a:lnTo>
                    <a:lnTo>
                      <a:pt x="34273" y="17095"/>
                    </a:lnTo>
                    <a:lnTo>
                      <a:pt x="34315" y="17032"/>
                    </a:lnTo>
                    <a:lnTo>
                      <a:pt x="34315" y="16928"/>
                    </a:lnTo>
                    <a:lnTo>
                      <a:pt x="34336" y="16865"/>
                    </a:lnTo>
                    <a:lnTo>
                      <a:pt x="34398" y="16865"/>
                    </a:lnTo>
                    <a:lnTo>
                      <a:pt x="34503" y="17032"/>
                    </a:lnTo>
                    <a:lnTo>
                      <a:pt x="34587" y="17032"/>
                    </a:lnTo>
                    <a:lnTo>
                      <a:pt x="34650" y="17116"/>
                    </a:lnTo>
                    <a:lnTo>
                      <a:pt x="34796" y="17137"/>
                    </a:lnTo>
                    <a:lnTo>
                      <a:pt x="34817" y="17074"/>
                    </a:lnTo>
                    <a:lnTo>
                      <a:pt x="34901" y="16970"/>
                    </a:lnTo>
                    <a:lnTo>
                      <a:pt x="34943" y="16970"/>
                    </a:lnTo>
                    <a:lnTo>
                      <a:pt x="35026" y="16886"/>
                    </a:lnTo>
                    <a:lnTo>
                      <a:pt x="35131" y="16865"/>
                    </a:lnTo>
                    <a:lnTo>
                      <a:pt x="35110" y="16928"/>
                    </a:lnTo>
                    <a:lnTo>
                      <a:pt x="35110" y="17032"/>
                    </a:lnTo>
                    <a:lnTo>
                      <a:pt x="35026" y="17137"/>
                    </a:lnTo>
                    <a:lnTo>
                      <a:pt x="35026" y="17262"/>
                    </a:lnTo>
                    <a:lnTo>
                      <a:pt x="35131" y="17221"/>
                    </a:lnTo>
                    <a:lnTo>
                      <a:pt x="35173" y="17032"/>
                    </a:lnTo>
                    <a:lnTo>
                      <a:pt x="35215" y="17074"/>
                    </a:lnTo>
                    <a:lnTo>
                      <a:pt x="35256" y="17032"/>
                    </a:lnTo>
                    <a:lnTo>
                      <a:pt x="35340" y="17074"/>
                    </a:lnTo>
                    <a:lnTo>
                      <a:pt x="35256" y="17200"/>
                    </a:lnTo>
                    <a:lnTo>
                      <a:pt x="35277" y="17283"/>
                    </a:lnTo>
                    <a:lnTo>
                      <a:pt x="35277" y="17179"/>
                    </a:lnTo>
                    <a:lnTo>
                      <a:pt x="35466" y="17011"/>
                    </a:lnTo>
                    <a:lnTo>
                      <a:pt x="35487" y="17074"/>
                    </a:lnTo>
                    <a:lnTo>
                      <a:pt x="35361" y="17179"/>
                    </a:lnTo>
                    <a:lnTo>
                      <a:pt x="35361" y="17242"/>
                    </a:lnTo>
                    <a:lnTo>
                      <a:pt x="35445" y="17304"/>
                    </a:lnTo>
                    <a:lnTo>
                      <a:pt x="35487" y="17451"/>
                    </a:lnTo>
                    <a:lnTo>
                      <a:pt x="35487" y="17555"/>
                    </a:lnTo>
                    <a:lnTo>
                      <a:pt x="35507" y="17660"/>
                    </a:lnTo>
                    <a:lnTo>
                      <a:pt x="35612" y="17639"/>
                    </a:lnTo>
                    <a:lnTo>
                      <a:pt x="35612" y="17765"/>
                    </a:lnTo>
                    <a:lnTo>
                      <a:pt x="35675" y="17827"/>
                    </a:lnTo>
                    <a:lnTo>
                      <a:pt x="35759" y="17681"/>
                    </a:lnTo>
                    <a:lnTo>
                      <a:pt x="35717" y="17869"/>
                    </a:lnTo>
                    <a:lnTo>
                      <a:pt x="35654" y="17953"/>
                    </a:lnTo>
                    <a:lnTo>
                      <a:pt x="35759" y="18058"/>
                    </a:lnTo>
                    <a:lnTo>
                      <a:pt x="35759" y="17974"/>
                    </a:lnTo>
                    <a:lnTo>
                      <a:pt x="35800" y="17869"/>
                    </a:lnTo>
                    <a:lnTo>
                      <a:pt x="35863" y="17848"/>
                    </a:lnTo>
                    <a:lnTo>
                      <a:pt x="35863" y="17848"/>
                    </a:lnTo>
                    <a:lnTo>
                      <a:pt x="35821" y="17890"/>
                    </a:lnTo>
                    <a:lnTo>
                      <a:pt x="35863" y="18037"/>
                    </a:lnTo>
                    <a:lnTo>
                      <a:pt x="35926" y="18162"/>
                    </a:lnTo>
                    <a:lnTo>
                      <a:pt x="36093" y="18141"/>
                    </a:lnTo>
                    <a:lnTo>
                      <a:pt x="36031" y="18183"/>
                    </a:lnTo>
                    <a:lnTo>
                      <a:pt x="35821" y="18309"/>
                    </a:lnTo>
                    <a:lnTo>
                      <a:pt x="35675" y="18309"/>
                    </a:lnTo>
                    <a:lnTo>
                      <a:pt x="35654" y="18371"/>
                    </a:lnTo>
                    <a:lnTo>
                      <a:pt x="35759" y="18413"/>
                    </a:lnTo>
                    <a:lnTo>
                      <a:pt x="35759" y="18560"/>
                    </a:lnTo>
                    <a:lnTo>
                      <a:pt x="35821" y="18664"/>
                    </a:lnTo>
                    <a:lnTo>
                      <a:pt x="35905" y="18727"/>
                    </a:lnTo>
                    <a:lnTo>
                      <a:pt x="35989" y="18727"/>
                    </a:lnTo>
                    <a:lnTo>
                      <a:pt x="35989" y="18790"/>
                    </a:lnTo>
                    <a:lnTo>
                      <a:pt x="36093" y="18874"/>
                    </a:lnTo>
                    <a:lnTo>
                      <a:pt x="36156" y="18915"/>
                    </a:lnTo>
                    <a:lnTo>
                      <a:pt x="36219" y="18915"/>
                    </a:lnTo>
                    <a:lnTo>
                      <a:pt x="36407" y="19041"/>
                    </a:lnTo>
                    <a:lnTo>
                      <a:pt x="36512" y="19041"/>
                    </a:lnTo>
                    <a:lnTo>
                      <a:pt x="36512" y="19104"/>
                    </a:lnTo>
                    <a:lnTo>
                      <a:pt x="36575" y="19125"/>
                    </a:lnTo>
                    <a:lnTo>
                      <a:pt x="36595" y="19083"/>
                    </a:lnTo>
                    <a:lnTo>
                      <a:pt x="36616" y="19041"/>
                    </a:lnTo>
                    <a:lnTo>
                      <a:pt x="36721" y="19104"/>
                    </a:lnTo>
                    <a:lnTo>
                      <a:pt x="36679" y="19125"/>
                    </a:lnTo>
                    <a:lnTo>
                      <a:pt x="36616" y="19187"/>
                    </a:lnTo>
                    <a:lnTo>
                      <a:pt x="36679" y="19292"/>
                    </a:lnTo>
                    <a:lnTo>
                      <a:pt x="36742" y="19334"/>
                    </a:lnTo>
                    <a:lnTo>
                      <a:pt x="36805" y="19334"/>
                    </a:lnTo>
                    <a:lnTo>
                      <a:pt x="36805" y="19418"/>
                    </a:lnTo>
                    <a:lnTo>
                      <a:pt x="36930" y="19543"/>
                    </a:lnTo>
                    <a:lnTo>
                      <a:pt x="37014" y="19543"/>
                    </a:lnTo>
                    <a:lnTo>
                      <a:pt x="37056" y="19606"/>
                    </a:lnTo>
                    <a:lnTo>
                      <a:pt x="37098" y="19648"/>
                    </a:lnTo>
                    <a:lnTo>
                      <a:pt x="37265" y="19731"/>
                    </a:lnTo>
                    <a:lnTo>
                      <a:pt x="37328" y="19711"/>
                    </a:lnTo>
                    <a:lnTo>
                      <a:pt x="37370" y="19731"/>
                    </a:lnTo>
                    <a:lnTo>
                      <a:pt x="37453" y="19731"/>
                    </a:lnTo>
                    <a:lnTo>
                      <a:pt x="37537" y="19773"/>
                    </a:lnTo>
                    <a:lnTo>
                      <a:pt x="37558" y="19857"/>
                    </a:lnTo>
                    <a:lnTo>
                      <a:pt x="37725" y="19983"/>
                    </a:lnTo>
                    <a:lnTo>
                      <a:pt x="37788" y="19983"/>
                    </a:lnTo>
                    <a:lnTo>
                      <a:pt x="37872" y="20045"/>
                    </a:lnTo>
                    <a:lnTo>
                      <a:pt x="38060" y="20087"/>
                    </a:lnTo>
                    <a:lnTo>
                      <a:pt x="38165" y="20150"/>
                    </a:lnTo>
                    <a:lnTo>
                      <a:pt x="38269" y="20150"/>
                    </a:lnTo>
                    <a:lnTo>
                      <a:pt x="38290" y="20129"/>
                    </a:lnTo>
                    <a:lnTo>
                      <a:pt x="38290" y="20066"/>
                    </a:lnTo>
                    <a:lnTo>
                      <a:pt x="38207" y="19983"/>
                    </a:lnTo>
                    <a:lnTo>
                      <a:pt x="38165" y="19920"/>
                    </a:lnTo>
                    <a:lnTo>
                      <a:pt x="38207" y="19857"/>
                    </a:lnTo>
                    <a:lnTo>
                      <a:pt x="38290" y="19878"/>
                    </a:lnTo>
                    <a:lnTo>
                      <a:pt x="38311" y="19815"/>
                    </a:lnTo>
                    <a:lnTo>
                      <a:pt x="38290" y="19752"/>
                    </a:lnTo>
                    <a:lnTo>
                      <a:pt x="38248" y="19773"/>
                    </a:lnTo>
                    <a:lnTo>
                      <a:pt x="38207" y="19731"/>
                    </a:lnTo>
                    <a:lnTo>
                      <a:pt x="38248" y="19606"/>
                    </a:lnTo>
                    <a:lnTo>
                      <a:pt x="38207" y="19564"/>
                    </a:lnTo>
                    <a:lnTo>
                      <a:pt x="38102" y="19669"/>
                    </a:lnTo>
                    <a:lnTo>
                      <a:pt x="38102" y="19627"/>
                    </a:lnTo>
                    <a:lnTo>
                      <a:pt x="38081" y="19543"/>
                    </a:lnTo>
                    <a:lnTo>
                      <a:pt x="38018" y="19543"/>
                    </a:lnTo>
                    <a:lnTo>
                      <a:pt x="38123" y="19439"/>
                    </a:lnTo>
                    <a:lnTo>
                      <a:pt x="38102" y="19313"/>
                    </a:lnTo>
                    <a:lnTo>
                      <a:pt x="38060" y="19292"/>
                    </a:lnTo>
                    <a:lnTo>
                      <a:pt x="37956" y="19292"/>
                    </a:lnTo>
                    <a:lnTo>
                      <a:pt x="37976" y="19187"/>
                    </a:lnTo>
                    <a:lnTo>
                      <a:pt x="37935" y="19083"/>
                    </a:lnTo>
                    <a:lnTo>
                      <a:pt x="37893" y="18999"/>
                    </a:lnTo>
                    <a:lnTo>
                      <a:pt x="37788" y="18999"/>
                    </a:lnTo>
                    <a:lnTo>
                      <a:pt x="37851" y="18915"/>
                    </a:lnTo>
                    <a:lnTo>
                      <a:pt x="37767" y="18894"/>
                    </a:lnTo>
                    <a:lnTo>
                      <a:pt x="37725" y="18894"/>
                    </a:lnTo>
                    <a:lnTo>
                      <a:pt x="37746" y="18832"/>
                    </a:lnTo>
                    <a:lnTo>
                      <a:pt x="37663" y="18727"/>
                    </a:lnTo>
                    <a:lnTo>
                      <a:pt x="37663" y="18748"/>
                    </a:lnTo>
                    <a:lnTo>
                      <a:pt x="37621" y="18748"/>
                    </a:lnTo>
                    <a:lnTo>
                      <a:pt x="37621" y="18602"/>
                    </a:lnTo>
                    <a:lnTo>
                      <a:pt x="37621" y="18539"/>
                    </a:lnTo>
                    <a:lnTo>
                      <a:pt x="37621" y="18476"/>
                    </a:lnTo>
                    <a:lnTo>
                      <a:pt x="37453" y="18350"/>
                    </a:lnTo>
                    <a:lnTo>
                      <a:pt x="37432" y="18225"/>
                    </a:lnTo>
                    <a:lnTo>
                      <a:pt x="37432" y="18120"/>
                    </a:lnTo>
                    <a:lnTo>
                      <a:pt x="37516" y="18162"/>
                    </a:lnTo>
                    <a:lnTo>
                      <a:pt x="37558" y="18078"/>
                    </a:lnTo>
                    <a:lnTo>
                      <a:pt x="37663" y="18120"/>
                    </a:lnTo>
                    <a:lnTo>
                      <a:pt x="37663" y="18225"/>
                    </a:lnTo>
                    <a:lnTo>
                      <a:pt x="37746" y="18371"/>
                    </a:lnTo>
                    <a:lnTo>
                      <a:pt x="37872" y="18434"/>
                    </a:lnTo>
                    <a:lnTo>
                      <a:pt x="37935" y="18476"/>
                    </a:lnTo>
                    <a:lnTo>
                      <a:pt x="37935" y="18560"/>
                    </a:lnTo>
                    <a:lnTo>
                      <a:pt x="37976" y="18602"/>
                    </a:lnTo>
                    <a:lnTo>
                      <a:pt x="37976" y="18539"/>
                    </a:lnTo>
                    <a:lnTo>
                      <a:pt x="37935" y="18392"/>
                    </a:lnTo>
                    <a:lnTo>
                      <a:pt x="37935" y="18350"/>
                    </a:lnTo>
                    <a:lnTo>
                      <a:pt x="37976" y="18309"/>
                    </a:lnTo>
                    <a:lnTo>
                      <a:pt x="38018" y="18392"/>
                    </a:lnTo>
                    <a:lnTo>
                      <a:pt x="38018" y="18455"/>
                    </a:lnTo>
                    <a:lnTo>
                      <a:pt x="38081" y="18497"/>
                    </a:lnTo>
                    <a:lnTo>
                      <a:pt x="38123" y="18685"/>
                    </a:lnTo>
                    <a:lnTo>
                      <a:pt x="38207" y="18706"/>
                    </a:lnTo>
                    <a:lnTo>
                      <a:pt x="38207" y="18769"/>
                    </a:lnTo>
                    <a:lnTo>
                      <a:pt x="38290" y="18832"/>
                    </a:lnTo>
                    <a:lnTo>
                      <a:pt x="38374" y="19020"/>
                    </a:lnTo>
                    <a:lnTo>
                      <a:pt x="38416" y="18936"/>
                    </a:lnTo>
                    <a:lnTo>
                      <a:pt x="38395" y="18832"/>
                    </a:lnTo>
                    <a:lnTo>
                      <a:pt x="38395" y="18664"/>
                    </a:lnTo>
                    <a:lnTo>
                      <a:pt x="38416" y="18560"/>
                    </a:lnTo>
                    <a:lnTo>
                      <a:pt x="38416" y="18643"/>
                    </a:lnTo>
                    <a:lnTo>
                      <a:pt x="38479" y="18811"/>
                    </a:lnTo>
                    <a:lnTo>
                      <a:pt x="38479" y="18915"/>
                    </a:lnTo>
                    <a:lnTo>
                      <a:pt x="38479" y="18999"/>
                    </a:lnTo>
                    <a:lnTo>
                      <a:pt x="38520" y="19020"/>
                    </a:lnTo>
                    <a:lnTo>
                      <a:pt x="38604" y="19083"/>
                    </a:lnTo>
                    <a:lnTo>
                      <a:pt x="38625" y="18999"/>
                    </a:lnTo>
                    <a:lnTo>
                      <a:pt x="38583" y="18957"/>
                    </a:lnTo>
                    <a:lnTo>
                      <a:pt x="38583" y="18894"/>
                    </a:lnTo>
                    <a:lnTo>
                      <a:pt x="38667" y="18915"/>
                    </a:lnTo>
                    <a:lnTo>
                      <a:pt x="38688" y="19020"/>
                    </a:lnTo>
                    <a:lnTo>
                      <a:pt x="38688" y="19104"/>
                    </a:lnTo>
                    <a:lnTo>
                      <a:pt x="38709" y="19125"/>
                    </a:lnTo>
                    <a:lnTo>
                      <a:pt x="38709" y="19062"/>
                    </a:lnTo>
                    <a:lnTo>
                      <a:pt x="38772" y="19020"/>
                    </a:lnTo>
                    <a:lnTo>
                      <a:pt x="38772" y="19187"/>
                    </a:lnTo>
                    <a:lnTo>
                      <a:pt x="38813" y="19271"/>
                    </a:lnTo>
                    <a:lnTo>
                      <a:pt x="38897" y="19271"/>
                    </a:lnTo>
                    <a:lnTo>
                      <a:pt x="38939" y="19208"/>
                    </a:lnTo>
                    <a:lnTo>
                      <a:pt x="38939" y="19313"/>
                    </a:lnTo>
                    <a:lnTo>
                      <a:pt x="38918" y="19376"/>
                    </a:lnTo>
                    <a:lnTo>
                      <a:pt x="38981" y="19543"/>
                    </a:lnTo>
                    <a:lnTo>
                      <a:pt x="39023" y="19627"/>
                    </a:lnTo>
                    <a:lnTo>
                      <a:pt x="39127" y="19627"/>
                    </a:lnTo>
                    <a:lnTo>
                      <a:pt x="39127" y="19543"/>
                    </a:lnTo>
                    <a:lnTo>
                      <a:pt x="39106" y="19522"/>
                    </a:lnTo>
                    <a:lnTo>
                      <a:pt x="39106" y="19397"/>
                    </a:lnTo>
                    <a:lnTo>
                      <a:pt x="39044" y="19187"/>
                    </a:lnTo>
                    <a:lnTo>
                      <a:pt x="39127" y="19187"/>
                    </a:lnTo>
                    <a:lnTo>
                      <a:pt x="39169" y="19271"/>
                    </a:lnTo>
                    <a:lnTo>
                      <a:pt x="39274" y="19292"/>
                    </a:lnTo>
                    <a:lnTo>
                      <a:pt x="39316" y="19271"/>
                    </a:lnTo>
                    <a:lnTo>
                      <a:pt x="39253" y="19166"/>
                    </a:lnTo>
                    <a:lnTo>
                      <a:pt x="39295" y="19083"/>
                    </a:lnTo>
                    <a:lnTo>
                      <a:pt x="39295" y="18894"/>
                    </a:lnTo>
                    <a:lnTo>
                      <a:pt x="39211" y="18706"/>
                    </a:lnTo>
                    <a:lnTo>
                      <a:pt x="39232" y="18560"/>
                    </a:lnTo>
                    <a:lnTo>
                      <a:pt x="39232" y="18392"/>
                    </a:lnTo>
                    <a:lnTo>
                      <a:pt x="39253" y="18560"/>
                    </a:lnTo>
                    <a:lnTo>
                      <a:pt x="39232" y="18664"/>
                    </a:lnTo>
                    <a:lnTo>
                      <a:pt x="39253" y="18790"/>
                    </a:lnTo>
                    <a:lnTo>
                      <a:pt x="39420" y="18957"/>
                    </a:lnTo>
                    <a:lnTo>
                      <a:pt x="39441" y="18894"/>
                    </a:lnTo>
                    <a:lnTo>
                      <a:pt x="39420" y="18769"/>
                    </a:lnTo>
                    <a:lnTo>
                      <a:pt x="39462" y="18664"/>
                    </a:lnTo>
                    <a:lnTo>
                      <a:pt x="39462" y="18497"/>
                    </a:lnTo>
                    <a:lnTo>
                      <a:pt x="39546" y="18455"/>
                    </a:lnTo>
                    <a:lnTo>
                      <a:pt x="39525" y="18434"/>
                    </a:lnTo>
                    <a:lnTo>
                      <a:pt x="39399" y="18246"/>
                    </a:lnTo>
                    <a:lnTo>
                      <a:pt x="39357" y="18120"/>
                    </a:lnTo>
                    <a:lnTo>
                      <a:pt x="39316" y="18078"/>
                    </a:lnTo>
                    <a:lnTo>
                      <a:pt x="39336" y="18016"/>
                    </a:lnTo>
                    <a:lnTo>
                      <a:pt x="39253" y="17869"/>
                    </a:lnTo>
                    <a:lnTo>
                      <a:pt x="39190" y="17786"/>
                    </a:lnTo>
                    <a:lnTo>
                      <a:pt x="39316" y="17765"/>
                    </a:lnTo>
                    <a:lnTo>
                      <a:pt x="39336" y="17723"/>
                    </a:lnTo>
                    <a:lnTo>
                      <a:pt x="39420" y="17639"/>
                    </a:lnTo>
                    <a:lnTo>
                      <a:pt x="39357" y="17576"/>
                    </a:lnTo>
                    <a:lnTo>
                      <a:pt x="39295" y="17618"/>
                    </a:lnTo>
                    <a:lnTo>
                      <a:pt x="39148" y="17639"/>
                    </a:lnTo>
                    <a:lnTo>
                      <a:pt x="39106" y="17597"/>
                    </a:lnTo>
                    <a:lnTo>
                      <a:pt x="39127" y="17555"/>
                    </a:lnTo>
                    <a:lnTo>
                      <a:pt x="39148" y="17514"/>
                    </a:lnTo>
                    <a:lnTo>
                      <a:pt x="39232" y="17430"/>
                    </a:lnTo>
                    <a:lnTo>
                      <a:pt x="39253" y="17325"/>
                    </a:lnTo>
                    <a:lnTo>
                      <a:pt x="39211" y="17242"/>
                    </a:lnTo>
                    <a:lnTo>
                      <a:pt x="39148" y="17242"/>
                    </a:lnTo>
                    <a:lnTo>
                      <a:pt x="39148" y="17304"/>
                    </a:lnTo>
                    <a:lnTo>
                      <a:pt x="39106" y="17388"/>
                    </a:lnTo>
                    <a:lnTo>
                      <a:pt x="39106" y="17304"/>
                    </a:lnTo>
                    <a:lnTo>
                      <a:pt x="39085" y="17325"/>
                    </a:lnTo>
                    <a:lnTo>
                      <a:pt x="38939" y="17346"/>
                    </a:lnTo>
                    <a:lnTo>
                      <a:pt x="38918" y="17304"/>
                    </a:lnTo>
                    <a:lnTo>
                      <a:pt x="39002" y="17242"/>
                    </a:lnTo>
                    <a:lnTo>
                      <a:pt x="39023" y="17200"/>
                    </a:lnTo>
                    <a:lnTo>
                      <a:pt x="38981" y="17137"/>
                    </a:lnTo>
                    <a:lnTo>
                      <a:pt x="38939" y="17032"/>
                    </a:lnTo>
                    <a:lnTo>
                      <a:pt x="38876" y="16990"/>
                    </a:lnTo>
                    <a:lnTo>
                      <a:pt x="38813" y="17011"/>
                    </a:lnTo>
                    <a:lnTo>
                      <a:pt x="38813" y="17116"/>
                    </a:lnTo>
                    <a:lnTo>
                      <a:pt x="38792" y="17179"/>
                    </a:lnTo>
                    <a:lnTo>
                      <a:pt x="38772" y="17137"/>
                    </a:lnTo>
                    <a:lnTo>
                      <a:pt x="38772" y="17011"/>
                    </a:lnTo>
                    <a:lnTo>
                      <a:pt x="38730" y="16928"/>
                    </a:lnTo>
                    <a:lnTo>
                      <a:pt x="38688" y="16928"/>
                    </a:lnTo>
                    <a:lnTo>
                      <a:pt x="38709" y="16865"/>
                    </a:lnTo>
                    <a:lnTo>
                      <a:pt x="38667" y="16865"/>
                    </a:lnTo>
                    <a:lnTo>
                      <a:pt x="38667" y="16823"/>
                    </a:lnTo>
                    <a:lnTo>
                      <a:pt x="38688" y="16823"/>
                    </a:lnTo>
                    <a:lnTo>
                      <a:pt x="38667" y="16760"/>
                    </a:lnTo>
                    <a:lnTo>
                      <a:pt x="38604" y="16718"/>
                    </a:lnTo>
                    <a:lnTo>
                      <a:pt x="38625" y="16677"/>
                    </a:lnTo>
                    <a:lnTo>
                      <a:pt x="38730" y="16677"/>
                    </a:lnTo>
                    <a:lnTo>
                      <a:pt x="38792" y="16656"/>
                    </a:lnTo>
                    <a:lnTo>
                      <a:pt x="38730" y="16593"/>
                    </a:lnTo>
                    <a:lnTo>
                      <a:pt x="38625" y="16593"/>
                    </a:lnTo>
                    <a:lnTo>
                      <a:pt x="38583" y="16572"/>
                    </a:lnTo>
                    <a:lnTo>
                      <a:pt x="38625" y="16488"/>
                    </a:lnTo>
                    <a:lnTo>
                      <a:pt x="38730" y="16446"/>
                    </a:lnTo>
                    <a:lnTo>
                      <a:pt x="38730" y="16405"/>
                    </a:lnTo>
                    <a:lnTo>
                      <a:pt x="38688" y="16363"/>
                    </a:lnTo>
                    <a:lnTo>
                      <a:pt x="38520" y="16363"/>
                    </a:lnTo>
                    <a:lnTo>
                      <a:pt x="38500" y="16405"/>
                    </a:lnTo>
                    <a:lnTo>
                      <a:pt x="38458" y="16488"/>
                    </a:lnTo>
                    <a:lnTo>
                      <a:pt x="38248" y="16530"/>
                    </a:lnTo>
                    <a:lnTo>
                      <a:pt x="38353" y="16467"/>
                    </a:lnTo>
                    <a:lnTo>
                      <a:pt x="38500" y="16321"/>
                    </a:lnTo>
                    <a:lnTo>
                      <a:pt x="38562" y="16216"/>
                    </a:lnTo>
                    <a:lnTo>
                      <a:pt x="38562" y="16174"/>
                    </a:lnTo>
                    <a:lnTo>
                      <a:pt x="38458" y="16174"/>
                    </a:lnTo>
                    <a:lnTo>
                      <a:pt x="38395" y="16153"/>
                    </a:lnTo>
                    <a:lnTo>
                      <a:pt x="38458" y="16091"/>
                    </a:lnTo>
                    <a:lnTo>
                      <a:pt x="38416" y="16049"/>
                    </a:lnTo>
                    <a:lnTo>
                      <a:pt x="38374" y="16070"/>
                    </a:lnTo>
                    <a:lnTo>
                      <a:pt x="38374" y="15986"/>
                    </a:lnTo>
                    <a:lnTo>
                      <a:pt x="38416" y="15923"/>
                    </a:lnTo>
                    <a:lnTo>
                      <a:pt x="38416" y="15819"/>
                    </a:lnTo>
                    <a:lnTo>
                      <a:pt x="38290" y="15777"/>
                    </a:lnTo>
                    <a:lnTo>
                      <a:pt x="38207" y="15756"/>
                    </a:lnTo>
                    <a:lnTo>
                      <a:pt x="38081" y="15756"/>
                    </a:lnTo>
                    <a:lnTo>
                      <a:pt x="38039" y="15693"/>
                    </a:lnTo>
                    <a:lnTo>
                      <a:pt x="38165" y="15693"/>
                    </a:lnTo>
                    <a:lnTo>
                      <a:pt x="38269" y="15672"/>
                    </a:lnTo>
                    <a:lnTo>
                      <a:pt x="38311" y="15630"/>
                    </a:lnTo>
                    <a:lnTo>
                      <a:pt x="38374" y="15693"/>
                    </a:lnTo>
                    <a:lnTo>
                      <a:pt x="38395" y="15756"/>
                    </a:lnTo>
                    <a:lnTo>
                      <a:pt x="38500" y="15756"/>
                    </a:lnTo>
                    <a:lnTo>
                      <a:pt x="38604" y="15798"/>
                    </a:lnTo>
                    <a:lnTo>
                      <a:pt x="38625" y="15881"/>
                    </a:lnTo>
                    <a:lnTo>
                      <a:pt x="38604" y="15965"/>
                    </a:lnTo>
                    <a:lnTo>
                      <a:pt x="38625" y="16049"/>
                    </a:lnTo>
                    <a:lnTo>
                      <a:pt x="38730" y="16174"/>
                    </a:lnTo>
                    <a:lnTo>
                      <a:pt x="38772" y="16174"/>
                    </a:lnTo>
                    <a:lnTo>
                      <a:pt x="38792" y="16070"/>
                    </a:lnTo>
                    <a:lnTo>
                      <a:pt x="38834" y="16133"/>
                    </a:lnTo>
                    <a:lnTo>
                      <a:pt x="38981" y="16153"/>
                    </a:lnTo>
                    <a:lnTo>
                      <a:pt x="39023" y="16133"/>
                    </a:lnTo>
                    <a:lnTo>
                      <a:pt x="39023" y="16070"/>
                    </a:lnTo>
                    <a:lnTo>
                      <a:pt x="38981" y="16049"/>
                    </a:lnTo>
                    <a:lnTo>
                      <a:pt x="38981" y="15965"/>
                    </a:lnTo>
                    <a:lnTo>
                      <a:pt x="38939" y="15861"/>
                    </a:lnTo>
                    <a:lnTo>
                      <a:pt x="38876" y="15777"/>
                    </a:lnTo>
                    <a:lnTo>
                      <a:pt x="38792" y="15756"/>
                    </a:lnTo>
                    <a:lnTo>
                      <a:pt x="38813" y="15672"/>
                    </a:lnTo>
                    <a:lnTo>
                      <a:pt x="38813" y="15589"/>
                    </a:lnTo>
                    <a:lnTo>
                      <a:pt x="38772" y="15547"/>
                    </a:lnTo>
                    <a:lnTo>
                      <a:pt x="38792" y="15526"/>
                    </a:lnTo>
                    <a:lnTo>
                      <a:pt x="38834" y="15547"/>
                    </a:lnTo>
                    <a:lnTo>
                      <a:pt x="38876" y="15651"/>
                    </a:lnTo>
                    <a:lnTo>
                      <a:pt x="38918" y="15693"/>
                    </a:lnTo>
                    <a:lnTo>
                      <a:pt x="39002" y="15672"/>
                    </a:lnTo>
                    <a:lnTo>
                      <a:pt x="38981" y="15651"/>
                    </a:lnTo>
                    <a:lnTo>
                      <a:pt x="39002" y="15630"/>
                    </a:lnTo>
                    <a:lnTo>
                      <a:pt x="39085" y="15651"/>
                    </a:lnTo>
                    <a:lnTo>
                      <a:pt x="39044" y="15547"/>
                    </a:lnTo>
                    <a:lnTo>
                      <a:pt x="39002" y="15442"/>
                    </a:lnTo>
                    <a:lnTo>
                      <a:pt x="38897" y="15379"/>
                    </a:lnTo>
                    <a:lnTo>
                      <a:pt x="39002" y="15379"/>
                    </a:lnTo>
                    <a:lnTo>
                      <a:pt x="39044" y="15442"/>
                    </a:lnTo>
                    <a:lnTo>
                      <a:pt x="39106" y="15484"/>
                    </a:lnTo>
                    <a:lnTo>
                      <a:pt x="39190" y="15463"/>
                    </a:lnTo>
                    <a:lnTo>
                      <a:pt x="39148" y="15421"/>
                    </a:lnTo>
                    <a:lnTo>
                      <a:pt x="39148" y="15337"/>
                    </a:lnTo>
                    <a:lnTo>
                      <a:pt x="39190" y="15337"/>
                    </a:lnTo>
                    <a:lnTo>
                      <a:pt x="39232" y="15379"/>
                    </a:lnTo>
                    <a:lnTo>
                      <a:pt x="39295" y="15421"/>
                    </a:lnTo>
                    <a:lnTo>
                      <a:pt x="39295" y="15463"/>
                    </a:lnTo>
                    <a:lnTo>
                      <a:pt x="39232" y="15484"/>
                    </a:lnTo>
                    <a:lnTo>
                      <a:pt x="39232" y="15589"/>
                    </a:lnTo>
                    <a:lnTo>
                      <a:pt x="39232" y="15630"/>
                    </a:lnTo>
                    <a:lnTo>
                      <a:pt x="39295" y="15630"/>
                    </a:lnTo>
                    <a:lnTo>
                      <a:pt x="39336" y="15651"/>
                    </a:lnTo>
                    <a:lnTo>
                      <a:pt x="39336" y="15693"/>
                    </a:lnTo>
                    <a:lnTo>
                      <a:pt x="39295" y="15735"/>
                    </a:lnTo>
                    <a:lnTo>
                      <a:pt x="39253" y="15777"/>
                    </a:lnTo>
                    <a:lnTo>
                      <a:pt x="39316" y="15798"/>
                    </a:lnTo>
                    <a:lnTo>
                      <a:pt x="39357" y="15777"/>
                    </a:lnTo>
                    <a:lnTo>
                      <a:pt x="39399" y="15798"/>
                    </a:lnTo>
                    <a:lnTo>
                      <a:pt x="39357" y="15881"/>
                    </a:lnTo>
                    <a:lnTo>
                      <a:pt x="39399" y="15944"/>
                    </a:lnTo>
                    <a:lnTo>
                      <a:pt x="39441" y="15965"/>
                    </a:lnTo>
                    <a:lnTo>
                      <a:pt x="39525" y="15944"/>
                    </a:lnTo>
                    <a:lnTo>
                      <a:pt x="39734" y="15798"/>
                    </a:lnTo>
                    <a:lnTo>
                      <a:pt x="39818" y="15672"/>
                    </a:lnTo>
                    <a:lnTo>
                      <a:pt x="39818" y="15756"/>
                    </a:lnTo>
                    <a:lnTo>
                      <a:pt x="39755" y="15798"/>
                    </a:lnTo>
                    <a:lnTo>
                      <a:pt x="39734" y="15861"/>
                    </a:lnTo>
                    <a:lnTo>
                      <a:pt x="39629" y="15902"/>
                    </a:lnTo>
                    <a:lnTo>
                      <a:pt x="39462" y="16070"/>
                    </a:lnTo>
                    <a:lnTo>
                      <a:pt x="39462" y="16112"/>
                    </a:lnTo>
                    <a:lnTo>
                      <a:pt x="39546" y="16153"/>
                    </a:lnTo>
                    <a:lnTo>
                      <a:pt x="39650" y="16112"/>
                    </a:lnTo>
                    <a:lnTo>
                      <a:pt x="39818" y="16007"/>
                    </a:lnTo>
                    <a:lnTo>
                      <a:pt x="39880" y="16007"/>
                    </a:lnTo>
                    <a:lnTo>
                      <a:pt x="40027" y="15965"/>
                    </a:lnTo>
                    <a:lnTo>
                      <a:pt x="40069" y="15881"/>
                    </a:lnTo>
                    <a:lnTo>
                      <a:pt x="40132" y="15861"/>
                    </a:lnTo>
                    <a:lnTo>
                      <a:pt x="40236" y="15777"/>
                    </a:lnTo>
                    <a:lnTo>
                      <a:pt x="40278" y="15777"/>
                    </a:lnTo>
                    <a:lnTo>
                      <a:pt x="40278" y="15840"/>
                    </a:lnTo>
                    <a:lnTo>
                      <a:pt x="40236" y="15861"/>
                    </a:lnTo>
                    <a:lnTo>
                      <a:pt x="40152" y="15965"/>
                    </a:lnTo>
                    <a:lnTo>
                      <a:pt x="40090" y="16070"/>
                    </a:lnTo>
                    <a:lnTo>
                      <a:pt x="40027" y="16112"/>
                    </a:lnTo>
                    <a:lnTo>
                      <a:pt x="39943" y="16195"/>
                    </a:lnTo>
                    <a:lnTo>
                      <a:pt x="39839" y="16216"/>
                    </a:lnTo>
                    <a:lnTo>
                      <a:pt x="39776" y="16258"/>
                    </a:lnTo>
                    <a:lnTo>
                      <a:pt x="39713" y="16384"/>
                    </a:lnTo>
                    <a:lnTo>
                      <a:pt x="39713" y="16426"/>
                    </a:lnTo>
                    <a:lnTo>
                      <a:pt x="39734" y="16467"/>
                    </a:lnTo>
                    <a:lnTo>
                      <a:pt x="39776" y="16426"/>
                    </a:lnTo>
                    <a:lnTo>
                      <a:pt x="39860" y="16426"/>
                    </a:lnTo>
                    <a:lnTo>
                      <a:pt x="39943" y="16467"/>
                    </a:lnTo>
                    <a:lnTo>
                      <a:pt x="39860" y="16488"/>
                    </a:lnTo>
                    <a:lnTo>
                      <a:pt x="39776" y="16509"/>
                    </a:lnTo>
                    <a:lnTo>
                      <a:pt x="39734" y="16551"/>
                    </a:lnTo>
                    <a:lnTo>
                      <a:pt x="39734" y="16593"/>
                    </a:lnTo>
                    <a:lnTo>
                      <a:pt x="39776" y="16614"/>
                    </a:lnTo>
                    <a:lnTo>
                      <a:pt x="39860" y="16593"/>
                    </a:lnTo>
                    <a:lnTo>
                      <a:pt x="39922" y="16572"/>
                    </a:lnTo>
                    <a:lnTo>
                      <a:pt x="39839" y="16677"/>
                    </a:lnTo>
                    <a:lnTo>
                      <a:pt x="39755" y="16698"/>
                    </a:lnTo>
                    <a:lnTo>
                      <a:pt x="39734" y="16739"/>
                    </a:lnTo>
                    <a:lnTo>
                      <a:pt x="39755" y="16781"/>
                    </a:lnTo>
                    <a:lnTo>
                      <a:pt x="39839" y="16802"/>
                    </a:lnTo>
                    <a:lnTo>
                      <a:pt x="39922" y="16781"/>
                    </a:lnTo>
                    <a:lnTo>
                      <a:pt x="39985" y="16781"/>
                    </a:lnTo>
                    <a:lnTo>
                      <a:pt x="40027" y="16802"/>
                    </a:lnTo>
                    <a:lnTo>
                      <a:pt x="39964" y="16823"/>
                    </a:lnTo>
                    <a:lnTo>
                      <a:pt x="39964" y="16865"/>
                    </a:lnTo>
                    <a:lnTo>
                      <a:pt x="39860" y="16907"/>
                    </a:lnTo>
                    <a:lnTo>
                      <a:pt x="39839" y="16970"/>
                    </a:lnTo>
                    <a:lnTo>
                      <a:pt x="39860" y="17032"/>
                    </a:lnTo>
                    <a:lnTo>
                      <a:pt x="39922" y="17116"/>
                    </a:lnTo>
                    <a:lnTo>
                      <a:pt x="39922" y="17200"/>
                    </a:lnTo>
                    <a:lnTo>
                      <a:pt x="39943" y="17221"/>
                    </a:lnTo>
                    <a:lnTo>
                      <a:pt x="39985" y="17137"/>
                    </a:lnTo>
                    <a:lnTo>
                      <a:pt x="40048" y="17032"/>
                    </a:lnTo>
                    <a:lnTo>
                      <a:pt x="40090" y="16990"/>
                    </a:lnTo>
                    <a:lnTo>
                      <a:pt x="40132" y="16990"/>
                    </a:lnTo>
                    <a:lnTo>
                      <a:pt x="40090" y="17032"/>
                    </a:lnTo>
                    <a:lnTo>
                      <a:pt x="40090" y="17095"/>
                    </a:lnTo>
                    <a:lnTo>
                      <a:pt x="40048" y="17116"/>
                    </a:lnTo>
                    <a:lnTo>
                      <a:pt x="40048" y="17137"/>
                    </a:lnTo>
                    <a:lnTo>
                      <a:pt x="40090" y="17200"/>
                    </a:lnTo>
                    <a:lnTo>
                      <a:pt x="40069" y="17242"/>
                    </a:lnTo>
                    <a:lnTo>
                      <a:pt x="40132" y="17304"/>
                    </a:lnTo>
                    <a:lnTo>
                      <a:pt x="40152" y="17304"/>
                    </a:lnTo>
                    <a:lnTo>
                      <a:pt x="40173" y="17242"/>
                    </a:lnTo>
                    <a:lnTo>
                      <a:pt x="40257" y="17221"/>
                    </a:lnTo>
                    <a:lnTo>
                      <a:pt x="40278" y="17221"/>
                    </a:lnTo>
                    <a:lnTo>
                      <a:pt x="40278" y="17283"/>
                    </a:lnTo>
                    <a:lnTo>
                      <a:pt x="40236" y="17325"/>
                    </a:lnTo>
                    <a:lnTo>
                      <a:pt x="40236" y="17346"/>
                    </a:lnTo>
                    <a:lnTo>
                      <a:pt x="40278" y="17388"/>
                    </a:lnTo>
                    <a:lnTo>
                      <a:pt x="40278" y="17430"/>
                    </a:lnTo>
                    <a:lnTo>
                      <a:pt x="40299" y="17451"/>
                    </a:lnTo>
                    <a:lnTo>
                      <a:pt x="40299" y="17514"/>
                    </a:lnTo>
                    <a:lnTo>
                      <a:pt x="40362" y="17534"/>
                    </a:lnTo>
                    <a:lnTo>
                      <a:pt x="40383" y="17493"/>
                    </a:lnTo>
                    <a:lnTo>
                      <a:pt x="40487" y="17451"/>
                    </a:lnTo>
                    <a:lnTo>
                      <a:pt x="40508" y="17388"/>
                    </a:lnTo>
                    <a:lnTo>
                      <a:pt x="40508" y="17325"/>
                    </a:lnTo>
                    <a:lnTo>
                      <a:pt x="40445" y="17242"/>
                    </a:lnTo>
                    <a:lnTo>
                      <a:pt x="40466" y="17242"/>
                    </a:lnTo>
                    <a:lnTo>
                      <a:pt x="40508" y="17283"/>
                    </a:lnTo>
                    <a:lnTo>
                      <a:pt x="40550" y="17283"/>
                    </a:lnTo>
                    <a:lnTo>
                      <a:pt x="40550" y="17221"/>
                    </a:lnTo>
                    <a:lnTo>
                      <a:pt x="40508" y="17137"/>
                    </a:lnTo>
                    <a:lnTo>
                      <a:pt x="40508" y="17095"/>
                    </a:lnTo>
                    <a:lnTo>
                      <a:pt x="40571" y="17074"/>
                    </a:lnTo>
                    <a:lnTo>
                      <a:pt x="40571" y="16990"/>
                    </a:lnTo>
                    <a:lnTo>
                      <a:pt x="40571" y="16928"/>
                    </a:lnTo>
                    <a:lnTo>
                      <a:pt x="40508" y="16928"/>
                    </a:lnTo>
                    <a:lnTo>
                      <a:pt x="40466" y="16886"/>
                    </a:lnTo>
                    <a:lnTo>
                      <a:pt x="40466" y="16865"/>
                    </a:lnTo>
                    <a:lnTo>
                      <a:pt x="40487" y="16886"/>
                    </a:lnTo>
                    <a:lnTo>
                      <a:pt x="40571" y="16907"/>
                    </a:lnTo>
                    <a:lnTo>
                      <a:pt x="40613" y="16865"/>
                    </a:lnTo>
                    <a:lnTo>
                      <a:pt x="40592" y="16802"/>
                    </a:lnTo>
                    <a:lnTo>
                      <a:pt x="40550" y="16802"/>
                    </a:lnTo>
                    <a:lnTo>
                      <a:pt x="40508" y="16781"/>
                    </a:lnTo>
                    <a:lnTo>
                      <a:pt x="40592" y="16781"/>
                    </a:lnTo>
                    <a:lnTo>
                      <a:pt x="40655" y="16718"/>
                    </a:lnTo>
                    <a:lnTo>
                      <a:pt x="40655" y="16572"/>
                    </a:lnTo>
                    <a:lnTo>
                      <a:pt x="40676" y="16509"/>
                    </a:lnTo>
                    <a:lnTo>
                      <a:pt x="40696" y="16572"/>
                    </a:lnTo>
                    <a:lnTo>
                      <a:pt x="40696" y="16656"/>
                    </a:lnTo>
                    <a:lnTo>
                      <a:pt x="40717" y="16718"/>
                    </a:lnTo>
                    <a:lnTo>
                      <a:pt x="40696" y="16802"/>
                    </a:lnTo>
                    <a:lnTo>
                      <a:pt x="40759" y="16823"/>
                    </a:lnTo>
                    <a:lnTo>
                      <a:pt x="40822" y="16802"/>
                    </a:lnTo>
                    <a:lnTo>
                      <a:pt x="40864" y="16760"/>
                    </a:lnTo>
                    <a:lnTo>
                      <a:pt x="40906" y="16718"/>
                    </a:lnTo>
                    <a:lnTo>
                      <a:pt x="40906" y="16823"/>
                    </a:lnTo>
                    <a:lnTo>
                      <a:pt x="40927" y="16865"/>
                    </a:lnTo>
                    <a:lnTo>
                      <a:pt x="40989" y="16865"/>
                    </a:lnTo>
                    <a:lnTo>
                      <a:pt x="41010" y="16823"/>
                    </a:lnTo>
                    <a:lnTo>
                      <a:pt x="41010" y="16698"/>
                    </a:lnTo>
                    <a:lnTo>
                      <a:pt x="41010" y="16593"/>
                    </a:lnTo>
                    <a:lnTo>
                      <a:pt x="40969" y="16572"/>
                    </a:lnTo>
                    <a:lnTo>
                      <a:pt x="40927" y="16551"/>
                    </a:lnTo>
                    <a:lnTo>
                      <a:pt x="41010" y="16572"/>
                    </a:lnTo>
                    <a:lnTo>
                      <a:pt x="41094" y="16614"/>
                    </a:lnTo>
                    <a:lnTo>
                      <a:pt x="41115" y="16698"/>
                    </a:lnTo>
                    <a:lnTo>
                      <a:pt x="41178" y="16698"/>
                    </a:lnTo>
                    <a:lnTo>
                      <a:pt x="41199" y="16656"/>
                    </a:lnTo>
                    <a:lnTo>
                      <a:pt x="41199" y="16509"/>
                    </a:lnTo>
                    <a:lnTo>
                      <a:pt x="41136" y="16446"/>
                    </a:lnTo>
                    <a:lnTo>
                      <a:pt x="41031" y="16363"/>
                    </a:lnTo>
                    <a:lnTo>
                      <a:pt x="41010" y="16300"/>
                    </a:lnTo>
                    <a:lnTo>
                      <a:pt x="41031" y="16300"/>
                    </a:lnTo>
                    <a:lnTo>
                      <a:pt x="41094" y="16363"/>
                    </a:lnTo>
                    <a:lnTo>
                      <a:pt x="41199" y="16446"/>
                    </a:lnTo>
                    <a:lnTo>
                      <a:pt x="41220" y="16509"/>
                    </a:lnTo>
                    <a:lnTo>
                      <a:pt x="41387" y="16509"/>
                    </a:lnTo>
                    <a:lnTo>
                      <a:pt x="41408" y="16446"/>
                    </a:lnTo>
                    <a:lnTo>
                      <a:pt x="41387" y="16384"/>
                    </a:lnTo>
                    <a:lnTo>
                      <a:pt x="41324" y="16363"/>
                    </a:lnTo>
                    <a:lnTo>
                      <a:pt x="41282" y="16300"/>
                    </a:lnTo>
                    <a:lnTo>
                      <a:pt x="41178" y="16300"/>
                    </a:lnTo>
                    <a:lnTo>
                      <a:pt x="41115" y="16258"/>
                    </a:lnTo>
                    <a:lnTo>
                      <a:pt x="41136" y="16153"/>
                    </a:lnTo>
                    <a:lnTo>
                      <a:pt x="41178" y="16195"/>
                    </a:lnTo>
                    <a:lnTo>
                      <a:pt x="41241" y="16258"/>
                    </a:lnTo>
                    <a:lnTo>
                      <a:pt x="41324" y="16258"/>
                    </a:lnTo>
                    <a:lnTo>
                      <a:pt x="41345" y="16195"/>
                    </a:lnTo>
                    <a:lnTo>
                      <a:pt x="41324" y="16133"/>
                    </a:lnTo>
                    <a:lnTo>
                      <a:pt x="41282" y="16091"/>
                    </a:lnTo>
                    <a:lnTo>
                      <a:pt x="41282" y="16049"/>
                    </a:lnTo>
                    <a:lnTo>
                      <a:pt x="41324" y="16028"/>
                    </a:lnTo>
                    <a:lnTo>
                      <a:pt x="41345" y="16049"/>
                    </a:lnTo>
                    <a:lnTo>
                      <a:pt x="41429" y="16091"/>
                    </a:lnTo>
                    <a:lnTo>
                      <a:pt x="41429" y="16153"/>
                    </a:lnTo>
                    <a:lnTo>
                      <a:pt x="41408" y="16237"/>
                    </a:lnTo>
                    <a:lnTo>
                      <a:pt x="41513" y="16258"/>
                    </a:lnTo>
                    <a:lnTo>
                      <a:pt x="41617" y="16279"/>
                    </a:lnTo>
                    <a:lnTo>
                      <a:pt x="41701" y="16258"/>
                    </a:lnTo>
                    <a:lnTo>
                      <a:pt x="41764" y="16258"/>
                    </a:lnTo>
                    <a:lnTo>
                      <a:pt x="41826" y="16174"/>
                    </a:lnTo>
                    <a:lnTo>
                      <a:pt x="41826" y="16133"/>
                    </a:lnTo>
                    <a:lnTo>
                      <a:pt x="41638" y="16133"/>
                    </a:lnTo>
                    <a:lnTo>
                      <a:pt x="41617" y="16091"/>
                    </a:lnTo>
                    <a:lnTo>
                      <a:pt x="41659" y="16049"/>
                    </a:lnTo>
                    <a:lnTo>
                      <a:pt x="41743" y="16070"/>
                    </a:lnTo>
                    <a:lnTo>
                      <a:pt x="41805" y="16049"/>
                    </a:lnTo>
                    <a:lnTo>
                      <a:pt x="41764" y="15986"/>
                    </a:lnTo>
                    <a:lnTo>
                      <a:pt x="41722" y="15965"/>
                    </a:lnTo>
                    <a:lnTo>
                      <a:pt x="41743" y="15944"/>
                    </a:lnTo>
                    <a:lnTo>
                      <a:pt x="41722" y="15881"/>
                    </a:lnTo>
                    <a:lnTo>
                      <a:pt x="41659" y="15861"/>
                    </a:lnTo>
                    <a:lnTo>
                      <a:pt x="41596" y="15881"/>
                    </a:lnTo>
                    <a:lnTo>
                      <a:pt x="41638" y="15819"/>
                    </a:lnTo>
                    <a:lnTo>
                      <a:pt x="41701" y="15756"/>
                    </a:lnTo>
                    <a:lnTo>
                      <a:pt x="41722" y="15777"/>
                    </a:lnTo>
                    <a:lnTo>
                      <a:pt x="41764" y="15819"/>
                    </a:lnTo>
                    <a:lnTo>
                      <a:pt x="41826" y="15881"/>
                    </a:lnTo>
                    <a:lnTo>
                      <a:pt x="41826" y="15965"/>
                    </a:lnTo>
                    <a:lnTo>
                      <a:pt x="41952" y="15965"/>
                    </a:lnTo>
                    <a:lnTo>
                      <a:pt x="42015" y="15944"/>
                    </a:lnTo>
                    <a:lnTo>
                      <a:pt x="42036" y="15923"/>
                    </a:lnTo>
                    <a:lnTo>
                      <a:pt x="42015" y="15840"/>
                    </a:lnTo>
                    <a:lnTo>
                      <a:pt x="41931" y="15777"/>
                    </a:lnTo>
                    <a:lnTo>
                      <a:pt x="41931" y="15714"/>
                    </a:lnTo>
                    <a:lnTo>
                      <a:pt x="41910" y="15651"/>
                    </a:lnTo>
                    <a:lnTo>
                      <a:pt x="41805" y="15651"/>
                    </a:lnTo>
                    <a:lnTo>
                      <a:pt x="41847" y="15547"/>
                    </a:lnTo>
                    <a:lnTo>
                      <a:pt x="41805" y="15463"/>
                    </a:lnTo>
                    <a:lnTo>
                      <a:pt x="41701" y="15463"/>
                    </a:lnTo>
                    <a:lnTo>
                      <a:pt x="41743" y="15400"/>
                    </a:lnTo>
                    <a:lnTo>
                      <a:pt x="41722" y="15358"/>
                    </a:lnTo>
                    <a:lnTo>
                      <a:pt x="41596" y="15442"/>
                    </a:lnTo>
                    <a:lnTo>
                      <a:pt x="41533" y="15526"/>
                    </a:lnTo>
                    <a:lnTo>
                      <a:pt x="41554" y="15651"/>
                    </a:lnTo>
                    <a:lnTo>
                      <a:pt x="41533" y="15651"/>
                    </a:lnTo>
                    <a:lnTo>
                      <a:pt x="41492" y="15609"/>
                    </a:lnTo>
                    <a:lnTo>
                      <a:pt x="41492" y="15442"/>
                    </a:lnTo>
                    <a:lnTo>
                      <a:pt x="41450" y="15421"/>
                    </a:lnTo>
                    <a:lnTo>
                      <a:pt x="41408" y="15442"/>
                    </a:lnTo>
                    <a:lnTo>
                      <a:pt x="41408" y="15526"/>
                    </a:lnTo>
                    <a:lnTo>
                      <a:pt x="41324" y="15651"/>
                    </a:lnTo>
                    <a:lnTo>
                      <a:pt x="41282" y="15714"/>
                    </a:lnTo>
                    <a:lnTo>
                      <a:pt x="41282" y="15714"/>
                    </a:lnTo>
                    <a:lnTo>
                      <a:pt x="41303" y="15630"/>
                    </a:lnTo>
                    <a:lnTo>
                      <a:pt x="41303" y="15505"/>
                    </a:lnTo>
                    <a:lnTo>
                      <a:pt x="41387" y="15358"/>
                    </a:lnTo>
                    <a:lnTo>
                      <a:pt x="41387" y="15296"/>
                    </a:lnTo>
                    <a:lnTo>
                      <a:pt x="41282" y="15317"/>
                    </a:lnTo>
                    <a:lnTo>
                      <a:pt x="41178" y="15442"/>
                    </a:lnTo>
                    <a:lnTo>
                      <a:pt x="41178" y="15505"/>
                    </a:lnTo>
                    <a:lnTo>
                      <a:pt x="41094" y="15568"/>
                    </a:lnTo>
                    <a:lnTo>
                      <a:pt x="41010" y="15568"/>
                    </a:lnTo>
                    <a:lnTo>
                      <a:pt x="41010" y="15505"/>
                    </a:lnTo>
                    <a:lnTo>
                      <a:pt x="41073" y="15400"/>
                    </a:lnTo>
                    <a:lnTo>
                      <a:pt x="41199" y="15337"/>
                    </a:lnTo>
                    <a:lnTo>
                      <a:pt x="41241" y="15233"/>
                    </a:lnTo>
                    <a:lnTo>
                      <a:pt x="41303" y="15149"/>
                    </a:lnTo>
                    <a:lnTo>
                      <a:pt x="41345" y="15149"/>
                    </a:lnTo>
                    <a:lnTo>
                      <a:pt x="41429" y="15086"/>
                    </a:lnTo>
                    <a:lnTo>
                      <a:pt x="41450" y="15024"/>
                    </a:lnTo>
                    <a:lnTo>
                      <a:pt x="41387" y="15003"/>
                    </a:lnTo>
                    <a:lnTo>
                      <a:pt x="41282" y="15086"/>
                    </a:lnTo>
                    <a:lnTo>
                      <a:pt x="41199" y="15149"/>
                    </a:lnTo>
                    <a:lnTo>
                      <a:pt x="41115" y="15191"/>
                    </a:lnTo>
                    <a:lnTo>
                      <a:pt x="41010" y="15296"/>
                    </a:lnTo>
                    <a:lnTo>
                      <a:pt x="41073" y="15191"/>
                    </a:lnTo>
                    <a:lnTo>
                      <a:pt x="41136" y="15086"/>
                    </a:lnTo>
                    <a:lnTo>
                      <a:pt x="41115" y="15086"/>
                    </a:lnTo>
                    <a:lnTo>
                      <a:pt x="41010" y="15107"/>
                    </a:lnTo>
                    <a:lnTo>
                      <a:pt x="40969" y="15149"/>
                    </a:lnTo>
                    <a:lnTo>
                      <a:pt x="40801" y="15128"/>
                    </a:lnTo>
                    <a:lnTo>
                      <a:pt x="40696" y="15128"/>
                    </a:lnTo>
                    <a:lnTo>
                      <a:pt x="40655" y="15086"/>
                    </a:lnTo>
                    <a:lnTo>
                      <a:pt x="40759" y="15086"/>
                    </a:lnTo>
                    <a:lnTo>
                      <a:pt x="40969" y="15024"/>
                    </a:lnTo>
                    <a:lnTo>
                      <a:pt x="40864" y="14982"/>
                    </a:lnTo>
                    <a:lnTo>
                      <a:pt x="40780" y="14919"/>
                    </a:lnTo>
                    <a:lnTo>
                      <a:pt x="40864" y="14919"/>
                    </a:lnTo>
                    <a:lnTo>
                      <a:pt x="40927" y="14898"/>
                    </a:lnTo>
                    <a:lnTo>
                      <a:pt x="40885" y="14793"/>
                    </a:lnTo>
                    <a:lnTo>
                      <a:pt x="40801" y="14773"/>
                    </a:lnTo>
                    <a:lnTo>
                      <a:pt x="40801" y="14731"/>
                    </a:lnTo>
                    <a:lnTo>
                      <a:pt x="40885" y="14689"/>
                    </a:lnTo>
                    <a:lnTo>
                      <a:pt x="40885" y="14605"/>
                    </a:lnTo>
                    <a:lnTo>
                      <a:pt x="40864" y="14480"/>
                    </a:lnTo>
                    <a:lnTo>
                      <a:pt x="40822" y="14417"/>
                    </a:lnTo>
                    <a:lnTo>
                      <a:pt x="40696" y="14480"/>
                    </a:lnTo>
                    <a:lnTo>
                      <a:pt x="40655" y="14521"/>
                    </a:lnTo>
                    <a:lnTo>
                      <a:pt x="40592" y="14501"/>
                    </a:lnTo>
                    <a:lnTo>
                      <a:pt x="40571" y="14521"/>
                    </a:lnTo>
                    <a:lnTo>
                      <a:pt x="40550" y="14501"/>
                    </a:lnTo>
                    <a:lnTo>
                      <a:pt x="40592" y="14417"/>
                    </a:lnTo>
                    <a:lnTo>
                      <a:pt x="40613" y="14312"/>
                    </a:lnTo>
                    <a:lnTo>
                      <a:pt x="40759" y="14291"/>
                    </a:lnTo>
                    <a:lnTo>
                      <a:pt x="40801" y="14249"/>
                    </a:lnTo>
                    <a:lnTo>
                      <a:pt x="40801" y="14103"/>
                    </a:lnTo>
                    <a:lnTo>
                      <a:pt x="40780" y="14061"/>
                    </a:lnTo>
                    <a:lnTo>
                      <a:pt x="40696" y="14145"/>
                    </a:lnTo>
                    <a:lnTo>
                      <a:pt x="40571" y="14249"/>
                    </a:lnTo>
                    <a:lnTo>
                      <a:pt x="40508" y="14312"/>
                    </a:lnTo>
                    <a:lnTo>
                      <a:pt x="40445" y="14375"/>
                    </a:lnTo>
                    <a:lnTo>
                      <a:pt x="40445" y="14480"/>
                    </a:lnTo>
                    <a:lnTo>
                      <a:pt x="40445" y="14563"/>
                    </a:lnTo>
                    <a:lnTo>
                      <a:pt x="40278" y="14291"/>
                    </a:lnTo>
                    <a:lnTo>
                      <a:pt x="40278" y="14187"/>
                    </a:lnTo>
                    <a:lnTo>
                      <a:pt x="40278" y="14082"/>
                    </a:lnTo>
                    <a:lnTo>
                      <a:pt x="40341" y="13998"/>
                    </a:lnTo>
                    <a:lnTo>
                      <a:pt x="40424" y="13873"/>
                    </a:lnTo>
                    <a:lnTo>
                      <a:pt x="40466" y="13789"/>
                    </a:lnTo>
                    <a:lnTo>
                      <a:pt x="40424" y="13768"/>
                    </a:lnTo>
                    <a:lnTo>
                      <a:pt x="40362" y="13831"/>
                    </a:lnTo>
                    <a:lnTo>
                      <a:pt x="40299" y="13894"/>
                    </a:lnTo>
                    <a:lnTo>
                      <a:pt x="40299" y="13936"/>
                    </a:lnTo>
                    <a:lnTo>
                      <a:pt x="40194" y="13977"/>
                    </a:lnTo>
                    <a:lnTo>
                      <a:pt x="40152" y="14061"/>
                    </a:lnTo>
                    <a:lnTo>
                      <a:pt x="40152" y="14103"/>
                    </a:lnTo>
                    <a:lnTo>
                      <a:pt x="40069" y="14249"/>
                    </a:lnTo>
                    <a:lnTo>
                      <a:pt x="40027" y="14270"/>
                    </a:lnTo>
                    <a:lnTo>
                      <a:pt x="40027" y="14187"/>
                    </a:lnTo>
                    <a:lnTo>
                      <a:pt x="40069" y="14082"/>
                    </a:lnTo>
                    <a:lnTo>
                      <a:pt x="40173" y="13894"/>
                    </a:lnTo>
                    <a:lnTo>
                      <a:pt x="40215" y="13852"/>
                    </a:lnTo>
                    <a:lnTo>
                      <a:pt x="40194" y="13768"/>
                    </a:lnTo>
                    <a:lnTo>
                      <a:pt x="40111" y="13768"/>
                    </a:lnTo>
                    <a:lnTo>
                      <a:pt x="40048" y="13852"/>
                    </a:lnTo>
                    <a:lnTo>
                      <a:pt x="40048" y="13936"/>
                    </a:lnTo>
                    <a:lnTo>
                      <a:pt x="40006" y="13957"/>
                    </a:lnTo>
                    <a:lnTo>
                      <a:pt x="40006" y="13873"/>
                    </a:lnTo>
                    <a:lnTo>
                      <a:pt x="40069" y="13747"/>
                    </a:lnTo>
                    <a:lnTo>
                      <a:pt x="40090" y="13685"/>
                    </a:lnTo>
                    <a:lnTo>
                      <a:pt x="40048" y="13622"/>
                    </a:lnTo>
                    <a:lnTo>
                      <a:pt x="39943" y="13580"/>
                    </a:lnTo>
                    <a:lnTo>
                      <a:pt x="39964" y="13559"/>
                    </a:lnTo>
                    <a:lnTo>
                      <a:pt x="39901" y="13517"/>
                    </a:lnTo>
                    <a:lnTo>
                      <a:pt x="39776" y="13517"/>
                    </a:lnTo>
                    <a:lnTo>
                      <a:pt x="39692" y="13538"/>
                    </a:lnTo>
                    <a:lnTo>
                      <a:pt x="39734" y="13454"/>
                    </a:lnTo>
                    <a:lnTo>
                      <a:pt x="39818" y="13433"/>
                    </a:lnTo>
                    <a:lnTo>
                      <a:pt x="39713" y="13413"/>
                    </a:lnTo>
                    <a:lnTo>
                      <a:pt x="39567" y="13413"/>
                    </a:lnTo>
                    <a:lnTo>
                      <a:pt x="39504" y="13517"/>
                    </a:lnTo>
                    <a:lnTo>
                      <a:pt x="39504" y="13433"/>
                    </a:lnTo>
                    <a:lnTo>
                      <a:pt x="39671" y="13350"/>
                    </a:lnTo>
                    <a:lnTo>
                      <a:pt x="39818" y="13329"/>
                    </a:lnTo>
                    <a:lnTo>
                      <a:pt x="39860" y="13371"/>
                    </a:lnTo>
                    <a:lnTo>
                      <a:pt x="39964" y="13392"/>
                    </a:lnTo>
                    <a:lnTo>
                      <a:pt x="39985" y="13350"/>
                    </a:lnTo>
                    <a:lnTo>
                      <a:pt x="40027" y="13266"/>
                    </a:lnTo>
                    <a:lnTo>
                      <a:pt x="39943" y="13266"/>
                    </a:lnTo>
                    <a:lnTo>
                      <a:pt x="39839" y="13245"/>
                    </a:lnTo>
                    <a:lnTo>
                      <a:pt x="39734" y="13182"/>
                    </a:lnTo>
                    <a:lnTo>
                      <a:pt x="39650" y="13182"/>
                    </a:lnTo>
                    <a:lnTo>
                      <a:pt x="39650" y="13287"/>
                    </a:lnTo>
                    <a:lnTo>
                      <a:pt x="39608" y="13287"/>
                    </a:lnTo>
                    <a:lnTo>
                      <a:pt x="39608" y="13245"/>
                    </a:lnTo>
                    <a:lnTo>
                      <a:pt x="39629" y="13182"/>
                    </a:lnTo>
                    <a:lnTo>
                      <a:pt x="39629" y="13140"/>
                    </a:lnTo>
                    <a:lnTo>
                      <a:pt x="39525" y="13140"/>
                    </a:lnTo>
                    <a:lnTo>
                      <a:pt x="39525" y="13182"/>
                    </a:lnTo>
                    <a:lnTo>
                      <a:pt x="39462" y="13224"/>
                    </a:lnTo>
                    <a:lnTo>
                      <a:pt x="39441" y="13161"/>
                    </a:lnTo>
                    <a:lnTo>
                      <a:pt x="39441" y="13078"/>
                    </a:lnTo>
                    <a:lnTo>
                      <a:pt x="39399" y="13057"/>
                    </a:lnTo>
                    <a:lnTo>
                      <a:pt x="39357" y="13078"/>
                    </a:lnTo>
                    <a:lnTo>
                      <a:pt x="39316" y="13036"/>
                    </a:lnTo>
                    <a:lnTo>
                      <a:pt x="39232" y="12994"/>
                    </a:lnTo>
                    <a:lnTo>
                      <a:pt x="39148" y="12994"/>
                    </a:lnTo>
                    <a:lnTo>
                      <a:pt x="39232" y="12910"/>
                    </a:lnTo>
                    <a:lnTo>
                      <a:pt x="39295" y="12868"/>
                    </a:lnTo>
                    <a:lnTo>
                      <a:pt x="39441" y="12973"/>
                    </a:lnTo>
                    <a:lnTo>
                      <a:pt x="39504" y="12973"/>
                    </a:lnTo>
                    <a:lnTo>
                      <a:pt x="39462" y="12931"/>
                    </a:lnTo>
                    <a:lnTo>
                      <a:pt x="39169" y="12764"/>
                    </a:lnTo>
                    <a:lnTo>
                      <a:pt x="39044" y="12743"/>
                    </a:lnTo>
                    <a:lnTo>
                      <a:pt x="39023" y="12722"/>
                    </a:lnTo>
                    <a:lnTo>
                      <a:pt x="39106" y="12722"/>
                    </a:lnTo>
                    <a:lnTo>
                      <a:pt x="39316" y="12806"/>
                    </a:lnTo>
                    <a:lnTo>
                      <a:pt x="39441" y="12806"/>
                    </a:lnTo>
                    <a:lnTo>
                      <a:pt x="39650" y="12848"/>
                    </a:lnTo>
                    <a:lnTo>
                      <a:pt x="39692" y="12848"/>
                    </a:lnTo>
                    <a:lnTo>
                      <a:pt x="39671" y="12806"/>
                    </a:lnTo>
                    <a:lnTo>
                      <a:pt x="39671" y="12722"/>
                    </a:lnTo>
                    <a:lnTo>
                      <a:pt x="39629" y="12659"/>
                    </a:lnTo>
                    <a:lnTo>
                      <a:pt x="39546" y="12638"/>
                    </a:lnTo>
                    <a:lnTo>
                      <a:pt x="39462" y="12596"/>
                    </a:lnTo>
                    <a:lnTo>
                      <a:pt x="39483" y="12555"/>
                    </a:lnTo>
                    <a:lnTo>
                      <a:pt x="39546" y="12555"/>
                    </a:lnTo>
                    <a:lnTo>
                      <a:pt x="39567" y="12617"/>
                    </a:lnTo>
                    <a:lnTo>
                      <a:pt x="39629" y="12638"/>
                    </a:lnTo>
                    <a:lnTo>
                      <a:pt x="39671" y="12617"/>
                    </a:lnTo>
                    <a:lnTo>
                      <a:pt x="39776" y="12617"/>
                    </a:lnTo>
                    <a:lnTo>
                      <a:pt x="39797" y="12596"/>
                    </a:lnTo>
                    <a:lnTo>
                      <a:pt x="39797" y="12534"/>
                    </a:lnTo>
                    <a:lnTo>
                      <a:pt x="39734" y="12513"/>
                    </a:lnTo>
                    <a:lnTo>
                      <a:pt x="39734" y="12450"/>
                    </a:lnTo>
                    <a:lnTo>
                      <a:pt x="39671" y="12387"/>
                    </a:lnTo>
                    <a:lnTo>
                      <a:pt x="39588" y="12408"/>
                    </a:lnTo>
                    <a:lnTo>
                      <a:pt x="39525" y="12450"/>
                    </a:lnTo>
                    <a:lnTo>
                      <a:pt x="39378" y="12450"/>
                    </a:lnTo>
                    <a:lnTo>
                      <a:pt x="39357" y="12513"/>
                    </a:lnTo>
                    <a:lnTo>
                      <a:pt x="39316" y="12513"/>
                    </a:lnTo>
                    <a:lnTo>
                      <a:pt x="39274" y="12429"/>
                    </a:lnTo>
                    <a:lnTo>
                      <a:pt x="39378" y="12387"/>
                    </a:lnTo>
                    <a:lnTo>
                      <a:pt x="39525" y="12387"/>
                    </a:lnTo>
                    <a:lnTo>
                      <a:pt x="39567" y="12345"/>
                    </a:lnTo>
                    <a:lnTo>
                      <a:pt x="39692" y="12345"/>
                    </a:lnTo>
                    <a:lnTo>
                      <a:pt x="39734" y="12304"/>
                    </a:lnTo>
                    <a:lnTo>
                      <a:pt x="39650" y="12283"/>
                    </a:lnTo>
                    <a:lnTo>
                      <a:pt x="39546" y="12241"/>
                    </a:lnTo>
                    <a:lnTo>
                      <a:pt x="39525" y="12199"/>
                    </a:lnTo>
                    <a:lnTo>
                      <a:pt x="39588" y="12241"/>
                    </a:lnTo>
                    <a:lnTo>
                      <a:pt x="39776" y="12241"/>
                    </a:lnTo>
                    <a:lnTo>
                      <a:pt x="39839" y="12283"/>
                    </a:lnTo>
                    <a:lnTo>
                      <a:pt x="39964" y="12429"/>
                    </a:lnTo>
                    <a:lnTo>
                      <a:pt x="40048" y="12450"/>
                    </a:lnTo>
                    <a:lnTo>
                      <a:pt x="40090" y="12429"/>
                    </a:lnTo>
                    <a:lnTo>
                      <a:pt x="40111" y="12492"/>
                    </a:lnTo>
                    <a:lnTo>
                      <a:pt x="40173" y="12513"/>
                    </a:lnTo>
                    <a:lnTo>
                      <a:pt x="40215" y="12450"/>
                    </a:lnTo>
                    <a:lnTo>
                      <a:pt x="40278" y="12450"/>
                    </a:lnTo>
                    <a:lnTo>
                      <a:pt x="40320" y="12555"/>
                    </a:lnTo>
                    <a:lnTo>
                      <a:pt x="40404" y="12555"/>
                    </a:lnTo>
                    <a:lnTo>
                      <a:pt x="40466" y="12534"/>
                    </a:lnTo>
                    <a:lnTo>
                      <a:pt x="40466" y="12408"/>
                    </a:lnTo>
                    <a:lnTo>
                      <a:pt x="40404" y="12324"/>
                    </a:lnTo>
                    <a:lnTo>
                      <a:pt x="40383" y="12241"/>
                    </a:lnTo>
                    <a:lnTo>
                      <a:pt x="40278" y="12199"/>
                    </a:lnTo>
                    <a:lnTo>
                      <a:pt x="40194" y="12136"/>
                    </a:lnTo>
                    <a:lnTo>
                      <a:pt x="40152" y="12115"/>
                    </a:lnTo>
                    <a:lnTo>
                      <a:pt x="40090" y="12136"/>
                    </a:lnTo>
                    <a:lnTo>
                      <a:pt x="40048" y="12178"/>
                    </a:lnTo>
                    <a:lnTo>
                      <a:pt x="39964" y="12115"/>
                    </a:lnTo>
                    <a:lnTo>
                      <a:pt x="39797" y="11990"/>
                    </a:lnTo>
                    <a:lnTo>
                      <a:pt x="39692" y="11969"/>
                    </a:lnTo>
                    <a:lnTo>
                      <a:pt x="39483" y="11990"/>
                    </a:lnTo>
                    <a:lnTo>
                      <a:pt x="39420" y="11969"/>
                    </a:lnTo>
                    <a:lnTo>
                      <a:pt x="39588" y="11927"/>
                    </a:lnTo>
                    <a:lnTo>
                      <a:pt x="39671" y="11864"/>
                    </a:lnTo>
                    <a:lnTo>
                      <a:pt x="39755" y="11864"/>
                    </a:lnTo>
                    <a:lnTo>
                      <a:pt x="39776" y="11885"/>
                    </a:lnTo>
                    <a:lnTo>
                      <a:pt x="39860" y="11885"/>
                    </a:lnTo>
                    <a:lnTo>
                      <a:pt x="39943" y="11822"/>
                    </a:lnTo>
                    <a:lnTo>
                      <a:pt x="40006" y="11780"/>
                    </a:lnTo>
                    <a:lnTo>
                      <a:pt x="40173" y="11780"/>
                    </a:lnTo>
                    <a:lnTo>
                      <a:pt x="40257" y="11822"/>
                    </a:lnTo>
                    <a:lnTo>
                      <a:pt x="40383" y="11822"/>
                    </a:lnTo>
                    <a:lnTo>
                      <a:pt x="40424" y="11760"/>
                    </a:lnTo>
                    <a:lnTo>
                      <a:pt x="40466" y="11676"/>
                    </a:lnTo>
                    <a:lnTo>
                      <a:pt x="40404" y="11592"/>
                    </a:lnTo>
                    <a:lnTo>
                      <a:pt x="40383" y="11467"/>
                    </a:lnTo>
                    <a:lnTo>
                      <a:pt x="40278" y="11236"/>
                    </a:lnTo>
                    <a:lnTo>
                      <a:pt x="40257" y="11090"/>
                    </a:lnTo>
                    <a:lnTo>
                      <a:pt x="40194" y="11132"/>
                    </a:lnTo>
                    <a:lnTo>
                      <a:pt x="40173" y="11090"/>
                    </a:lnTo>
                    <a:lnTo>
                      <a:pt x="40090" y="11132"/>
                    </a:lnTo>
                    <a:lnTo>
                      <a:pt x="40090" y="11174"/>
                    </a:lnTo>
                    <a:lnTo>
                      <a:pt x="40048" y="11278"/>
                    </a:lnTo>
                    <a:lnTo>
                      <a:pt x="40069" y="11299"/>
                    </a:lnTo>
                    <a:lnTo>
                      <a:pt x="40069" y="11383"/>
                    </a:lnTo>
                    <a:lnTo>
                      <a:pt x="40006" y="11404"/>
                    </a:lnTo>
                    <a:lnTo>
                      <a:pt x="39901" y="11467"/>
                    </a:lnTo>
                    <a:lnTo>
                      <a:pt x="39839" y="11550"/>
                    </a:lnTo>
                    <a:lnTo>
                      <a:pt x="39734" y="11508"/>
                    </a:lnTo>
                    <a:lnTo>
                      <a:pt x="39650" y="11488"/>
                    </a:lnTo>
                    <a:lnTo>
                      <a:pt x="39546" y="11508"/>
                    </a:lnTo>
                    <a:lnTo>
                      <a:pt x="39462" y="11613"/>
                    </a:lnTo>
                    <a:lnTo>
                      <a:pt x="39357" y="11718"/>
                    </a:lnTo>
                    <a:lnTo>
                      <a:pt x="39316" y="11697"/>
                    </a:lnTo>
                    <a:lnTo>
                      <a:pt x="39232" y="11676"/>
                    </a:lnTo>
                    <a:lnTo>
                      <a:pt x="39127" y="11697"/>
                    </a:lnTo>
                    <a:lnTo>
                      <a:pt x="39085" y="11697"/>
                    </a:lnTo>
                    <a:lnTo>
                      <a:pt x="39190" y="11592"/>
                    </a:lnTo>
                    <a:lnTo>
                      <a:pt x="39232" y="11571"/>
                    </a:lnTo>
                    <a:lnTo>
                      <a:pt x="39316" y="11613"/>
                    </a:lnTo>
                    <a:lnTo>
                      <a:pt x="39420" y="11571"/>
                    </a:lnTo>
                    <a:lnTo>
                      <a:pt x="39462" y="11467"/>
                    </a:lnTo>
                    <a:lnTo>
                      <a:pt x="39546" y="11404"/>
                    </a:lnTo>
                    <a:lnTo>
                      <a:pt x="39588" y="11404"/>
                    </a:lnTo>
                    <a:lnTo>
                      <a:pt x="39692" y="11362"/>
                    </a:lnTo>
                    <a:lnTo>
                      <a:pt x="39776" y="11299"/>
                    </a:lnTo>
                    <a:lnTo>
                      <a:pt x="39776" y="11174"/>
                    </a:lnTo>
                    <a:lnTo>
                      <a:pt x="39776" y="11132"/>
                    </a:lnTo>
                    <a:lnTo>
                      <a:pt x="39692" y="11132"/>
                    </a:lnTo>
                    <a:lnTo>
                      <a:pt x="39629" y="11153"/>
                    </a:lnTo>
                    <a:lnTo>
                      <a:pt x="39546" y="11132"/>
                    </a:lnTo>
                    <a:lnTo>
                      <a:pt x="39420" y="11132"/>
                    </a:lnTo>
                    <a:lnTo>
                      <a:pt x="39253" y="11278"/>
                    </a:lnTo>
                    <a:lnTo>
                      <a:pt x="39148" y="11383"/>
                    </a:lnTo>
                    <a:lnTo>
                      <a:pt x="38960" y="11404"/>
                    </a:lnTo>
                    <a:lnTo>
                      <a:pt x="39023" y="11362"/>
                    </a:lnTo>
                    <a:lnTo>
                      <a:pt x="39148" y="11341"/>
                    </a:lnTo>
                    <a:lnTo>
                      <a:pt x="39169" y="11257"/>
                    </a:lnTo>
                    <a:lnTo>
                      <a:pt x="39127" y="11236"/>
                    </a:lnTo>
                    <a:lnTo>
                      <a:pt x="39023" y="11236"/>
                    </a:lnTo>
                    <a:lnTo>
                      <a:pt x="39190" y="11153"/>
                    </a:lnTo>
                    <a:lnTo>
                      <a:pt x="39295" y="11153"/>
                    </a:lnTo>
                    <a:lnTo>
                      <a:pt x="39441" y="11048"/>
                    </a:lnTo>
                    <a:lnTo>
                      <a:pt x="39567" y="11048"/>
                    </a:lnTo>
                    <a:lnTo>
                      <a:pt x="39650" y="11027"/>
                    </a:lnTo>
                    <a:lnTo>
                      <a:pt x="39839" y="11027"/>
                    </a:lnTo>
                    <a:lnTo>
                      <a:pt x="39922" y="10944"/>
                    </a:lnTo>
                    <a:lnTo>
                      <a:pt x="39964" y="10881"/>
                    </a:lnTo>
                    <a:lnTo>
                      <a:pt x="39985" y="10839"/>
                    </a:lnTo>
                    <a:lnTo>
                      <a:pt x="40069" y="10818"/>
                    </a:lnTo>
                    <a:lnTo>
                      <a:pt x="40069" y="10923"/>
                    </a:lnTo>
                    <a:lnTo>
                      <a:pt x="40132" y="10944"/>
                    </a:lnTo>
                    <a:lnTo>
                      <a:pt x="40236" y="10839"/>
                    </a:lnTo>
                    <a:lnTo>
                      <a:pt x="40257" y="10734"/>
                    </a:lnTo>
                    <a:lnTo>
                      <a:pt x="40236" y="10672"/>
                    </a:lnTo>
                    <a:lnTo>
                      <a:pt x="40152" y="10630"/>
                    </a:lnTo>
                    <a:lnTo>
                      <a:pt x="40090" y="10525"/>
                    </a:lnTo>
                    <a:lnTo>
                      <a:pt x="39964" y="10400"/>
                    </a:lnTo>
                    <a:lnTo>
                      <a:pt x="39922" y="10295"/>
                    </a:lnTo>
                    <a:lnTo>
                      <a:pt x="39839" y="10295"/>
                    </a:lnTo>
                    <a:lnTo>
                      <a:pt x="39755" y="10337"/>
                    </a:lnTo>
                    <a:lnTo>
                      <a:pt x="39713" y="10400"/>
                    </a:lnTo>
                    <a:lnTo>
                      <a:pt x="39629" y="10420"/>
                    </a:lnTo>
                    <a:lnTo>
                      <a:pt x="39525" y="10504"/>
                    </a:lnTo>
                    <a:lnTo>
                      <a:pt x="39420" y="10504"/>
                    </a:lnTo>
                    <a:lnTo>
                      <a:pt x="39336" y="10567"/>
                    </a:lnTo>
                    <a:lnTo>
                      <a:pt x="39316" y="10546"/>
                    </a:lnTo>
                    <a:lnTo>
                      <a:pt x="39336" y="10441"/>
                    </a:lnTo>
                    <a:lnTo>
                      <a:pt x="39420" y="10400"/>
                    </a:lnTo>
                    <a:lnTo>
                      <a:pt x="39525" y="10400"/>
                    </a:lnTo>
                    <a:lnTo>
                      <a:pt x="39650" y="10253"/>
                    </a:lnTo>
                    <a:lnTo>
                      <a:pt x="39713" y="10190"/>
                    </a:lnTo>
                    <a:lnTo>
                      <a:pt x="39713" y="10127"/>
                    </a:lnTo>
                    <a:lnTo>
                      <a:pt x="39629" y="10148"/>
                    </a:lnTo>
                    <a:lnTo>
                      <a:pt x="39462" y="10211"/>
                    </a:lnTo>
                    <a:lnTo>
                      <a:pt x="39316" y="10316"/>
                    </a:lnTo>
                    <a:lnTo>
                      <a:pt x="39253" y="10316"/>
                    </a:lnTo>
                    <a:lnTo>
                      <a:pt x="39211" y="10358"/>
                    </a:lnTo>
                    <a:lnTo>
                      <a:pt x="39169" y="10441"/>
                    </a:lnTo>
                    <a:lnTo>
                      <a:pt x="39106" y="10630"/>
                    </a:lnTo>
                    <a:lnTo>
                      <a:pt x="38918" y="10839"/>
                    </a:lnTo>
                    <a:lnTo>
                      <a:pt x="38730" y="10944"/>
                    </a:lnTo>
                    <a:lnTo>
                      <a:pt x="38730" y="10923"/>
                    </a:lnTo>
                    <a:lnTo>
                      <a:pt x="38813" y="10839"/>
                    </a:lnTo>
                    <a:lnTo>
                      <a:pt x="38939" y="10713"/>
                    </a:lnTo>
                    <a:lnTo>
                      <a:pt x="39023" y="10567"/>
                    </a:lnTo>
                    <a:lnTo>
                      <a:pt x="39064" y="10525"/>
                    </a:lnTo>
                    <a:lnTo>
                      <a:pt x="39064" y="10462"/>
                    </a:lnTo>
                    <a:lnTo>
                      <a:pt x="39023" y="10462"/>
                    </a:lnTo>
                    <a:lnTo>
                      <a:pt x="39002" y="10441"/>
                    </a:lnTo>
                    <a:lnTo>
                      <a:pt x="38939" y="10462"/>
                    </a:lnTo>
                    <a:lnTo>
                      <a:pt x="38855" y="10609"/>
                    </a:lnTo>
                    <a:lnTo>
                      <a:pt x="38730" y="10734"/>
                    </a:lnTo>
                    <a:lnTo>
                      <a:pt x="38688" y="10734"/>
                    </a:lnTo>
                    <a:lnTo>
                      <a:pt x="38709" y="10651"/>
                    </a:lnTo>
                    <a:lnTo>
                      <a:pt x="38730" y="10567"/>
                    </a:lnTo>
                    <a:lnTo>
                      <a:pt x="38834" y="10462"/>
                    </a:lnTo>
                    <a:lnTo>
                      <a:pt x="38876" y="10400"/>
                    </a:lnTo>
                    <a:lnTo>
                      <a:pt x="38918" y="10316"/>
                    </a:lnTo>
                    <a:lnTo>
                      <a:pt x="39002" y="10316"/>
                    </a:lnTo>
                    <a:lnTo>
                      <a:pt x="39044" y="10337"/>
                    </a:lnTo>
                    <a:lnTo>
                      <a:pt x="39148" y="10337"/>
                    </a:lnTo>
                    <a:lnTo>
                      <a:pt x="39190" y="10295"/>
                    </a:lnTo>
                    <a:lnTo>
                      <a:pt x="39253" y="10211"/>
                    </a:lnTo>
                    <a:lnTo>
                      <a:pt x="39357" y="10148"/>
                    </a:lnTo>
                    <a:lnTo>
                      <a:pt x="39462" y="10023"/>
                    </a:lnTo>
                    <a:lnTo>
                      <a:pt x="39525" y="9918"/>
                    </a:lnTo>
                    <a:lnTo>
                      <a:pt x="39483" y="9814"/>
                    </a:lnTo>
                    <a:lnTo>
                      <a:pt x="39525" y="9730"/>
                    </a:lnTo>
                    <a:lnTo>
                      <a:pt x="39483" y="9709"/>
                    </a:lnTo>
                    <a:lnTo>
                      <a:pt x="39336" y="9793"/>
                    </a:lnTo>
                    <a:lnTo>
                      <a:pt x="39274" y="9876"/>
                    </a:lnTo>
                    <a:lnTo>
                      <a:pt x="39274" y="9981"/>
                    </a:lnTo>
                    <a:lnTo>
                      <a:pt x="39253" y="10107"/>
                    </a:lnTo>
                    <a:lnTo>
                      <a:pt x="39211" y="10127"/>
                    </a:lnTo>
                    <a:lnTo>
                      <a:pt x="39232" y="10086"/>
                    </a:lnTo>
                    <a:lnTo>
                      <a:pt x="39232" y="10023"/>
                    </a:lnTo>
                    <a:lnTo>
                      <a:pt x="39148" y="9981"/>
                    </a:lnTo>
                    <a:lnTo>
                      <a:pt x="39044" y="9981"/>
                    </a:lnTo>
                    <a:lnTo>
                      <a:pt x="38939" y="10044"/>
                    </a:lnTo>
                    <a:lnTo>
                      <a:pt x="38855" y="10023"/>
                    </a:lnTo>
                    <a:lnTo>
                      <a:pt x="38730" y="10044"/>
                    </a:lnTo>
                    <a:lnTo>
                      <a:pt x="38625" y="10107"/>
                    </a:lnTo>
                    <a:lnTo>
                      <a:pt x="38500" y="10107"/>
                    </a:lnTo>
                    <a:lnTo>
                      <a:pt x="38583" y="10044"/>
                    </a:lnTo>
                    <a:lnTo>
                      <a:pt x="38688" y="10002"/>
                    </a:lnTo>
                    <a:lnTo>
                      <a:pt x="38772" y="9897"/>
                    </a:lnTo>
                    <a:lnTo>
                      <a:pt x="38730" y="9814"/>
                    </a:lnTo>
                    <a:lnTo>
                      <a:pt x="38688" y="9814"/>
                    </a:lnTo>
                    <a:lnTo>
                      <a:pt x="38541" y="9835"/>
                    </a:lnTo>
                    <a:lnTo>
                      <a:pt x="38604" y="9772"/>
                    </a:lnTo>
                    <a:lnTo>
                      <a:pt x="38688" y="9772"/>
                    </a:lnTo>
                    <a:lnTo>
                      <a:pt x="38772" y="9709"/>
                    </a:lnTo>
                    <a:lnTo>
                      <a:pt x="38813" y="9604"/>
                    </a:lnTo>
                    <a:lnTo>
                      <a:pt x="38897" y="9583"/>
                    </a:lnTo>
                    <a:lnTo>
                      <a:pt x="38939" y="9521"/>
                    </a:lnTo>
                    <a:lnTo>
                      <a:pt x="39002" y="9521"/>
                    </a:lnTo>
                    <a:lnTo>
                      <a:pt x="39106" y="9604"/>
                    </a:lnTo>
                    <a:lnTo>
                      <a:pt x="39169" y="9667"/>
                    </a:lnTo>
                    <a:lnTo>
                      <a:pt x="39253" y="9667"/>
                    </a:lnTo>
                    <a:lnTo>
                      <a:pt x="39357" y="9521"/>
                    </a:lnTo>
                    <a:lnTo>
                      <a:pt x="39441" y="9458"/>
                    </a:lnTo>
                    <a:lnTo>
                      <a:pt x="39441" y="9395"/>
                    </a:lnTo>
                    <a:lnTo>
                      <a:pt x="39336" y="9270"/>
                    </a:lnTo>
                    <a:lnTo>
                      <a:pt x="39316" y="9165"/>
                    </a:lnTo>
                    <a:lnTo>
                      <a:pt x="39274" y="9060"/>
                    </a:lnTo>
                    <a:lnTo>
                      <a:pt x="39169" y="8956"/>
                    </a:lnTo>
                    <a:lnTo>
                      <a:pt x="39106" y="8893"/>
                    </a:lnTo>
                    <a:lnTo>
                      <a:pt x="39023" y="8726"/>
                    </a:lnTo>
                    <a:lnTo>
                      <a:pt x="38960" y="8747"/>
                    </a:lnTo>
                    <a:lnTo>
                      <a:pt x="38960" y="8830"/>
                    </a:lnTo>
                    <a:lnTo>
                      <a:pt x="38918" y="8893"/>
                    </a:lnTo>
                    <a:lnTo>
                      <a:pt x="38855" y="8935"/>
                    </a:lnTo>
                    <a:lnTo>
                      <a:pt x="38834" y="8977"/>
                    </a:lnTo>
                    <a:lnTo>
                      <a:pt x="38834" y="9060"/>
                    </a:lnTo>
                    <a:lnTo>
                      <a:pt x="38751" y="9102"/>
                    </a:lnTo>
                    <a:lnTo>
                      <a:pt x="38709" y="9186"/>
                    </a:lnTo>
                    <a:lnTo>
                      <a:pt x="38709" y="9291"/>
                    </a:lnTo>
                    <a:lnTo>
                      <a:pt x="38583" y="9353"/>
                    </a:lnTo>
                    <a:lnTo>
                      <a:pt x="38500" y="9458"/>
                    </a:lnTo>
                    <a:lnTo>
                      <a:pt x="38479" y="9542"/>
                    </a:lnTo>
                    <a:lnTo>
                      <a:pt x="38416" y="9604"/>
                    </a:lnTo>
                    <a:lnTo>
                      <a:pt x="38374" y="9583"/>
                    </a:lnTo>
                    <a:lnTo>
                      <a:pt x="38395" y="9458"/>
                    </a:lnTo>
                    <a:lnTo>
                      <a:pt x="38500" y="9291"/>
                    </a:lnTo>
                    <a:lnTo>
                      <a:pt x="38583" y="9270"/>
                    </a:lnTo>
                    <a:lnTo>
                      <a:pt x="38583" y="9228"/>
                    </a:lnTo>
                    <a:lnTo>
                      <a:pt x="38541" y="9186"/>
                    </a:lnTo>
                    <a:lnTo>
                      <a:pt x="38500" y="9123"/>
                    </a:lnTo>
                    <a:lnTo>
                      <a:pt x="38186" y="9332"/>
                    </a:lnTo>
                    <a:lnTo>
                      <a:pt x="38060" y="9500"/>
                    </a:lnTo>
                    <a:lnTo>
                      <a:pt x="37997" y="9583"/>
                    </a:lnTo>
                    <a:lnTo>
                      <a:pt x="37893" y="9604"/>
                    </a:lnTo>
                    <a:lnTo>
                      <a:pt x="37893" y="9583"/>
                    </a:lnTo>
                    <a:lnTo>
                      <a:pt x="37956" y="9542"/>
                    </a:lnTo>
                    <a:lnTo>
                      <a:pt x="38039" y="9374"/>
                    </a:lnTo>
                    <a:lnTo>
                      <a:pt x="38060" y="9291"/>
                    </a:lnTo>
                    <a:lnTo>
                      <a:pt x="38186" y="9165"/>
                    </a:lnTo>
                    <a:lnTo>
                      <a:pt x="38248" y="9081"/>
                    </a:lnTo>
                    <a:lnTo>
                      <a:pt x="38207" y="9019"/>
                    </a:lnTo>
                    <a:lnTo>
                      <a:pt x="38207" y="8935"/>
                    </a:lnTo>
                    <a:lnTo>
                      <a:pt x="38081" y="9019"/>
                    </a:lnTo>
                    <a:lnTo>
                      <a:pt x="37935" y="9144"/>
                    </a:lnTo>
                    <a:lnTo>
                      <a:pt x="37893" y="9249"/>
                    </a:lnTo>
                    <a:lnTo>
                      <a:pt x="37809" y="9353"/>
                    </a:lnTo>
                    <a:lnTo>
                      <a:pt x="37788" y="9332"/>
                    </a:lnTo>
                    <a:lnTo>
                      <a:pt x="37809" y="9228"/>
                    </a:lnTo>
                    <a:lnTo>
                      <a:pt x="37872" y="9123"/>
                    </a:lnTo>
                    <a:lnTo>
                      <a:pt x="37809" y="9081"/>
                    </a:lnTo>
                    <a:lnTo>
                      <a:pt x="37809" y="9039"/>
                    </a:lnTo>
                    <a:lnTo>
                      <a:pt x="37893" y="9019"/>
                    </a:lnTo>
                    <a:lnTo>
                      <a:pt x="38081" y="8872"/>
                    </a:lnTo>
                    <a:lnTo>
                      <a:pt x="38269" y="8726"/>
                    </a:lnTo>
                    <a:lnTo>
                      <a:pt x="38269" y="8642"/>
                    </a:lnTo>
                    <a:lnTo>
                      <a:pt x="38186" y="8642"/>
                    </a:lnTo>
                    <a:lnTo>
                      <a:pt x="38060" y="8726"/>
                    </a:lnTo>
                    <a:lnTo>
                      <a:pt x="38018" y="8809"/>
                    </a:lnTo>
                    <a:lnTo>
                      <a:pt x="37914" y="8851"/>
                    </a:lnTo>
                    <a:lnTo>
                      <a:pt x="37914" y="8809"/>
                    </a:lnTo>
                    <a:lnTo>
                      <a:pt x="37893" y="8747"/>
                    </a:lnTo>
                    <a:lnTo>
                      <a:pt x="37704" y="8872"/>
                    </a:lnTo>
                    <a:lnTo>
                      <a:pt x="37642" y="8977"/>
                    </a:lnTo>
                    <a:lnTo>
                      <a:pt x="37558" y="9165"/>
                    </a:lnTo>
                    <a:lnTo>
                      <a:pt x="37432" y="9249"/>
                    </a:lnTo>
                    <a:lnTo>
                      <a:pt x="37349" y="9249"/>
                    </a:lnTo>
                    <a:lnTo>
                      <a:pt x="37432" y="9165"/>
                    </a:lnTo>
                    <a:lnTo>
                      <a:pt x="37558" y="9060"/>
                    </a:lnTo>
                    <a:lnTo>
                      <a:pt x="37600" y="8956"/>
                    </a:lnTo>
                    <a:lnTo>
                      <a:pt x="37579" y="8935"/>
                    </a:lnTo>
                    <a:lnTo>
                      <a:pt x="37495" y="8935"/>
                    </a:lnTo>
                    <a:lnTo>
                      <a:pt x="37600" y="8851"/>
                    </a:lnTo>
                    <a:lnTo>
                      <a:pt x="37746" y="8830"/>
                    </a:lnTo>
                    <a:lnTo>
                      <a:pt x="37788" y="8767"/>
                    </a:lnTo>
                    <a:lnTo>
                      <a:pt x="37767" y="8726"/>
                    </a:lnTo>
                    <a:lnTo>
                      <a:pt x="37683" y="8747"/>
                    </a:lnTo>
                    <a:lnTo>
                      <a:pt x="37558" y="8767"/>
                    </a:lnTo>
                    <a:lnTo>
                      <a:pt x="37474" y="8851"/>
                    </a:lnTo>
                    <a:lnTo>
                      <a:pt x="37391" y="8830"/>
                    </a:lnTo>
                    <a:lnTo>
                      <a:pt x="37600" y="8726"/>
                    </a:lnTo>
                    <a:lnTo>
                      <a:pt x="37579" y="8663"/>
                    </a:lnTo>
                    <a:lnTo>
                      <a:pt x="37474" y="8663"/>
                    </a:lnTo>
                    <a:lnTo>
                      <a:pt x="37537" y="8600"/>
                    </a:lnTo>
                    <a:lnTo>
                      <a:pt x="37642" y="8600"/>
                    </a:lnTo>
                    <a:lnTo>
                      <a:pt x="37683" y="8642"/>
                    </a:lnTo>
                    <a:lnTo>
                      <a:pt x="37809" y="8642"/>
                    </a:lnTo>
                    <a:lnTo>
                      <a:pt x="37872" y="8537"/>
                    </a:lnTo>
                    <a:lnTo>
                      <a:pt x="37997" y="8495"/>
                    </a:lnTo>
                    <a:lnTo>
                      <a:pt x="37997" y="8412"/>
                    </a:lnTo>
                    <a:lnTo>
                      <a:pt x="38060" y="8328"/>
                    </a:lnTo>
                    <a:lnTo>
                      <a:pt x="38060" y="8286"/>
                    </a:lnTo>
                    <a:lnTo>
                      <a:pt x="37976" y="8286"/>
                    </a:lnTo>
                    <a:lnTo>
                      <a:pt x="37914" y="8223"/>
                    </a:lnTo>
                    <a:lnTo>
                      <a:pt x="37809" y="8203"/>
                    </a:lnTo>
                    <a:lnTo>
                      <a:pt x="37683" y="8307"/>
                    </a:lnTo>
                    <a:lnTo>
                      <a:pt x="37537" y="8349"/>
                    </a:lnTo>
                    <a:lnTo>
                      <a:pt x="37453" y="8495"/>
                    </a:lnTo>
                    <a:lnTo>
                      <a:pt x="37244" y="8705"/>
                    </a:lnTo>
                    <a:lnTo>
                      <a:pt x="37181" y="8705"/>
                    </a:lnTo>
                    <a:lnTo>
                      <a:pt x="37223" y="8621"/>
                    </a:lnTo>
                    <a:lnTo>
                      <a:pt x="37265" y="8621"/>
                    </a:lnTo>
                    <a:lnTo>
                      <a:pt x="37370" y="8537"/>
                    </a:lnTo>
                    <a:lnTo>
                      <a:pt x="37495" y="8349"/>
                    </a:lnTo>
                    <a:lnTo>
                      <a:pt x="37642" y="8286"/>
                    </a:lnTo>
                    <a:lnTo>
                      <a:pt x="37704" y="8203"/>
                    </a:lnTo>
                    <a:lnTo>
                      <a:pt x="37683" y="8140"/>
                    </a:lnTo>
                    <a:lnTo>
                      <a:pt x="37495" y="8140"/>
                    </a:lnTo>
                    <a:lnTo>
                      <a:pt x="37328" y="8286"/>
                    </a:lnTo>
                    <a:lnTo>
                      <a:pt x="37495" y="8119"/>
                    </a:lnTo>
                    <a:lnTo>
                      <a:pt x="37663" y="8077"/>
                    </a:lnTo>
                    <a:lnTo>
                      <a:pt x="37767" y="8098"/>
                    </a:lnTo>
                    <a:lnTo>
                      <a:pt x="37851" y="8119"/>
                    </a:lnTo>
                    <a:lnTo>
                      <a:pt x="37956" y="8014"/>
                    </a:lnTo>
                    <a:lnTo>
                      <a:pt x="37956" y="7931"/>
                    </a:lnTo>
                    <a:lnTo>
                      <a:pt x="37914" y="7889"/>
                    </a:lnTo>
                    <a:lnTo>
                      <a:pt x="37914" y="7805"/>
                    </a:lnTo>
                    <a:lnTo>
                      <a:pt x="37914" y="7721"/>
                    </a:lnTo>
                    <a:lnTo>
                      <a:pt x="37788" y="7679"/>
                    </a:lnTo>
                    <a:lnTo>
                      <a:pt x="37746" y="7596"/>
                    </a:lnTo>
                    <a:lnTo>
                      <a:pt x="37642" y="7575"/>
                    </a:lnTo>
                    <a:lnTo>
                      <a:pt x="37600" y="7617"/>
                    </a:lnTo>
                    <a:lnTo>
                      <a:pt x="37558" y="7617"/>
                    </a:lnTo>
                    <a:lnTo>
                      <a:pt x="37558" y="7533"/>
                    </a:lnTo>
                    <a:lnTo>
                      <a:pt x="37474" y="7512"/>
                    </a:lnTo>
                    <a:lnTo>
                      <a:pt x="37391" y="7428"/>
                    </a:lnTo>
                    <a:lnTo>
                      <a:pt x="37391" y="7366"/>
                    </a:lnTo>
                    <a:lnTo>
                      <a:pt x="37244" y="7282"/>
                    </a:lnTo>
                    <a:lnTo>
                      <a:pt x="37181" y="7282"/>
                    </a:lnTo>
                    <a:lnTo>
                      <a:pt x="37139" y="7219"/>
                    </a:lnTo>
                    <a:lnTo>
                      <a:pt x="37014" y="7219"/>
                    </a:lnTo>
                    <a:lnTo>
                      <a:pt x="36826" y="7261"/>
                    </a:lnTo>
                    <a:lnTo>
                      <a:pt x="36721" y="7366"/>
                    </a:lnTo>
                    <a:lnTo>
                      <a:pt x="36595" y="7366"/>
                    </a:lnTo>
                    <a:lnTo>
                      <a:pt x="36491" y="7533"/>
                    </a:lnTo>
                    <a:lnTo>
                      <a:pt x="36512" y="7596"/>
                    </a:lnTo>
                    <a:lnTo>
                      <a:pt x="36595" y="7617"/>
                    </a:lnTo>
                    <a:lnTo>
                      <a:pt x="36805" y="7805"/>
                    </a:lnTo>
                    <a:lnTo>
                      <a:pt x="36826" y="7847"/>
                    </a:lnTo>
                    <a:lnTo>
                      <a:pt x="36909" y="7889"/>
                    </a:lnTo>
                    <a:lnTo>
                      <a:pt x="36951" y="7993"/>
                    </a:lnTo>
                    <a:lnTo>
                      <a:pt x="36909" y="7993"/>
                    </a:lnTo>
                    <a:lnTo>
                      <a:pt x="36826" y="7931"/>
                    </a:lnTo>
                    <a:lnTo>
                      <a:pt x="36700" y="7931"/>
                    </a:lnTo>
                    <a:lnTo>
                      <a:pt x="36700" y="7847"/>
                    </a:lnTo>
                    <a:lnTo>
                      <a:pt x="36512" y="7679"/>
                    </a:lnTo>
                    <a:lnTo>
                      <a:pt x="36428" y="7700"/>
                    </a:lnTo>
                    <a:lnTo>
                      <a:pt x="36386" y="7721"/>
                    </a:lnTo>
                    <a:lnTo>
                      <a:pt x="36386" y="7721"/>
                    </a:lnTo>
                    <a:lnTo>
                      <a:pt x="36407" y="7638"/>
                    </a:lnTo>
                    <a:lnTo>
                      <a:pt x="36428" y="7533"/>
                    </a:lnTo>
                    <a:lnTo>
                      <a:pt x="36303" y="7491"/>
                    </a:lnTo>
                    <a:lnTo>
                      <a:pt x="36240" y="7512"/>
                    </a:lnTo>
                    <a:lnTo>
                      <a:pt x="36240" y="7721"/>
                    </a:lnTo>
                    <a:lnTo>
                      <a:pt x="36303" y="7826"/>
                    </a:lnTo>
                    <a:lnTo>
                      <a:pt x="36323" y="7951"/>
                    </a:lnTo>
                    <a:lnTo>
                      <a:pt x="36303" y="8035"/>
                    </a:lnTo>
                    <a:lnTo>
                      <a:pt x="36303" y="7931"/>
                    </a:lnTo>
                    <a:lnTo>
                      <a:pt x="36219" y="7784"/>
                    </a:lnTo>
                    <a:lnTo>
                      <a:pt x="36135" y="7889"/>
                    </a:lnTo>
                    <a:lnTo>
                      <a:pt x="36093" y="7993"/>
                    </a:lnTo>
                    <a:lnTo>
                      <a:pt x="36135" y="8056"/>
                    </a:lnTo>
                    <a:lnTo>
                      <a:pt x="36072" y="8119"/>
                    </a:lnTo>
                    <a:lnTo>
                      <a:pt x="35968" y="8056"/>
                    </a:lnTo>
                    <a:lnTo>
                      <a:pt x="35863" y="8035"/>
                    </a:lnTo>
                    <a:lnTo>
                      <a:pt x="35905" y="7951"/>
                    </a:lnTo>
                    <a:lnTo>
                      <a:pt x="36010" y="7889"/>
                    </a:lnTo>
                    <a:lnTo>
                      <a:pt x="36135" y="7700"/>
                    </a:lnTo>
                    <a:lnTo>
                      <a:pt x="36177" y="7596"/>
                    </a:lnTo>
                    <a:lnTo>
                      <a:pt x="36093" y="7512"/>
                    </a:lnTo>
                    <a:lnTo>
                      <a:pt x="36072" y="7407"/>
                    </a:lnTo>
                    <a:lnTo>
                      <a:pt x="35926" y="7533"/>
                    </a:lnTo>
                    <a:lnTo>
                      <a:pt x="35884" y="7596"/>
                    </a:lnTo>
                    <a:lnTo>
                      <a:pt x="35863" y="7533"/>
                    </a:lnTo>
                    <a:lnTo>
                      <a:pt x="35884" y="7407"/>
                    </a:lnTo>
                    <a:lnTo>
                      <a:pt x="35779" y="7387"/>
                    </a:lnTo>
                    <a:lnTo>
                      <a:pt x="35717" y="7407"/>
                    </a:lnTo>
                    <a:lnTo>
                      <a:pt x="35696" y="7491"/>
                    </a:lnTo>
                    <a:lnTo>
                      <a:pt x="35717" y="7617"/>
                    </a:lnTo>
                    <a:lnTo>
                      <a:pt x="35717" y="7742"/>
                    </a:lnTo>
                    <a:lnTo>
                      <a:pt x="35675" y="7700"/>
                    </a:lnTo>
                    <a:lnTo>
                      <a:pt x="35675" y="7533"/>
                    </a:lnTo>
                    <a:lnTo>
                      <a:pt x="35654" y="7512"/>
                    </a:lnTo>
                    <a:lnTo>
                      <a:pt x="35591" y="7617"/>
                    </a:lnTo>
                    <a:lnTo>
                      <a:pt x="35487" y="7638"/>
                    </a:lnTo>
                    <a:lnTo>
                      <a:pt x="35487" y="7721"/>
                    </a:lnTo>
                    <a:lnTo>
                      <a:pt x="35403" y="7826"/>
                    </a:lnTo>
                    <a:lnTo>
                      <a:pt x="35340" y="7847"/>
                    </a:lnTo>
                    <a:lnTo>
                      <a:pt x="35277" y="7931"/>
                    </a:lnTo>
                    <a:lnTo>
                      <a:pt x="35173" y="7931"/>
                    </a:lnTo>
                    <a:lnTo>
                      <a:pt x="35256" y="7847"/>
                    </a:lnTo>
                    <a:lnTo>
                      <a:pt x="35256" y="7784"/>
                    </a:lnTo>
                    <a:lnTo>
                      <a:pt x="35194" y="7721"/>
                    </a:lnTo>
                    <a:lnTo>
                      <a:pt x="35152" y="7721"/>
                    </a:lnTo>
                    <a:lnTo>
                      <a:pt x="35152" y="7679"/>
                    </a:lnTo>
                    <a:lnTo>
                      <a:pt x="35235" y="7679"/>
                    </a:lnTo>
                    <a:lnTo>
                      <a:pt x="35277" y="7700"/>
                    </a:lnTo>
                    <a:lnTo>
                      <a:pt x="35298" y="7638"/>
                    </a:lnTo>
                    <a:lnTo>
                      <a:pt x="35298" y="7596"/>
                    </a:lnTo>
                    <a:lnTo>
                      <a:pt x="35298" y="7554"/>
                    </a:lnTo>
                    <a:lnTo>
                      <a:pt x="35403" y="7491"/>
                    </a:lnTo>
                    <a:lnTo>
                      <a:pt x="35570" y="7345"/>
                    </a:lnTo>
                    <a:lnTo>
                      <a:pt x="35591" y="7261"/>
                    </a:lnTo>
                    <a:lnTo>
                      <a:pt x="35675" y="7177"/>
                    </a:lnTo>
                    <a:lnTo>
                      <a:pt x="35570" y="7177"/>
                    </a:lnTo>
                    <a:lnTo>
                      <a:pt x="35403" y="7282"/>
                    </a:lnTo>
                    <a:lnTo>
                      <a:pt x="35277" y="7407"/>
                    </a:lnTo>
                    <a:lnTo>
                      <a:pt x="35194" y="7407"/>
                    </a:lnTo>
                    <a:lnTo>
                      <a:pt x="35277" y="7324"/>
                    </a:lnTo>
                    <a:lnTo>
                      <a:pt x="35361" y="7219"/>
                    </a:lnTo>
                    <a:lnTo>
                      <a:pt x="35445" y="7156"/>
                    </a:lnTo>
                    <a:lnTo>
                      <a:pt x="35549" y="7114"/>
                    </a:lnTo>
                    <a:lnTo>
                      <a:pt x="35612" y="7052"/>
                    </a:lnTo>
                    <a:lnTo>
                      <a:pt x="35696" y="7052"/>
                    </a:lnTo>
                    <a:lnTo>
                      <a:pt x="35779" y="6905"/>
                    </a:lnTo>
                    <a:lnTo>
                      <a:pt x="35779" y="6863"/>
                    </a:lnTo>
                    <a:lnTo>
                      <a:pt x="35696" y="6780"/>
                    </a:lnTo>
                    <a:lnTo>
                      <a:pt x="35696" y="6675"/>
                    </a:lnTo>
                    <a:lnTo>
                      <a:pt x="35717" y="6591"/>
                    </a:lnTo>
                    <a:lnTo>
                      <a:pt x="35884" y="6424"/>
                    </a:lnTo>
                    <a:lnTo>
                      <a:pt x="35905" y="6361"/>
                    </a:lnTo>
                    <a:lnTo>
                      <a:pt x="35863" y="6257"/>
                    </a:lnTo>
                    <a:lnTo>
                      <a:pt x="35842" y="6194"/>
                    </a:lnTo>
                    <a:lnTo>
                      <a:pt x="35800" y="6131"/>
                    </a:lnTo>
                    <a:lnTo>
                      <a:pt x="35884" y="6006"/>
                    </a:lnTo>
                    <a:lnTo>
                      <a:pt x="35968" y="5922"/>
                    </a:lnTo>
                    <a:lnTo>
                      <a:pt x="35989" y="5838"/>
                    </a:lnTo>
                    <a:lnTo>
                      <a:pt x="36010" y="5587"/>
                    </a:lnTo>
                    <a:lnTo>
                      <a:pt x="36051" y="5524"/>
                    </a:lnTo>
                    <a:lnTo>
                      <a:pt x="36010" y="5462"/>
                    </a:lnTo>
                    <a:lnTo>
                      <a:pt x="35842" y="5399"/>
                    </a:lnTo>
                    <a:lnTo>
                      <a:pt x="35654" y="5399"/>
                    </a:lnTo>
                    <a:lnTo>
                      <a:pt x="35487" y="5357"/>
                    </a:lnTo>
                    <a:lnTo>
                      <a:pt x="35361" y="5420"/>
                    </a:lnTo>
                    <a:lnTo>
                      <a:pt x="35235" y="5420"/>
                    </a:lnTo>
                    <a:lnTo>
                      <a:pt x="35068" y="5503"/>
                    </a:lnTo>
                    <a:lnTo>
                      <a:pt x="34796" y="5587"/>
                    </a:lnTo>
                    <a:lnTo>
                      <a:pt x="34754" y="5671"/>
                    </a:lnTo>
                    <a:lnTo>
                      <a:pt x="34859" y="5796"/>
                    </a:lnTo>
                    <a:lnTo>
                      <a:pt x="34859" y="5880"/>
                    </a:lnTo>
                    <a:lnTo>
                      <a:pt x="34817" y="5922"/>
                    </a:lnTo>
                    <a:lnTo>
                      <a:pt x="34754" y="5775"/>
                    </a:lnTo>
                    <a:lnTo>
                      <a:pt x="34712" y="5713"/>
                    </a:lnTo>
                    <a:lnTo>
                      <a:pt x="34650" y="5587"/>
                    </a:lnTo>
                    <a:lnTo>
                      <a:pt x="34524" y="5587"/>
                    </a:lnTo>
                    <a:lnTo>
                      <a:pt x="34440" y="5671"/>
                    </a:lnTo>
                    <a:lnTo>
                      <a:pt x="34440" y="5734"/>
                    </a:lnTo>
                    <a:lnTo>
                      <a:pt x="34398" y="5796"/>
                    </a:lnTo>
                    <a:lnTo>
                      <a:pt x="34378" y="5713"/>
                    </a:lnTo>
                    <a:lnTo>
                      <a:pt x="34398" y="5608"/>
                    </a:lnTo>
                    <a:lnTo>
                      <a:pt x="34336" y="5587"/>
                    </a:lnTo>
                    <a:lnTo>
                      <a:pt x="34189" y="5608"/>
                    </a:lnTo>
                    <a:lnTo>
                      <a:pt x="34126" y="5713"/>
                    </a:lnTo>
                    <a:lnTo>
                      <a:pt x="34126" y="5796"/>
                    </a:lnTo>
                    <a:lnTo>
                      <a:pt x="34273" y="5901"/>
                    </a:lnTo>
                    <a:lnTo>
                      <a:pt x="34378" y="6047"/>
                    </a:lnTo>
                    <a:lnTo>
                      <a:pt x="34503" y="6131"/>
                    </a:lnTo>
                    <a:lnTo>
                      <a:pt x="34440" y="6131"/>
                    </a:lnTo>
                    <a:lnTo>
                      <a:pt x="34294" y="6047"/>
                    </a:lnTo>
                    <a:lnTo>
                      <a:pt x="34106" y="5880"/>
                    </a:lnTo>
                    <a:lnTo>
                      <a:pt x="34064" y="5880"/>
                    </a:lnTo>
                    <a:lnTo>
                      <a:pt x="34022" y="5922"/>
                    </a:lnTo>
                    <a:lnTo>
                      <a:pt x="33854" y="5922"/>
                    </a:lnTo>
                    <a:lnTo>
                      <a:pt x="33813" y="5943"/>
                    </a:lnTo>
                    <a:lnTo>
                      <a:pt x="33875" y="6006"/>
                    </a:lnTo>
                    <a:lnTo>
                      <a:pt x="34001" y="6006"/>
                    </a:lnTo>
                    <a:lnTo>
                      <a:pt x="34022" y="6047"/>
                    </a:lnTo>
                    <a:lnTo>
                      <a:pt x="34064" y="6152"/>
                    </a:lnTo>
                    <a:lnTo>
                      <a:pt x="34210" y="6257"/>
                    </a:lnTo>
                    <a:lnTo>
                      <a:pt x="34231" y="6340"/>
                    </a:lnTo>
                    <a:lnTo>
                      <a:pt x="34315" y="6424"/>
                    </a:lnTo>
                    <a:lnTo>
                      <a:pt x="34210" y="6424"/>
                    </a:lnTo>
                    <a:lnTo>
                      <a:pt x="34126" y="6319"/>
                    </a:lnTo>
                    <a:lnTo>
                      <a:pt x="33980" y="6236"/>
                    </a:lnTo>
                    <a:lnTo>
                      <a:pt x="33980" y="6152"/>
                    </a:lnTo>
                    <a:lnTo>
                      <a:pt x="33875" y="6047"/>
                    </a:lnTo>
                    <a:lnTo>
                      <a:pt x="33750" y="6047"/>
                    </a:lnTo>
                    <a:lnTo>
                      <a:pt x="33666" y="6131"/>
                    </a:lnTo>
                    <a:lnTo>
                      <a:pt x="33666" y="6215"/>
                    </a:lnTo>
                    <a:lnTo>
                      <a:pt x="33582" y="6361"/>
                    </a:lnTo>
                    <a:lnTo>
                      <a:pt x="33541" y="6529"/>
                    </a:lnTo>
                    <a:lnTo>
                      <a:pt x="33603" y="6633"/>
                    </a:lnTo>
                    <a:lnTo>
                      <a:pt x="33478" y="6675"/>
                    </a:lnTo>
                    <a:lnTo>
                      <a:pt x="33478" y="6759"/>
                    </a:lnTo>
                    <a:lnTo>
                      <a:pt x="33541" y="6822"/>
                    </a:lnTo>
                    <a:lnTo>
                      <a:pt x="33562" y="6926"/>
                    </a:lnTo>
                    <a:lnTo>
                      <a:pt x="33645" y="6926"/>
                    </a:lnTo>
                    <a:lnTo>
                      <a:pt x="33813" y="6780"/>
                    </a:lnTo>
                    <a:lnTo>
                      <a:pt x="33896" y="6780"/>
                    </a:lnTo>
                    <a:lnTo>
                      <a:pt x="33917" y="6842"/>
                    </a:lnTo>
                    <a:lnTo>
                      <a:pt x="33813" y="6863"/>
                    </a:lnTo>
                    <a:lnTo>
                      <a:pt x="33771" y="6884"/>
                    </a:lnTo>
                    <a:lnTo>
                      <a:pt x="33771" y="6947"/>
                    </a:lnTo>
                    <a:lnTo>
                      <a:pt x="33687" y="6947"/>
                    </a:lnTo>
                    <a:lnTo>
                      <a:pt x="33603" y="7052"/>
                    </a:lnTo>
                    <a:lnTo>
                      <a:pt x="33603" y="7156"/>
                    </a:lnTo>
                    <a:lnTo>
                      <a:pt x="33541" y="7240"/>
                    </a:lnTo>
                    <a:lnTo>
                      <a:pt x="33478" y="7177"/>
                    </a:lnTo>
                    <a:lnTo>
                      <a:pt x="33499" y="7094"/>
                    </a:lnTo>
                    <a:lnTo>
                      <a:pt x="33436" y="6947"/>
                    </a:lnTo>
                    <a:lnTo>
                      <a:pt x="33352" y="6926"/>
                    </a:lnTo>
                    <a:lnTo>
                      <a:pt x="33290" y="7031"/>
                    </a:lnTo>
                    <a:lnTo>
                      <a:pt x="33331" y="7094"/>
                    </a:lnTo>
                    <a:lnTo>
                      <a:pt x="33269" y="7177"/>
                    </a:lnTo>
                    <a:lnTo>
                      <a:pt x="33164" y="7198"/>
                    </a:lnTo>
                    <a:lnTo>
                      <a:pt x="33122" y="7261"/>
                    </a:lnTo>
                    <a:lnTo>
                      <a:pt x="33080" y="7177"/>
                    </a:lnTo>
                    <a:lnTo>
                      <a:pt x="33038" y="7198"/>
                    </a:lnTo>
                    <a:lnTo>
                      <a:pt x="33059" y="7303"/>
                    </a:lnTo>
                    <a:lnTo>
                      <a:pt x="33122" y="7407"/>
                    </a:lnTo>
                    <a:lnTo>
                      <a:pt x="33122" y="7554"/>
                    </a:lnTo>
                    <a:lnTo>
                      <a:pt x="33143" y="7575"/>
                    </a:lnTo>
                    <a:lnTo>
                      <a:pt x="33143" y="7700"/>
                    </a:lnTo>
                    <a:lnTo>
                      <a:pt x="33227" y="7721"/>
                    </a:lnTo>
                    <a:lnTo>
                      <a:pt x="33290" y="7784"/>
                    </a:lnTo>
                    <a:lnTo>
                      <a:pt x="33269" y="7868"/>
                    </a:lnTo>
                    <a:lnTo>
                      <a:pt x="33290" y="7931"/>
                    </a:lnTo>
                    <a:lnTo>
                      <a:pt x="33290" y="8035"/>
                    </a:lnTo>
                    <a:lnTo>
                      <a:pt x="33185" y="8119"/>
                    </a:lnTo>
                    <a:lnTo>
                      <a:pt x="33143" y="8203"/>
                    </a:lnTo>
                    <a:lnTo>
                      <a:pt x="33122" y="8412"/>
                    </a:lnTo>
                    <a:lnTo>
                      <a:pt x="33059" y="8454"/>
                    </a:lnTo>
                    <a:lnTo>
                      <a:pt x="32934" y="8663"/>
                    </a:lnTo>
                    <a:lnTo>
                      <a:pt x="32934" y="8747"/>
                    </a:lnTo>
                    <a:lnTo>
                      <a:pt x="32808" y="8872"/>
                    </a:lnTo>
                    <a:lnTo>
                      <a:pt x="32829" y="8830"/>
                    </a:lnTo>
                    <a:lnTo>
                      <a:pt x="32829" y="8726"/>
                    </a:lnTo>
                    <a:lnTo>
                      <a:pt x="32871" y="8558"/>
                    </a:lnTo>
                    <a:lnTo>
                      <a:pt x="32955" y="8495"/>
                    </a:lnTo>
                    <a:lnTo>
                      <a:pt x="32934" y="8433"/>
                    </a:lnTo>
                    <a:lnTo>
                      <a:pt x="32913" y="8454"/>
                    </a:lnTo>
                    <a:lnTo>
                      <a:pt x="32829" y="8454"/>
                    </a:lnTo>
                    <a:lnTo>
                      <a:pt x="32746" y="8391"/>
                    </a:lnTo>
                    <a:lnTo>
                      <a:pt x="32704" y="8349"/>
                    </a:lnTo>
                    <a:lnTo>
                      <a:pt x="32746" y="8328"/>
                    </a:lnTo>
                    <a:lnTo>
                      <a:pt x="32829" y="8307"/>
                    </a:lnTo>
                    <a:lnTo>
                      <a:pt x="32913" y="8307"/>
                    </a:lnTo>
                    <a:lnTo>
                      <a:pt x="32913" y="8244"/>
                    </a:lnTo>
                    <a:lnTo>
                      <a:pt x="32955" y="8244"/>
                    </a:lnTo>
                    <a:lnTo>
                      <a:pt x="32976" y="8349"/>
                    </a:lnTo>
                    <a:lnTo>
                      <a:pt x="33038" y="8244"/>
                    </a:lnTo>
                    <a:lnTo>
                      <a:pt x="33038" y="8140"/>
                    </a:lnTo>
                    <a:lnTo>
                      <a:pt x="32934" y="8098"/>
                    </a:lnTo>
                    <a:lnTo>
                      <a:pt x="32913" y="8035"/>
                    </a:lnTo>
                    <a:lnTo>
                      <a:pt x="32808" y="7910"/>
                    </a:lnTo>
                    <a:lnTo>
                      <a:pt x="32808" y="7763"/>
                    </a:lnTo>
                    <a:lnTo>
                      <a:pt x="32746" y="7679"/>
                    </a:lnTo>
                    <a:lnTo>
                      <a:pt x="32725" y="7512"/>
                    </a:lnTo>
                    <a:lnTo>
                      <a:pt x="32704" y="7491"/>
                    </a:lnTo>
                    <a:lnTo>
                      <a:pt x="32704" y="7407"/>
                    </a:lnTo>
                    <a:lnTo>
                      <a:pt x="32746" y="7366"/>
                    </a:lnTo>
                    <a:lnTo>
                      <a:pt x="32829" y="7198"/>
                    </a:lnTo>
                    <a:lnTo>
                      <a:pt x="32829" y="7094"/>
                    </a:lnTo>
                    <a:lnTo>
                      <a:pt x="32934" y="6989"/>
                    </a:lnTo>
                    <a:lnTo>
                      <a:pt x="33018" y="6884"/>
                    </a:lnTo>
                    <a:lnTo>
                      <a:pt x="33122" y="6842"/>
                    </a:lnTo>
                    <a:lnTo>
                      <a:pt x="33122" y="6738"/>
                    </a:lnTo>
                    <a:lnTo>
                      <a:pt x="33059" y="6654"/>
                    </a:lnTo>
                    <a:lnTo>
                      <a:pt x="33018" y="6550"/>
                    </a:lnTo>
                    <a:lnTo>
                      <a:pt x="33038" y="6424"/>
                    </a:lnTo>
                    <a:lnTo>
                      <a:pt x="33143" y="6215"/>
                    </a:lnTo>
                    <a:lnTo>
                      <a:pt x="33227" y="6173"/>
                    </a:lnTo>
                    <a:lnTo>
                      <a:pt x="33394" y="6068"/>
                    </a:lnTo>
                    <a:lnTo>
                      <a:pt x="33603" y="5817"/>
                    </a:lnTo>
                    <a:lnTo>
                      <a:pt x="33813" y="5608"/>
                    </a:lnTo>
                    <a:lnTo>
                      <a:pt x="33959" y="5587"/>
                    </a:lnTo>
                    <a:lnTo>
                      <a:pt x="34064" y="5441"/>
                    </a:lnTo>
                    <a:lnTo>
                      <a:pt x="34106" y="5378"/>
                    </a:lnTo>
                    <a:lnTo>
                      <a:pt x="34210" y="5378"/>
                    </a:lnTo>
                    <a:lnTo>
                      <a:pt x="34398" y="5294"/>
                    </a:lnTo>
                    <a:lnTo>
                      <a:pt x="34545" y="5231"/>
                    </a:lnTo>
                    <a:lnTo>
                      <a:pt x="34587" y="5169"/>
                    </a:lnTo>
                    <a:lnTo>
                      <a:pt x="34545" y="5085"/>
                    </a:lnTo>
                    <a:lnTo>
                      <a:pt x="34315" y="4980"/>
                    </a:lnTo>
                    <a:lnTo>
                      <a:pt x="34189" y="4897"/>
                    </a:lnTo>
                    <a:lnTo>
                      <a:pt x="34001" y="4897"/>
                    </a:lnTo>
                    <a:lnTo>
                      <a:pt x="33959" y="4876"/>
                    </a:lnTo>
                    <a:lnTo>
                      <a:pt x="33875" y="4897"/>
                    </a:lnTo>
                    <a:lnTo>
                      <a:pt x="33708" y="4876"/>
                    </a:lnTo>
                    <a:lnTo>
                      <a:pt x="33645" y="4897"/>
                    </a:lnTo>
                    <a:lnTo>
                      <a:pt x="33436" y="4897"/>
                    </a:lnTo>
                    <a:lnTo>
                      <a:pt x="33122" y="5001"/>
                    </a:lnTo>
                    <a:lnTo>
                      <a:pt x="32934" y="5190"/>
                    </a:lnTo>
                    <a:lnTo>
                      <a:pt x="32725" y="5273"/>
                    </a:lnTo>
                    <a:lnTo>
                      <a:pt x="32704" y="5378"/>
                    </a:lnTo>
                    <a:lnTo>
                      <a:pt x="32725" y="5482"/>
                    </a:lnTo>
                    <a:lnTo>
                      <a:pt x="32641" y="5441"/>
                    </a:lnTo>
                    <a:lnTo>
                      <a:pt x="32557" y="5441"/>
                    </a:lnTo>
                    <a:lnTo>
                      <a:pt x="32494" y="5545"/>
                    </a:lnTo>
                    <a:lnTo>
                      <a:pt x="32348" y="5545"/>
                    </a:lnTo>
                    <a:lnTo>
                      <a:pt x="32243" y="5692"/>
                    </a:lnTo>
                    <a:lnTo>
                      <a:pt x="32243" y="5796"/>
                    </a:lnTo>
                    <a:lnTo>
                      <a:pt x="32181" y="5796"/>
                    </a:lnTo>
                    <a:lnTo>
                      <a:pt x="32034" y="6006"/>
                    </a:lnTo>
                    <a:lnTo>
                      <a:pt x="32097" y="6068"/>
                    </a:lnTo>
                    <a:lnTo>
                      <a:pt x="32034" y="6152"/>
                    </a:lnTo>
                    <a:lnTo>
                      <a:pt x="31992" y="6068"/>
                    </a:lnTo>
                    <a:lnTo>
                      <a:pt x="31930" y="6068"/>
                    </a:lnTo>
                    <a:lnTo>
                      <a:pt x="31888" y="6257"/>
                    </a:lnTo>
                    <a:lnTo>
                      <a:pt x="31762" y="6257"/>
                    </a:lnTo>
                    <a:lnTo>
                      <a:pt x="31678" y="6361"/>
                    </a:lnTo>
                    <a:lnTo>
                      <a:pt x="31616" y="6424"/>
                    </a:lnTo>
                    <a:lnTo>
                      <a:pt x="31553" y="6570"/>
                    </a:lnTo>
                    <a:lnTo>
                      <a:pt x="31448" y="6759"/>
                    </a:lnTo>
                    <a:lnTo>
                      <a:pt x="31448" y="6863"/>
                    </a:lnTo>
                    <a:lnTo>
                      <a:pt x="31490" y="6842"/>
                    </a:lnTo>
                    <a:lnTo>
                      <a:pt x="31511" y="6842"/>
                    </a:lnTo>
                    <a:lnTo>
                      <a:pt x="31490" y="6905"/>
                    </a:lnTo>
                    <a:lnTo>
                      <a:pt x="31406" y="6905"/>
                    </a:lnTo>
                    <a:lnTo>
                      <a:pt x="31260" y="6989"/>
                    </a:lnTo>
                    <a:lnTo>
                      <a:pt x="31239" y="7094"/>
                    </a:lnTo>
                    <a:lnTo>
                      <a:pt x="31155" y="7114"/>
                    </a:lnTo>
                    <a:lnTo>
                      <a:pt x="31134" y="7198"/>
                    </a:lnTo>
                    <a:lnTo>
                      <a:pt x="31134" y="7407"/>
                    </a:lnTo>
                    <a:lnTo>
                      <a:pt x="31072" y="7512"/>
                    </a:lnTo>
                    <a:lnTo>
                      <a:pt x="30988" y="7512"/>
                    </a:lnTo>
                    <a:lnTo>
                      <a:pt x="30967" y="7659"/>
                    </a:lnTo>
                    <a:lnTo>
                      <a:pt x="30967" y="7721"/>
                    </a:lnTo>
                    <a:lnTo>
                      <a:pt x="30862" y="7784"/>
                    </a:lnTo>
                    <a:lnTo>
                      <a:pt x="30821" y="7972"/>
                    </a:lnTo>
                    <a:lnTo>
                      <a:pt x="30862" y="8077"/>
                    </a:lnTo>
                    <a:lnTo>
                      <a:pt x="31072" y="8182"/>
                    </a:lnTo>
                    <a:lnTo>
                      <a:pt x="31176" y="8182"/>
                    </a:lnTo>
                    <a:lnTo>
                      <a:pt x="31302" y="8244"/>
                    </a:lnTo>
                    <a:lnTo>
                      <a:pt x="31385" y="8244"/>
                    </a:lnTo>
                    <a:lnTo>
                      <a:pt x="31511" y="8328"/>
                    </a:lnTo>
                    <a:lnTo>
                      <a:pt x="31678" y="8328"/>
                    </a:lnTo>
                    <a:lnTo>
                      <a:pt x="31699" y="8495"/>
                    </a:lnTo>
                    <a:lnTo>
                      <a:pt x="31867" y="8558"/>
                    </a:lnTo>
                    <a:lnTo>
                      <a:pt x="31888" y="8642"/>
                    </a:lnTo>
                    <a:lnTo>
                      <a:pt x="31971" y="8705"/>
                    </a:lnTo>
                    <a:lnTo>
                      <a:pt x="31804" y="8705"/>
                    </a:lnTo>
                    <a:lnTo>
                      <a:pt x="31762" y="8726"/>
                    </a:lnTo>
                    <a:lnTo>
                      <a:pt x="31574" y="8726"/>
                    </a:lnTo>
                    <a:lnTo>
                      <a:pt x="31365" y="8642"/>
                    </a:lnTo>
                    <a:lnTo>
                      <a:pt x="31344" y="8537"/>
                    </a:lnTo>
                    <a:lnTo>
                      <a:pt x="31239" y="8454"/>
                    </a:lnTo>
                    <a:lnTo>
                      <a:pt x="31051" y="8454"/>
                    </a:lnTo>
                    <a:lnTo>
                      <a:pt x="30988" y="8412"/>
                    </a:lnTo>
                    <a:lnTo>
                      <a:pt x="30883" y="8391"/>
                    </a:lnTo>
                    <a:lnTo>
                      <a:pt x="30862" y="8433"/>
                    </a:lnTo>
                    <a:lnTo>
                      <a:pt x="30925" y="8558"/>
                    </a:lnTo>
                    <a:lnTo>
                      <a:pt x="30925" y="8642"/>
                    </a:lnTo>
                    <a:lnTo>
                      <a:pt x="30841" y="8642"/>
                    </a:lnTo>
                    <a:lnTo>
                      <a:pt x="30821" y="8726"/>
                    </a:lnTo>
                    <a:lnTo>
                      <a:pt x="30862" y="8914"/>
                    </a:lnTo>
                    <a:lnTo>
                      <a:pt x="30883" y="9039"/>
                    </a:lnTo>
                    <a:lnTo>
                      <a:pt x="30862" y="9165"/>
                    </a:lnTo>
                    <a:lnTo>
                      <a:pt x="30883" y="9270"/>
                    </a:lnTo>
                    <a:lnTo>
                      <a:pt x="31030" y="9353"/>
                    </a:lnTo>
                    <a:lnTo>
                      <a:pt x="31134" y="9458"/>
                    </a:lnTo>
                    <a:lnTo>
                      <a:pt x="31134" y="9500"/>
                    </a:lnTo>
                    <a:lnTo>
                      <a:pt x="31072" y="9458"/>
                    </a:lnTo>
                    <a:lnTo>
                      <a:pt x="31051" y="9458"/>
                    </a:lnTo>
                    <a:lnTo>
                      <a:pt x="31072" y="9563"/>
                    </a:lnTo>
                    <a:lnTo>
                      <a:pt x="31155" y="9667"/>
                    </a:lnTo>
                    <a:lnTo>
                      <a:pt x="31197" y="9667"/>
                    </a:lnTo>
                    <a:lnTo>
                      <a:pt x="31197" y="9583"/>
                    </a:lnTo>
                    <a:lnTo>
                      <a:pt x="31281" y="9563"/>
                    </a:lnTo>
                    <a:lnTo>
                      <a:pt x="31385" y="9583"/>
                    </a:lnTo>
                    <a:lnTo>
                      <a:pt x="31469" y="9667"/>
                    </a:lnTo>
                    <a:lnTo>
                      <a:pt x="31553" y="9688"/>
                    </a:lnTo>
                    <a:lnTo>
                      <a:pt x="31574" y="9646"/>
                    </a:lnTo>
                    <a:lnTo>
                      <a:pt x="31553" y="9583"/>
                    </a:lnTo>
                    <a:lnTo>
                      <a:pt x="31574" y="9500"/>
                    </a:lnTo>
                    <a:lnTo>
                      <a:pt x="31616" y="9479"/>
                    </a:lnTo>
                    <a:lnTo>
                      <a:pt x="31678" y="9542"/>
                    </a:lnTo>
                    <a:lnTo>
                      <a:pt x="31657" y="9646"/>
                    </a:lnTo>
                    <a:lnTo>
                      <a:pt x="31678" y="9709"/>
                    </a:lnTo>
                    <a:lnTo>
                      <a:pt x="31720" y="9709"/>
                    </a:lnTo>
                    <a:lnTo>
                      <a:pt x="31783" y="9583"/>
                    </a:lnTo>
                    <a:lnTo>
                      <a:pt x="31909" y="9563"/>
                    </a:lnTo>
                    <a:lnTo>
                      <a:pt x="31992" y="9479"/>
                    </a:lnTo>
                    <a:lnTo>
                      <a:pt x="32013" y="9500"/>
                    </a:lnTo>
                    <a:lnTo>
                      <a:pt x="31971" y="9583"/>
                    </a:lnTo>
                    <a:lnTo>
                      <a:pt x="31783" y="9688"/>
                    </a:lnTo>
                    <a:lnTo>
                      <a:pt x="31762" y="9793"/>
                    </a:lnTo>
                    <a:lnTo>
                      <a:pt x="31867" y="9876"/>
                    </a:lnTo>
                    <a:lnTo>
                      <a:pt x="31888" y="10023"/>
                    </a:lnTo>
                    <a:lnTo>
                      <a:pt x="32013" y="10169"/>
                    </a:lnTo>
                    <a:lnTo>
                      <a:pt x="32181" y="10169"/>
                    </a:lnTo>
                    <a:lnTo>
                      <a:pt x="32222" y="10107"/>
                    </a:lnTo>
                    <a:lnTo>
                      <a:pt x="32118" y="10023"/>
                    </a:lnTo>
                    <a:lnTo>
                      <a:pt x="32181" y="10002"/>
                    </a:lnTo>
                    <a:lnTo>
                      <a:pt x="32285" y="10023"/>
                    </a:lnTo>
                    <a:lnTo>
                      <a:pt x="32348" y="10107"/>
                    </a:lnTo>
                    <a:lnTo>
                      <a:pt x="32411" y="10086"/>
                    </a:lnTo>
                    <a:lnTo>
                      <a:pt x="32494" y="10002"/>
                    </a:lnTo>
                    <a:lnTo>
                      <a:pt x="32599" y="9897"/>
                    </a:lnTo>
                    <a:lnTo>
                      <a:pt x="32662" y="9897"/>
                    </a:lnTo>
                    <a:lnTo>
                      <a:pt x="32662" y="9960"/>
                    </a:lnTo>
                    <a:lnTo>
                      <a:pt x="32599" y="9981"/>
                    </a:lnTo>
                    <a:lnTo>
                      <a:pt x="32432" y="10127"/>
                    </a:lnTo>
                    <a:lnTo>
                      <a:pt x="32432" y="10211"/>
                    </a:lnTo>
                    <a:lnTo>
                      <a:pt x="32453" y="10232"/>
                    </a:lnTo>
                    <a:cubicBezTo>
                      <a:pt x="32411" y="10295"/>
                      <a:pt x="32390" y="10379"/>
                      <a:pt x="32348" y="10441"/>
                    </a:cubicBezTo>
                    <a:lnTo>
                      <a:pt x="32306" y="10441"/>
                    </a:lnTo>
                    <a:lnTo>
                      <a:pt x="32222" y="10504"/>
                    </a:lnTo>
                    <a:lnTo>
                      <a:pt x="32139" y="10504"/>
                    </a:lnTo>
                    <a:lnTo>
                      <a:pt x="32097" y="10420"/>
                    </a:lnTo>
                    <a:lnTo>
                      <a:pt x="31992" y="10400"/>
                    </a:lnTo>
                    <a:lnTo>
                      <a:pt x="32013" y="10441"/>
                    </a:lnTo>
                    <a:lnTo>
                      <a:pt x="32097" y="10504"/>
                    </a:lnTo>
                    <a:lnTo>
                      <a:pt x="32076" y="10609"/>
                    </a:lnTo>
                    <a:lnTo>
                      <a:pt x="31971" y="10609"/>
                    </a:lnTo>
                    <a:lnTo>
                      <a:pt x="31971" y="10630"/>
                    </a:lnTo>
                    <a:lnTo>
                      <a:pt x="31992" y="10692"/>
                    </a:lnTo>
                    <a:lnTo>
                      <a:pt x="31909" y="10755"/>
                    </a:lnTo>
                    <a:lnTo>
                      <a:pt x="31909" y="10839"/>
                    </a:lnTo>
                    <a:lnTo>
                      <a:pt x="31971" y="10923"/>
                    </a:lnTo>
                    <a:lnTo>
                      <a:pt x="31888" y="10923"/>
                    </a:lnTo>
                    <a:lnTo>
                      <a:pt x="31888" y="11027"/>
                    </a:lnTo>
                    <a:lnTo>
                      <a:pt x="31804" y="11111"/>
                    </a:lnTo>
                    <a:lnTo>
                      <a:pt x="31804" y="11278"/>
                    </a:lnTo>
                    <a:lnTo>
                      <a:pt x="31867" y="11278"/>
                    </a:lnTo>
                    <a:lnTo>
                      <a:pt x="31909" y="11383"/>
                    </a:lnTo>
                    <a:lnTo>
                      <a:pt x="31950" y="11383"/>
                    </a:lnTo>
                    <a:lnTo>
                      <a:pt x="32013" y="11488"/>
                    </a:lnTo>
                    <a:lnTo>
                      <a:pt x="31950" y="11508"/>
                    </a:lnTo>
                    <a:lnTo>
                      <a:pt x="31888" y="11508"/>
                    </a:lnTo>
                    <a:lnTo>
                      <a:pt x="31825" y="11571"/>
                    </a:lnTo>
                    <a:lnTo>
                      <a:pt x="31783" y="11508"/>
                    </a:lnTo>
                    <a:lnTo>
                      <a:pt x="31637" y="11550"/>
                    </a:lnTo>
                    <a:lnTo>
                      <a:pt x="31595" y="11634"/>
                    </a:lnTo>
                    <a:lnTo>
                      <a:pt x="31699" y="11739"/>
                    </a:lnTo>
                    <a:lnTo>
                      <a:pt x="31741" y="11739"/>
                    </a:lnTo>
                    <a:lnTo>
                      <a:pt x="31741" y="11801"/>
                    </a:lnTo>
                    <a:lnTo>
                      <a:pt x="31637" y="11843"/>
                    </a:lnTo>
                    <a:lnTo>
                      <a:pt x="31595" y="11780"/>
                    </a:lnTo>
                    <a:lnTo>
                      <a:pt x="31511" y="11864"/>
                    </a:lnTo>
                    <a:lnTo>
                      <a:pt x="31427" y="11739"/>
                    </a:lnTo>
                    <a:lnTo>
                      <a:pt x="31323" y="11801"/>
                    </a:lnTo>
                    <a:lnTo>
                      <a:pt x="31218" y="12011"/>
                    </a:lnTo>
                    <a:lnTo>
                      <a:pt x="31113" y="12262"/>
                    </a:lnTo>
                    <a:lnTo>
                      <a:pt x="30988" y="12492"/>
                    </a:lnTo>
                    <a:lnTo>
                      <a:pt x="30779" y="12638"/>
                    </a:lnTo>
                    <a:lnTo>
                      <a:pt x="30737" y="12743"/>
                    </a:lnTo>
                    <a:lnTo>
                      <a:pt x="30674" y="12743"/>
                    </a:lnTo>
                    <a:lnTo>
                      <a:pt x="30569" y="12910"/>
                    </a:lnTo>
                    <a:lnTo>
                      <a:pt x="30465" y="12952"/>
                    </a:lnTo>
                    <a:lnTo>
                      <a:pt x="30444" y="13140"/>
                    </a:lnTo>
                    <a:lnTo>
                      <a:pt x="30360" y="13224"/>
                    </a:lnTo>
                    <a:lnTo>
                      <a:pt x="30339" y="13350"/>
                    </a:lnTo>
                    <a:lnTo>
                      <a:pt x="30277" y="13350"/>
                    </a:lnTo>
                    <a:lnTo>
                      <a:pt x="30235" y="13224"/>
                    </a:lnTo>
                    <a:lnTo>
                      <a:pt x="30151" y="13224"/>
                    </a:lnTo>
                    <a:lnTo>
                      <a:pt x="30067" y="13308"/>
                    </a:lnTo>
                    <a:lnTo>
                      <a:pt x="30109" y="13350"/>
                    </a:lnTo>
                    <a:lnTo>
                      <a:pt x="30130" y="13475"/>
                    </a:lnTo>
                    <a:lnTo>
                      <a:pt x="30046" y="13475"/>
                    </a:lnTo>
                    <a:lnTo>
                      <a:pt x="29963" y="13413"/>
                    </a:lnTo>
                    <a:lnTo>
                      <a:pt x="30005" y="13308"/>
                    </a:lnTo>
                    <a:lnTo>
                      <a:pt x="29921" y="13140"/>
                    </a:lnTo>
                    <a:lnTo>
                      <a:pt x="29837" y="12743"/>
                    </a:lnTo>
                    <a:lnTo>
                      <a:pt x="29837" y="12576"/>
                    </a:lnTo>
                    <a:lnTo>
                      <a:pt x="29816" y="12492"/>
                    </a:lnTo>
                    <a:lnTo>
                      <a:pt x="29858" y="12366"/>
                    </a:lnTo>
                    <a:lnTo>
                      <a:pt x="29942" y="12262"/>
                    </a:lnTo>
                    <a:lnTo>
                      <a:pt x="29921" y="12115"/>
                    </a:lnTo>
                    <a:lnTo>
                      <a:pt x="29963" y="12011"/>
                    </a:lnTo>
                    <a:lnTo>
                      <a:pt x="30046" y="11969"/>
                    </a:lnTo>
                    <a:lnTo>
                      <a:pt x="30130" y="12011"/>
                    </a:lnTo>
                    <a:lnTo>
                      <a:pt x="30214" y="11990"/>
                    </a:lnTo>
                    <a:lnTo>
                      <a:pt x="30277" y="11885"/>
                    </a:lnTo>
                    <a:lnTo>
                      <a:pt x="30256" y="11655"/>
                    </a:lnTo>
                    <a:lnTo>
                      <a:pt x="30318" y="11550"/>
                    </a:lnTo>
                    <a:lnTo>
                      <a:pt x="30318" y="11153"/>
                    </a:lnTo>
                    <a:lnTo>
                      <a:pt x="30214" y="11027"/>
                    </a:lnTo>
                    <a:lnTo>
                      <a:pt x="30172" y="10860"/>
                    </a:lnTo>
                    <a:lnTo>
                      <a:pt x="30109" y="10692"/>
                    </a:lnTo>
                    <a:lnTo>
                      <a:pt x="30067" y="10588"/>
                    </a:lnTo>
                    <a:lnTo>
                      <a:pt x="30025" y="10525"/>
                    </a:lnTo>
                    <a:lnTo>
                      <a:pt x="29963" y="10525"/>
                    </a:lnTo>
                    <a:lnTo>
                      <a:pt x="29921" y="10630"/>
                    </a:lnTo>
                    <a:lnTo>
                      <a:pt x="29795" y="10839"/>
                    </a:lnTo>
                    <a:lnTo>
                      <a:pt x="29628" y="10964"/>
                    </a:lnTo>
                    <a:lnTo>
                      <a:pt x="29607" y="11069"/>
                    </a:lnTo>
                    <a:lnTo>
                      <a:pt x="29607" y="11278"/>
                    </a:lnTo>
                    <a:lnTo>
                      <a:pt x="29544" y="11341"/>
                    </a:lnTo>
                    <a:lnTo>
                      <a:pt x="29481" y="11278"/>
                    </a:lnTo>
                    <a:lnTo>
                      <a:pt x="29398" y="11362"/>
                    </a:lnTo>
                    <a:lnTo>
                      <a:pt x="29419" y="11383"/>
                    </a:lnTo>
                    <a:lnTo>
                      <a:pt x="29398" y="11446"/>
                    </a:lnTo>
                    <a:lnTo>
                      <a:pt x="29230" y="11529"/>
                    </a:lnTo>
                    <a:lnTo>
                      <a:pt x="29189" y="11592"/>
                    </a:lnTo>
                    <a:lnTo>
                      <a:pt x="29084" y="11697"/>
                    </a:lnTo>
                    <a:lnTo>
                      <a:pt x="29000" y="11697"/>
                    </a:lnTo>
                    <a:lnTo>
                      <a:pt x="29000" y="11634"/>
                    </a:lnTo>
                    <a:lnTo>
                      <a:pt x="29084" y="11592"/>
                    </a:lnTo>
                    <a:lnTo>
                      <a:pt x="29084" y="11467"/>
                    </a:lnTo>
                    <a:lnTo>
                      <a:pt x="29042" y="11425"/>
                    </a:lnTo>
                    <a:lnTo>
                      <a:pt x="29147" y="11278"/>
                    </a:lnTo>
                    <a:lnTo>
                      <a:pt x="29168" y="11174"/>
                    </a:lnTo>
                    <a:lnTo>
                      <a:pt x="29168" y="11069"/>
                    </a:lnTo>
                    <a:lnTo>
                      <a:pt x="29251" y="11027"/>
                    </a:lnTo>
                    <a:lnTo>
                      <a:pt x="29251" y="10923"/>
                    </a:lnTo>
                    <a:lnTo>
                      <a:pt x="29209" y="10902"/>
                    </a:lnTo>
                    <a:lnTo>
                      <a:pt x="29251" y="10755"/>
                    </a:lnTo>
                    <a:lnTo>
                      <a:pt x="29147" y="10609"/>
                    </a:lnTo>
                    <a:lnTo>
                      <a:pt x="29147" y="10525"/>
                    </a:lnTo>
                    <a:lnTo>
                      <a:pt x="29084" y="10420"/>
                    </a:lnTo>
                    <a:lnTo>
                      <a:pt x="29084" y="10379"/>
                    </a:lnTo>
                    <a:lnTo>
                      <a:pt x="29147" y="10400"/>
                    </a:lnTo>
                    <a:lnTo>
                      <a:pt x="29189" y="10400"/>
                    </a:lnTo>
                    <a:lnTo>
                      <a:pt x="29209" y="10525"/>
                    </a:lnTo>
                    <a:lnTo>
                      <a:pt x="29272" y="10504"/>
                    </a:lnTo>
                    <a:lnTo>
                      <a:pt x="29377" y="10379"/>
                    </a:lnTo>
                    <a:lnTo>
                      <a:pt x="29481" y="10379"/>
                    </a:lnTo>
                    <a:lnTo>
                      <a:pt x="29565" y="10295"/>
                    </a:lnTo>
                    <a:lnTo>
                      <a:pt x="29481" y="10232"/>
                    </a:lnTo>
                    <a:lnTo>
                      <a:pt x="29377" y="10316"/>
                    </a:lnTo>
                    <a:lnTo>
                      <a:pt x="29293" y="10232"/>
                    </a:lnTo>
                    <a:lnTo>
                      <a:pt x="29189" y="10211"/>
                    </a:lnTo>
                    <a:lnTo>
                      <a:pt x="29189" y="10107"/>
                    </a:lnTo>
                    <a:lnTo>
                      <a:pt x="29230" y="10065"/>
                    </a:lnTo>
                    <a:lnTo>
                      <a:pt x="29209" y="10002"/>
                    </a:lnTo>
                    <a:lnTo>
                      <a:pt x="29126" y="10023"/>
                    </a:lnTo>
                    <a:lnTo>
                      <a:pt x="29105" y="10107"/>
                    </a:lnTo>
                    <a:lnTo>
                      <a:pt x="28958" y="10169"/>
                    </a:lnTo>
                    <a:lnTo>
                      <a:pt x="28854" y="10065"/>
                    </a:lnTo>
                    <a:lnTo>
                      <a:pt x="28854" y="9939"/>
                    </a:lnTo>
                    <a:lnTo>
                      <a:pt x="28770" y="9918"/>
                    </a:lnTo>
                    <a:lnTo>
                      <a:pt x="28665" y="9939"/>
                    </a:lnTo>
                    <a:lnTo>
                      <a:pt x="28603" y="9897"/>
                    </a:lnTo>
                    <a:lnTo>
                      <a:pt x="28644" y="9793"/>
                    </a:lnTo>
                    <a:lnTo>
                      <a:pt x="28707" y="9772"/>
                    </a:lnTo>
                    <a:lnTo>
                      <a:pt x="28749" y="9709"/>
                    </a:lnTo>
                    <a:lnTo>
                      <a:pt x="28812" y="9709"/>
                    </a:lnTo>
                    <a:lnTo>
                      <a:pt x="29126" y="9500"/>
                    </a:lnTo>
                    <a:lnTo>
                      <a:pt x="29168" y="9458"/>
                    </a:lnTo>
                    <a:lnTo>
                      <a:pt x="29042" y="9332"/>
                    </a:lnTo>
                    <a:lnTo>
                      <a:pt x="28875" y="9353"/>
                    </a:lnTo>
                    <a:lnTo>
                      <a:pt x="28875" y="9332"/>
                    </a:lnTo>
                    <a:lnTo>
                      <a:pt x="28979" y="9270"/>
                    </a:lnTo>
                    <a:lnTo>
                      <a:pt x="29042" y="9144"/>
                    </a:lnTo>
                    <a:lnTo>
                      <a:pt x="29168" y="9081"/>
                    </a:lnTo>
                    <a:lnTo>
                      <a:pt x="29147" y="9228"/>
                    </a:lnTo>
                    <a:lnTo>
                      <a:pt x="29189" y="9332"/>
                    </a:lnTo>
                    <a:lnTo>
                      <a:pt x="29293" y="9291"/>
                    </a:lnTo>
                    <a:lnTo>
                      <a:pt x="29377" y="9332"/>
                    </a:lnTo>
                    <a:lnTo>
                      <a:pt x="29461" y="9249"/>
                    </a:lnTo>
                    <a:lnTo>
                      <a:pt x="29461" y="9144"/>
                    </a:lnTo>
                    <a:lnTo>
                      <a:pt x="29377" y="9039"/>
                    </a:lnTo>
                    <a:lnTo>
                      <a:pt x="29293" y="9019"/>
                    </a:lnTo>
                    <a:lnTo>
                      <a:pt x="29293" y="8935"/>
                    </a:lnTo>
                    <a:lnTo>
                      <a:pt x="29314" y="8830"/>
                    </a:lnTo>
                    <a:lnTo>
                      <a:pt x="29293" y="8726"/>
                    </a:lnTo>
                    <a:lnTo>
                      <a:pt x="29314" y="8663"/>
                    </a:lnTo>
                    <a:lnTo>
                      <a:pt x="29314" y="8600"/>
                    </a:lnTo>
                    <a:lnTo>
                      <a:pt x="29209" y="8454"/>
                    </a:lnTo>
                    <a:lnTo>
                      <a:pt x="29272" y="8349"/>
                    </a:lnTo>
                    <a:lnTo>
                      <a:pt x="29209" y="8244"/>
                    </a:lnTo>
                    <a:lnTo>
                      <a:pt x="29272" y="8223"/>
                    </a:lnTo>
                    <a:lnTo>
                      <a:pt x="29272" y="8077"/>
                    </a:lnTo>
                    <a:lnTo>
                      <a:pt x="29356" y="7931"/>
                    </a:lnTo>
                    <a:lnTo>
                      <a:pt x="29356" y="7847"/>
                    </a:lnTo>
                    <a:lnTo>
                      <a:pt x="29419" y="7742"/>
                    </a:lnTo>
                    <a:lnTo>
                      <a:pt x="29419" y="7700"/>
                    </a:lnTo>
                    <a:lnTo>
                      <a:pt x="29356" y="7659"/>
                    </a:lnTo>
                    <a:lnTo>
                      <a:pt x="29377" y="7449"/>
                    </a:lnTo>
                    <a:lnTo>
                      <a:pt x="29356" y="7324"/>
                    </a:lnTo>
                    <a:lnTo>
                      <a:pt x="29251" y="7261"/>
                    </a:lnTo>
                    <a:lnTo>
                      <a:pt x="29272" y="7177"/>
                    </a:lnTo>
                    <a:lnTo>
                      <a:pt x="29251" y="7073"/>
                    </a:lnTo>
                    <a:lnTo>
                      <a:pt x="29293" y="7052"/>
                    </a:lnTo>
                    <a:lnTo>
                      <a:pt x="29335" y="6947"/>
                    </a:lnTo>
                    <a:lnTo>
                      <a:pt x="29272" y="6884"/>
                    </a:lnTo>
                    <a:lnTo>
                      <a:pt x="29230" y="6863"/>
                    </a:lnTo>
                    <a:cubicBezTo>
                      <a:pt x="29272" y="6842"/>
                      <a:pt x="29293" y="6801"/>
                      <a:pt x="29293" y="6759"/>
                    </a:cubicBezTo>
                    <a:cubicBezTo>
                      <a:pt x="29314" y="6696"/>
                      <a:pt x="29335" y="6654"/>
                      <a:pt x="29335" y="6591"/>
                    </a:cubicBezTo>
                    <a:lnTo>
                      <a:pt x="29377" y="6550"/>
                    </a:lnTo>
                    <a:lnTo>
                      <a:pt x="29377" y="6445"/>
                    </a:lnTo>
                    <a:lnTo>
                      <a:pt x="29440" y="6445"/>
                    </a:lnTo>
                    <a:lnTo>
                      <a:pt x="29523" y="6361"/>
                    </a:lnTo>
                    <a:lnTo>
                      <a:pt x="29586" y="6257"/>
                    </a:lnTo>
                    <a:lnTo>
                      <a:pt x="29649" y="6215"/>
                    </a:lnTo>
                    <a:lnTo>
                      <a:pt x="29753" y="6215"/>
                    </a:lnTo>
                    <a:lnTo>
                      <a:pt x="29816" y="6131"/>
                    </a:lnTo>
                    <a:lnTo>
                      <a:pt x="29900" y="6068"/>
                    </a:lnTo>
                    <a:lnTo>
                      <a:pt x="29942" y="5964"/>
                    </a:lnTo>
                    <a:lnTo>
                      <a:pt x="29942" y="5838"/>
                    </a:lnTo>
                    <a:lnTo>
                      <a:pt x="29900" y="5796"/>
                    </a:lnTo>
                    <a:lnTo>
                      <a:pt x="29963" y="5713"/>
                    </a:lnTo>
                    <a:lnTo>
                      <a:pt x="30005" y="5629"/>
                    </a:lnTo>
                    <a:lnTo>
                      <a:pt x="29795" y="5629"/>
                    </a:lnTo>
                    <a:lnTo>
                      <a:pt x="29733" y="5587"/>
                    </a:lnTo>
                    <a:lnTo>
                      <a:pt x="29753" y="5503"/>
                    </a:lnTo>
                    <a:lnTo>
                      <a:pt x="29837" y="5503"/>
                    </a:lnTo>
                    <a:lnTo>
                      <a:pt x="29921" y="5545"/>
                    </a:lnTo>
                    <a:lnTo>
                      <a:pt x="30025" y="5545"/>
                    </a:lnTo>
                    <a:lnTo>
                      <a:pt x="30130" y="5587"/>
                    </a:lnTo>
                    <a:lnTo>
                      <a:pt x="30214" y="5524"/>
                    </a:lnTo>
                    <a:lnTo>
                      <a:pt x="30297" y="5545"/>
                    </a:lnTo>
                    <a:lnTo>
                      <a:pt x="30318" y="5650"/>
                    </a:lnTo>
                    <a:lnTo>
                      <a:pt x="30465" y="5796"/>
                    </a:lnTo>
                    <a:lnTo>
                      <a:pt x="30549" y="5796"/>
                    </a:lnTo>
                    <a:lnTo>
                      <a:pt x="30569" y="5838"/>
                    </a:lnTo>
                    <a:lnTo>
                      <a:pt x="30653" y="5859"/>
                    </a:lnTo>
                    <a:lnTo>
                      <a:pt x="30779" y="5817"/>
                    </a:lnTo>
                    <a:lnTo>
                      <a:pt x="30988" y="5692"/>
                    </a:lnTo>
                    <a:lnTo>
                      <a:pt x="31134" y="5524"/>
                    </a:lnTo>
                    <a:lnTo>
                      <a:pt x="31302" y="5399"/>
                    </a:lnTo>
                    <a:lnTo>
                      <a:pt x="31365" y="5315"/>
                    </a:lnTo>
                    <a:lnTo>
                      <a:pt x="31302" y="5294"/>
                    </a:lnTo>
                    <a:lnTo>
                      <a:pt x="31344" y="5231"/>
                    </a:lnTo>
                    <a:lnTo>
                      <a:pt x="31469" y="5231"/>
                    </a:lnTo>
                    <a:lnTo>
                      <a:pt x="31595" y="5085"/>
                    </a:lnTo>
                    <a:lnTo>
                      <a:pt x="31825" y="4897"/>
                    </a:lnTo>
                    <a:lnTo>
                      <a:pt x="31825" y="4855"/>
                    </a:lnTo>
                    <a:lnTo>
                      <a:pt x="31930" y="4834"/>
                    </a:lnTo>
                    <a:lnTo>
                      <a:pt x="32013" y="4687"/>
                    </a:lnTo>
                    <a:lnTo>
                      <a:pt x="32181" y="4541"/>
                    </a:lnTo>
                    <a:lnTo>
                      <a:pt x="32222" y="4415"/>
                    </a:lnTo>
                    <a:lnTo>
                      <a:pt x="32285" y="4415"/>
                    </a:lnTo>
                    <a:lnTo>
                      <a:pt x="32327" y="4436"/>
                    </a:lnTo>
                    <a:lnTo>
                      <a:pt x="32327" y="4436"/>
                    </a:lnTo>
                    <a:lnTo>
                      <a:pt x="32306" y="4353"/>
                    </a:lnTo>
                    <a:lnTo>
                      <a:pt x="32222" y="4311"/>
                    </a:lnTo>
                    <a:lnTo>
                      <a:pt x="32222" y="4227"/>
                    </a:lnTo>
                    <a:lnTo>
                      <a:pt x="32076" y="4122"/>
                    </a:lnTo>
                    <a:lnTo>
                      <a:pt x="31804" y="4081"/>
                    </a:lnTo>
                    <a:lnTo>
                      <a:pt x="31657" y="4060"/>
                    </a:lnTo>
                    <a:lnTo>
                      <a:pt x="31574" y="4081"/>
                    </a:lnTo>
                    <a:lnTo>
                      <a:pt x="31511" y="4060"/>
                    </a:lnTo>
                    <a:lnTo>
                      <a:pt x="31511" y="3976"/>
                    </a:lnTo>
                    <a:lnTo>
                      <a:pt x="31469" y="3871"/>
                    </a:lnTo>
                    <a:lnTo>
                      <a:pt x="31406" y="3871"/>
                    </a:lnTo>
                    <a:lnTo>
                      <a:pt x="31385" y="3850"/>
                    </a:lnTo>
                    <a:lnTo>
                      <a:pt x="31281" y="3829"/>
                    </a:lnTo>
                    <a:lnTo>
                      <a:pt x="31197" y="3704"/>
                    </a:lnTo>
                    <a:lnTo>
                      <a:pt x="31051" y="3704"/>
                    </a:lnTo>
                    <a:lnTo>
                      <a:pt x="30967" y="3788"/>
                    </a:lnTo>
                    <a:lnTo>
                      <a:pt x="30946" y="3704"/>
                    </a:lnTo>
                    <a:lnTo>
                      <a:pt x="30841" y="3704"/>
                    </a:lnTo>
                    <a:lnTo>
                      <a:pt x="30779" y="3641"/>
                    </a:lnTo>
                    <a:lnTo>
                      <a:pt x="30674" y="3662"/>
                    </a:lnTo>
                    <a:lnTo>
                      <a:pt x="30507" y="3662"/>
                    </a:lnTo>
                    <a:lnTo>
                      <a:pt x="30235" y="3725"/>
                    </a:lnTo>
                    <a:lnTo>
                      <a:pt x="30130" y="3871"/>
                    </a:lnTo>
                    <a:lnTo>
                      <a:pt x="30214" y="3976"/>
                    </a:lnTo>
                    <a:lnTo>
                      <a:pt x="30130" y="4018"/>
                    </a:lnTo>
                    <a:lnTo>
                      <a:pt x="30109" y="4060"/>
                    </a:lnTo>
                    <a:lnTo>
                      <a:pt x="30193" y="4164"/>
                    </a:lnTo>
                    <a:lnTo>
                      <a:pt x="30214" y="4290"/>
                    </a:lnTo>
                    <a:lnTo>
                      <a:pt x="30088" y="4290"/>
                    </a:lnTo>
                    <a:lnTo>
                      <a:pt x="30046" y="4185"/>
                    </a:lnTo>
                    <a:lnTo>
                      <a:pt x="29984" y="4060"/>
                    </a:lnTo>
                    <a:lnTo>
                      <a:pt x="29900" y="4039"/>
                    </a:lnTo>
                    <a:lnTo>
                      <a:pt x="29816" y="4164"/>
                    </a:lnTo>
                    <a:lnTo>
                      <a:pt x="29837" y="4227"/>
                    </a:lnTo>
                    <a:lnTo>
                      <a:pt x="29837" y="4290"/>
                    </a:lnTo>
                    <a:lnTo>
                      <a:pt x="29733" y="4332"/>
                    </a:lnTo>
                    <a:lnTo>
                      <a:pt x="29712" y="4478"/>
                    </a:lnTo>
                    <a:lnTo>
                      <a:pt x="29565" y="4646"/>
                    </a:lnTo>
                    <a:lnTo>
                      <a:pt x="29523" y="4771"/>
                    </a:lnTo>
                    <a:lnTo>
                      <a:pt x="29502" y="4855"/>
                    </a:lnTo>
                    <a:lnTo>
                      <a:pt x="29565" y="4876"/>
                    </a:lnTo>
                    <a:lnTo>
                      <a:pt x="29461" y="4959"/>
                    </a:lnTo>
                    <a:lnTo>
                      <a:pt x="29461" y="5064"/>
                    </a:lnTo>
                    <a:lnTo>
                      <a:pt x="29377" y="5106"/>
                    </a:lnTo>
                    <a:lnTo>
                      <a:pt x="29272" y="5357"/>
                    </a:lnTo>
                    <a:lnTo>
                      <a:pt x="29272" y="5482"/>
                    </a:lnTo>
                    <a:lnTo>
                      <a:pt x="29209" y="5566"/>
                    </a:lnTo>
                    <a:lnTo>
                      <a:pt x="29293" y="5629"/>
                    </a:lnTo>
                    <a:lnTo>
                      <a:pt x="29293" y="5713"/>
                    </a:lnTo>
                    <a:lnTo>
                      <a:pt x="29251" y="5734"/>
                    </a:lnTo>
                    <a:lnTo>
                      <a:pt x="29251" y="5838"/>
                    </a:lnTo>
                    <a:lnTo>
                      <a:pt x="29189" y="6026"/>
                    </a:lnTo>
                    <a:lnTo>
                      <a:pt x="29063" y="6215"/>
                    </a:lnTo>
                    <a:lnTo>
                      <a:pt x="29084" y="6257"/>
                    </a:lnTo>
                    <a:lnTo>
                      <a:pt x="29189" y="6257"/>
                    </a:lnTo>
                    <a:lnTo>
                      <a:pt x="29209" y="6319"/>
                    </a:lnTo>
                    <a:cubicBezTo>
                      <a:pt x="29189" y="6319"/>
                      <a:pt x="29168" y="6340"/>
                      <a:pt x="29168" y="6340"/>
                    </a:cubicBezTo>
                    <a:lnTo>
                      <a:pt x="29105" y="6319"/>
                    </a:lnTo>
                    <a:lnTo>
                      <a:pt x="29042" y="6361"/>
                    </a:lnTo>
                    <a:lnTo>
                      <a:pt x="28958" y="6508"/>
                    </a:lnTo>
                    <a:lnTo>
                      <a:pt x="29042" y="6508"/>
                    </a:lnTo>
                    <a:cubicBezTo>
                      <a:pt x="29000" y="6529"/>
                      <a:pt x="28979" y="6550"/>
                      <a:pt x="28979" y="6612"/>
                    </a:cubicBezTo>
                    <a:lnTo>
                      <a:pt x="28875" y="6570"/>
                    </a:lnTo>
                    <a:lnTo>
                      <a:pt x="28791" y="6633"/>
                    </a:lnTo>
                    <a:lnTo>
                      <a:pt x="28791" y="6738"/>
                    </a:lnTo>
                    <a:lnTo>
                      <a:pt x="28644" y="6842"/>
                    </a:lnTo>
                    <a:lnTo>
                      <a:pt x="28582" y="6884"/>
                    </a:lnTo>
                    <a:cubicBezTo>
                      <a:pt x="28665" y="6612"/>
                      <a:pt x="28728" y="6257"/>
                      <a:pt x="28749" y="5943"/>
                    </a:cubicBezTo>
                    <a:lnTo>
                      <a:pt x="28937" y="5838"/>
                    </a:lnTo>
                    <a:lnTo>
                      <a:pt x="28937" y="5734"/>
                    </a:lnTo>
                    <a:lnTo>
                      <a:pt x="29000" y="5566"/>
                    </a:lnTo>
                    <a:lnTo>
                      <a:pt x="29000" y="5399"/>
                    </a:lnTo>
                    <a:lnTo>
                      <a:pt x="29063" y="5315"/>
                    </a:lnTo>
                    <a:lnTo>
                      <a:pt x="28979" y="5315"/>
                    </a:lnTo>
                    <a:lnTo>
                      <a:pt x="28937" y="5378"/>
                    </a:lnTo>
                    <a:lnTo>
                      <a:pt x="28791" y="5420"/>
                    </a:lnTo>
                    <a:lnTo>
                      <a:pt x="28728" y="5545"/>
                    </a:lnTo>
                    <a:lnTo>
                      <a:pt x="28686" y="5503"/>
                    </a:lnTo>
                    <a:lnTo>
                      <a:pt x="28686" y="5399"/>
                    </a:lnTo>
                    <a:lnTo>
                      <a:pt x="28770" y="5357"/>
                    </a:lnTo>
                    <a:lnTo>
                      <a:pt x="28770" y="5231"/>
                    </a:lnTo>
                    <a:lnTo>
                      <a:pt x="28749" y="5169"/>
                    </a:lnTo>
                    <a:lnTo>
                      <a:pt x="28665" y="5127"/>
                    </a:lnTo>
                    <a:lnTo>
                      <a:pt x="28749" y="5127"/>
                    </a:lnTo>
                    <a:lnTo>
                      <a:pt x="28791" y="5106"/>
                    </a:lnTo>
                    <a:lnTo>
                      <a:pt x="28770" y="4980"/>
                    </a:lnTo>
                    <a:lnTo>
                      <a:pt x="28582" y="4876"/>
                    </a:lnTo>
                    <a:lnTo>
                      <a:pt x="28540" y="4897"/>
                    </a:lnTo>
                    <a:lnTo>
                      <a:pt x="28352" y="4918"/>
                    </a:lnTo>
                    <a:lnTo>
                      <a:pt x="28331" y="4980"/>
                    </a:lnTo>
                    <a:lnTo>
                      <a:pt x="28247" y="4980"/>
                    </a:lnTo>
                    <a:lnTo>
                      <a:pt x="28247" y="4897"/>
                    </a:lnTo>
                    <a:lnTo>
                      <a:pt x="28331" y="4771"/>
                    </a:lnTo>
                    <a:lnTo>
                      <a:pt x="28414" y="4771"/>
                    </a:lnTo>
                    <a:lnTo>
                      <a:pt x="28540" y="4666"/>
                    </a:lnTo>
                    <a:lnTo>
                      <a:pt x="28749" y="4604"/>
                    </a:lnTo>
                    <a:lnTo>
                      <a:pt x="28791" y="4562"/>
                    </a:lnTo>
                    <a:lnTo>
                      <a:pt x="28937" y="4541"/>
                    </a:lnTo>
                    <a:lnTo>
                      <a:pt x="29000" y="4541"/>
                    </a:lnTo>
                    <a:lnTo>
                      <a:pt x="29063" y="4583"/>
                    </a:lnTo>
                    <a:lnTo>
                      <a:pt x="29105" y="4562"/>
                    </a:lnTo>
                    <a:lnTo>
                      <a:pt x="29147" y="4394"/>
                    </a:lnTo>
                    <a:lnTo>
                      <a:pt x="29189" y="4332"/>
                    </a:lnTo>
                    <a:lnTo>
                      <a:pt x="29063" y="4248"/>
                    </a:lnTo>
                    <a:lnTo>
                      <a:pt x="29042" y="4185"/>
                    </a:lnTo>
                    <a:lnTo>
                      <a:pt x="29105" y="4164"/>
                    </a:lnTo>
                    <a:lnTo>
                      <a:pt x="29168" y="4122"/>
                    </a:lnTo>
                    <a:lnTo>
                      <a:pt x="29189" y="4164"/>
                    </a:lnTo>
                    <a:lnTo>
                      <a:pt x="29272" y="4185"/>
                    </a:lnTo>
                    <a:lnTo>
                      <a:pt x="29419" y="4122"/>
                    </a:lnTo>
                    <a:lnTo>
                      <a:pt x="29481" y="4039"/>
                    </a:lnTo>
                    <a:lnTo>
                      <a:pt x="29461" y="3955"/>
                    </a:lnTo>
                    <a:lnTo>
                      <a:pt x="29481" y="3913"/>
                    </a:lnTo>
                    <a:lnTo>
                      <a:pt x="29461" y="3829"/>
                    </a:lnTo>
                    <a:lnTo>
                      <a:pt x="29377" y="3850"/>
                    </a:lnTo>
                    <a:lnTo>
                      <a:pt x="29293" y="3746"/>
                    </a:lnTo>
                    <a:lnTo>
                      <a:pt x="29042" y="3746"/>
                    </a:lnTo>
                    <a:lnTo>
                      <a:pt x="28958" y="3725"/>
                    </a:lnTo>
                    <a:lnTo>
                      <a:pt x="28896" y="3767"/>
                    </a:lnTo>
                    <a:lnTo>
                      <a:pt x="28770" y="3767"/>
                    </a:lnTo>
                    <a:lnTo>
                      <a:pt x="28665" y="3725"/>
                    </a:lnTo>
                    <a:lnTo>
                      <a:pt x="28582" y="3746"/>
                    </a:lnTo>
                    <a:lnTo>
                      <a:pt x="28519" y="3641"/>
                    </a:lnTo>
                    <a:lnTo>
                      <a:pt x="28435" y="3599"/>
                    </a:lnTo>
                    <a:lnTo>
                      <a:pt x="28435" y="3516"/>
                    </a:lnTo>
                    <a:lnTo>
                      <a:pt x="28477" y="3453"/>
                    </a:lnTo>
                    <a:lnTo>
                      <a:pt x="28456" y="3411"/>
                    </a:lnTo>
                    <a:lnTo>
                      <a:pt x="28310" y="3390"/>
                    </a:lnTo>
                    <a:lnTo>
                      <a:pt x="28226" y="3432"/>
                    </a:lnTo>
                    <a:lnTo>
                      <a:pt x="28163" y="3495"/>
                    </a:lnTo>
                    <a:lnTo>
                      <a:pt x="28226" y="3537"/>
                    </a:lnTo>
                    <a:lnTo>
                      <a:pt x="28331" y="3537"/>
                    </a:lnTo>
                    <a:lnTo>
                      <a:pt x="28268" y="3641"/>
                    </a:lnTo>
                    <a:lnTo>
                      <a:pt x="28142" y="3620"/>
                    </a:lnTo>
                    <a:lnTo>
                      <a:pt x="28059" y="3495"/>
                    </a:lnTo>
                    <a:lnTo>
                      <a:pt x="28017" y="3516"/>
                    </a:lnTo>
                    <a:lnTo>
                      <a:pt x="27954" y="3495"/>
                    </a:lnTo>
                    <a:lnTo>
                      <a:pt x="27849" y="3537"/>
                    </a:lnTo>
                    <a:lnTo>
                      <a:pt x="27828" y="3641"/>
                    </a:lnTo>
                    <a:lnTo>
                      <a:pt x="27787" y="3662"/>
                    </a:lnTo>
                    <a:lnTo>
                      <a:pt x="27808" y="3767"/>
                    </a:lnTo>
                    <a:lnTo>
                      <a:pt x="27808" y="3871"/>
                    </a:lnTo>
                    <a:lnTo>
                      <a:pt x="27891" y="3934"/>
                    </a:lnTo>
                    <a:lnTo>
                      <a:pt x="27891" y="4060"/>
                    </a:lnTo>
                    <a:lnTo>
                      <a:pt x="27828" y="4122"/>
                    </a:lnTo>
                    <a:lnTo>
                      <a:pt x="27808" y="4248"/>
                    </a:lnTo>
                    <a:lnTo>
                      <a:pt x="27787" y="4248"/>
                    </a:lnTo>
                    <a:lnTo>
                      <a:pt x="27745" y="4018"/>
                    </a:lnTo>
                    <a:lnTo>
                      <a:pt x="27703" y="3913"/>
                    </a:lnTo>
                    <a:lnTo>
                      <a:pt x="27619" y="3850"/>
                    </a:lnTo>
                    <a:lnTo>
                      <a:pt x="27598" y="3934"/>
                    </a:lnTo>
                    <a:lnTo>
                      <a:pt x="27515" y="3934"/>
                    </a:lnTo>
                    <a:lnTo>
                      <a:pt x="27431" y="4018"/>
                    </a:lnTo>
                    <a:lnTo>
                      <a:pt x="27431" y="4143"/>
                    </a:lnTo>
                    <a:lnTo>
                      <a:pt x="27515" y="4248"/>
                    </a:lnTo>
                    <a:lnTo>
                      <a:pt x="27515" y="4332"/>
                    </a:lnTo>
                    <a:lnTo>
                      <a:pt x="27619" y="4457"/>
                    </a:lnTo>
                    <a:lnTo>
                      <a:pt x="27745" y="4457"/>
                    </a:lnTo>
                    <a:lnTo>
                      <a:pt x="27808" y="4353"/>
                    </a:lnTo>
                    <a:lnTo>
                      <a:pt x="27828" y="4353"/>
                    </a:lnTo>
                    <a:lnTo>
                      <a:pt x="27849" y="4457"/>
                    </a:lnTo>
                    <a:lnTo>
                      <a:pt x="27933" y="4583"/>
                    </a:lnTo>
                    <a:lnTo>
                      <a:pt x="27933" y="4666"/>
                    </a:lnTo>
                    <a:lnTo>
                      <a:pt x="27849" y="4666"/>
                    </a:lnTo>
                    <a:lnTo>
                      <a:pt x="27808" y="4562"/>
                    </a:lnTo>
                    <a:lnTo>
                      <a:pt x="27724" y="4541"/>
                    </a:lnTo>
                    <a:lnTo>
                      <a:pt x="27619" y="4562"/>
                    </a:lnTo>
                    <a:lnTo>
                      <a:pt x="27577" y="4604"/>
                    </a:lnTo>
                    <a:lnTo>
                      <a:pt x="27619" y="4708"/>
                    </a:lnTo>
                    <a:lnTo>
                      <a:pt x="27598" y="4792"/>
                    </a:lnTo>
                    <a:lnTo>
                      <a:pt x="27515" y="4876"/>
                    </a:lnTo>
                    <a:lnTo>
                      <a:pt x="27536" y="4959"/>
                    </a:lnTo>
                    <a:lnTo>
                      <a:pt x="27473" y="5085"/>
                    </a:lnTo>
                    <a:lnTo>
                      <a:pt x="27410" y="5127"/>
                    </a:lnTo>
                    <a:lnTo>
                      <a:pt x="27431" y="5231"/>
                    </a:lnTo>
                    <a:lnTo>
                      <a:pt x="27389" y="5294"/>
                    </a:lnTo>
                    <a:lnTo>
                      <a:pt x="27284" y="5273"/>
                    </a:lnTo>
                    <a:lnTo>
                      <a:pt x="27201" y="5169"/>
                    </a:lnTo>
                    <a:lnTo>
                      <a:pt x="27201" y="5064"/>
                    </a:lnTo>
                    <a:lnTo>
                      <a:pt x="27075" y="4897"/>
                    </a:lnTo>
                    <a:lnTo>
                      <a:pt x="27075" y="4792"/>
                    </a:lnTo>
                    <a:lnTo>
                      <a:pt x="27054" y="4708"/>
                    </a:lnTo>
                    <a:lnTo>
                      <a:pt x="26950" y="4687"/>
                    </a:lnTo>
                    <a:lnTo>
                      <a:pt x="26950" y="4646"/>
                    </a:lnTo>
                    <a:lnTo>
                      <a:pt x="26992" y="4604"/>
                    </a:lnTo>
                    <a:lnTo>
                      <a:pt x="27033" y="4562"/>
                    </a:lnTo>
                    <a:lnTo>
                      <a:pt x="26992" y="4478"/>
                    </a:lnTo>
                    <a:lnTo>
                      <a:pt x="26887" y="4457"/>
                    </a:lnTo>
                    <a:lnTo>
                      <a:pt x="26740" y="4499"/>
                    </a:lnTo>
                    <a:lnTo>
                      <a:pt x="26699" y="4457"/>
                    </a:lnTo>
                    <a:lnTo>
                      <a:pt x="26657" y="4478"/>
                    </a:lnTo>
                    <a:lnTo>
                      <a:pt x="26594" y="4562"/>
                    </a:lnTo>
                    <a:lnTo>
                      <a:pt x="26489" y="4604"/>
                    </a:lnTo>
                    <a:lnTo>
                      <a:pt x="26364" y="4792"/>
                    </a:lnTo>
                    <a:lnTo>
                      <a:pt x="26427" y="4876"/>
                    </a:lnTo>
                    <a:lnTo>
                      <a:pt x="26427" y="5064"/>
                    </a:lnTo>
                    <a:lnTo>
                      <a:pt x="26385" y="5127"/>
                    </a:lnTo>
                    <a:lnTo>
                      <a:pt x="26448" y="5210"/>
                    </a:lnTo>
                    <a:lnTo>
                      <a:pt x="26427" y="5378"/>
                    </a:lnTo>
                    <a:lnTo>
                      <a:pt x="26322" y="5420"/>
                    </a:lnTo>
                    <a:lnTo>
                      <a:pt x="26322" y="5545"/>
                    </a:lnTo>
                    <a:lnTo>
                      <a:pt x="26364" y="5608"/>
                    </a:lnTo>
                    <a:lnTo>
                      <a:pt x="26448" y="5587"/>
                    </a:lnTo>
                    <a:lnTo>
                      <a:pt x="26489" y="5629"/>
                    </a:lnTo>
                    <a:lnTo>
                      <a:pt x="26573" y="5587"/>
                    </a:lnTo>
                    <a:lnTo>
                      <a:pt x="26636" y="5608"/>
                    </a:lnTo>
                    <a:lnTo>
                      <a:pt x="26636" y="5734"/>
                    </a:lnTo>
                    <a:lnTo>
                      <a:pt x="26657" y="5796"/>
                    </a:lnTo>
                    <a:lnTo>
                      <a:pt x="26699" y="5796"/>
                    </a:lnTo>
                    <a:lnTo>
                      <a:pt x="26782" y="5922"/>
                    </a:lnTo>
                    <a:lnTo>
                      <a:pt x="26782" y="6110"/>
                    </a:lnTo>
                    <a:lnTo>
                      <a:pt x="26887" y="6236"/>
                    </a:lnTo>
                    <a:lnTo>
                      <a:pt x="26887" y="6319"/>
                    </a:lnTo>
                    <a:lnTo>
                      <a:pt x="26929" y="6424"/>
                    </a:lnTo>
                    <a:lnTo>
                      <a:pt x="27012" y="6466"/>
                    </a:lnTo>
                    <a:lnTo>
                      <a:pt x="26992" y="6550"/>
                    </a:lnTo>
                    <a:lnTo>
                      <a:pt x="27012" y="6696"/>
                    </a:lnTo>
                    <a:lnTo>
                      <a:pt x="26929" y="6842"/>
                    </a:lnTo>
                    <a:lnTo>
                      <a:pt x="27012" y="6905"/>
                    </a:lnTo>
                    <a:lnTo>
                      <a:pt x="27033" y="7052"/>
                    </a:lnTo>
                    <a:lnTo>
                      <a:pt x="27012" y="7156"/>
                    </a:lnTo>
                    <a:lnTo>
                      <a:pt x="27033" y="7198"/>
                    </a:lnTo>
                    <a:lnTo>
                      <a:pt x="27117" y="7156"/>
                    </a:lnTo>
                    <a:lnTo>
                      <a:pt x="27180" y="7198"/>
                    </a:lnTo>
                    <a:lnTo>
                      <a:pt x="27180" y="7324"/>
                    </a:lnTo>
                    <a:lnTo>
                      <a:pt x="27264" y="7387"/>
                    </a:lnTo>
                    <a:lnTo>
                      <a:pt x="27410" y="7324"/>
                    </a:lnTo>
                    <a:lnTo>
                      <a:pt x="27452" y="7198"/>
                    </a:lnTo>
                    <a:lnTo>
                      <a:pt x="27598" y="7114"/>
                    </a:lnTo>
                    <a:lnTo>
                      <a:pt x="27619" y="7010"/>
                    </a:lnTo>
                    <a:lnTo>
                      <a:pt x="27556" y="6968"/>
                    </a:lnTo>
                    <a:lnTo>
                      <a:pt x="27494" y="6759"/>
                    </a:lnTo>
                    <a:lnTo>
                      <a:pt x="27515" y="6654"/>
                    </a:lnTo>
                    <a:lnTo>
                      <a:pt x="27703" y="6466"/>
                    </a:lnTo>
                    <a:lnTo>
                      <a:pt x="27703" y="6550"/>
                    </a:lnTo>
                    <a:lnTo>
                      <a:pt x="27598" y="6675"/>
                    </a:lnTo>
                    <a:lnTo>
                      <a:pt x="27640" y="6905"/>
                    </a:lnTo>
                    <a:lnTo>
                      <a:pt x="27724" y="6947"/>
                    </a:lnTo>
                    <a:lnTo>
                      <a:pt x="27828" y="6884"/>
                    </a:lnTo>
                    <a:lnTo>
                      <a:pt x="27954" y="6968"/>
                    </a:lnTo>
                    <a:lnTo>
                      <a:pt x="28121" y="6905"/>
                    </a:lnTo>
                    <a:lnTo>
                      <a:pt x="28121" y="6842"/>
                    </a:lnTo>
                    <a:lnTo>
                      <a:pt x="28247" y="6780"/>
                    </a:lnTo>
                    <a:lnTo>
                      <a:pt x="28352" y="6780"/>
                    </a:lnTo>
                    <a:lnTo>
                      <a:pt x="28435" y="6738"/>
                    </a:lnTo>
                    <a:lnTo>
                      <a:pt x="28477" y="6780"/>
                    </a:lnTo>
                    <a:lnTo>
                      <a:pt x="28498" y="6759"/>
                    </a:lnTo>
                    <a:lnTo>
                      <a:pt x="28498" y="6759"/>
                    </a:lnTo>
                    <a:cubicBezTo>
                      <a:pt x="28477" y="6863"/>
                      <a:pt x="28456" y="6989"/>
                      <a:pt x="28456" y="7094"/>
                    </a:cubicBezTo>
                    <a:lnTo>
                      <a:pt x="28435" y="7114"/>
                    </a:lnTo>
                    <a:lnTo>
                      <a:pt x="28456" y="7156"/>
                    </a:lnTo>
                    <a:lnTo>
                      <a:pt x="28456" y="7219"/>
                    </a:lnTo>
                    <a:cubicBezTo>
                      <a:pt x="28456" y="7283"/>
                      <a:pt x="28503" y="7308"/>
                      <a:pt x="28554" y="7308"/>
                    </a:cubicBezTo>
                    <a:cubicBezTo>
                      <a:pt x="28586" y="7308"/>
                      <a:pt x="28620" y="7298"/>
                      <a:pt x="28644" y="7282"/>
                    </a:cubicBezTo>
                    <a:lnTo>
                      <a:pt x="28707" y="7282"/>
                    </a:lnTo>
                    <a:lnTo>
                      <a:pt x="28707" y="7324"/>
                    </a:lnTo>
                    <a:lnTo>
                      <a:pt x="28582" y="7533"/>
                    </a:lnTo>
                    <a:lnTo>
                      <a:pt x="28561" y="7617"/>
                    </a:lnTo>
                    <a:lnTo>
                      <a:pt x="28456" y="7679"/>
                    </a:lnTo>
                    <a:lnTo>
                      <a:pt x="28477" y="7596"/>
                    </a:lnTo>
                    <a:lnTo>
                      <a:pt x="28435" y="7533"/>
                    </a:lnTo>
                    <a:lnTo>
                      <a:pt x="28477" y="7407"/>
                    </a:lnTo>
                    <a:lnTo>
                      <a:pt x="28393" y="7324"/>
                    </a:lnTo>
                    <a:lnTo>
                      <a:pt x="28268" y="7387"/>
                    </a:lnTo>
                    <a:lnTo>
                      <a:pt x="28184" y="7512"/>
                    </a:lnTo>
                    <a:lnTo>
                      <a:pt x="28121" y="7512"/>
                    </a:lnTo>
                    <a:lnTo>
                      <a:pt x="28038" y="7679"/>
                    </a:lnTo>
                    <a:lnTo>
                      <a:pt x="27954" y="7700"/>
                    </a:lnTo>
                    <a:lnTo>
                      <a:pt x="27870" y="7910"/>
                    </a:lnTo>
                    <a:lnTo>
                      <a:pt x="27724" y="8056"/>
                    </a:lnTo>
                    <a:lnTo>
                      <a:pt x="27703" y="8203"/>
                    </a:lnTo>
                    <a:lnTo>
                      <a:pt x="27745" y="8328"/>
                    </a:lnTo>
                    <a:lnTo>
                      <a:pt x="27745" y="8412"/>
                    </a:lnTo>
                    <a:lnTo>
                      <a:pt x="27808" y="8433"/>
                    </a:lnTo>
                    <a:lnTo>
                      <a:pt x="27870" y="8370"/>
                    </a:lnTo>
                    <a:lnTo>
                      <a:pt x="27933" y="8370"/>
                    </a:lnTo>
                    <a:lnTo>
                      <a:pt x="27933" y="8454"/>
                    </a:lnTo>
                    <a:lnTo>
                      <a:pt x="27828" y="8537"/>
                    </a:lnTo>
                    <a:lnTo>
                      <a:pt x="27828" y="8579"/>
                    </a:lnTo>
                    <a:lnTo>
                      <a:pt x="27724" y="8579"/>
                    </a:lnTo>
                    <a:lnTo>
                      <a:pt x="27619" y="8642"/>
                    </a:lnTo>
                    <a:lnTo>
                      <a:pt x="27431" y="8830"/>
                    </a:lnTo>
                    <a:lnTo>
                      <a:pt x="27347" y="8935"/>
                    </a:lnTo>
                    <a:lnTo>
                      <a:pt x="27326" y="9207"/>
                    </a:lnTo>
                    <a:lnTo>
                      <a:pt x="27389" y="9311"/>
                    </a:lnTo>
                    <a:lnTo>
                      <a:pt x="27389" y="9395"/>
                    </a:lnTo>
                    <a:lnTo>
                      <a:pt x="27326" y="9500"/>
                    </a:lnTo>
                    <a:lnTo>
                      <a:pt x="27347" y="9563"/>
                    </a:lnTo>
                    <a:lnTo>
                      <a:pt x="27389" y="9625"/>
                    </a:lnTo>
                    <a:lnTo>
                      <a:pt x="27452" y="9625"/>
                    </a:lnTo>
                    <a:lnTo>
                      <a:pt x="27515" y="9667"/>
                    </a:lnTo>
                    <a:lnTo>
                      <a:pt x="27536" y="9793"/>
                    </a:lnTo>
                    <a:lnTo>
                      <a:pt x="27640" y="9835"/>
                    </a:lnTo>
                    <a:lnTo>
                      <a:pt x="27703" y="9939"/>
                    </a:lnTo>
                    <a:lnTo>
                      <a:pt x="27745" y="9939"/>
                    </a:lnTo>
                    <a:lnTo>
                      <a:pt x="27828" y="9814"/>
                    </a:lnTo>
                    <a:lnTo>
                      <a:pt x="27808" y="9939"/>
                    </a:lnTo>
                    <a:lnTo>
                      <a:pt x="27849" y="10107"/>
                    </a:lnTo>
                    <a:lnTo>
                      <a:pt x="28017" y="10127"/>
                    </a:lnTo>
                    <a:lnTo>
                      <a:pt x="28080" y="10190"/>
                    </a:lnTo>
                    <a:lnTo>
                      <a:pt x="28184" y="10190"/>
                    </a:lnTo>
                    <a:lnTo>
                      <a:pt x="28331" y="10211"/>
                    </a:lnTo>
                    <a:lnTo>
                      <a:pt x="28331" y="10295"/>
                    </a:lnTo>
                    <a:lnTo>
                      <a:pt x="28226" y="10504"/>
                    </a:lnTo>
                    <a:lnTo>
                      <a:pt x="28121" y="10546"/>
                    </a:lnTo>
                    <a:lnTo>
                      <a:pt x="28080" y="10525"/>
                    </a:lnTo>
                    <a:lnTo>
                      <a:pt x="28121" y="10420"/>
                    </a:lnTo>
                    <a:lnTo>
                      <a:pt x="28226" y="10379"/>
                    </a:lnTo>
                    <a:lnTo>
                      <a:pt x="28080" y="10337"/>
                    </a:lnTo>
                    <a:lnTo>
                      <a:pt x="27954" y="10379"/>
                    </a:lnTo>
                    <a:lnTo>
                      <a:pt x="27849" y="10504"/>
                    </a:lnTo>
                    <a:lnTo>
                      <a:pt x="27912" y="10546"/>
                    </a:lnTo>
                    <a:lnTo>
                      <a:pt x="27912" y="10630"/>
                    </a:lnTo>
                    <a:lnTo>
                      <a:pt x="27745" y="10713"/>
                    </a:lnTo>
                    <a:lnTo>
                      <a:pt x="27661" y="10797"/>
                    </a:lnTo>
                    <a:lnTo>
                      <a:pt x="27598" y="10797"/>
                    </a:lnTo>
                    <a:lnTo>
                      <a:pt x="27515" y="10944"/>
                    </a:lnTo>
                    <a:lnTo>
                      <a:pt x="27536" y="11006"/>
                    </a:lnTo>
                    <a:lnTo>
                      <a:pt x="27619" y="11006"/>
                    </a:lnTo>
                    <a:lnTo>
                      <a:pt x="27661" y="11048"/>
                    </a:lnTo>
                    <a:lnTo>
                      <a:pt x="27766" y="11027"/>
                    </a:lnTo>
                    <a:lnTo>
                      <a:pt x="27828" y="10923"/>
                    </a:lnTo>
                    <a:lnTo>
                      <a:pt x="27808" y="10860"/>
                    </a:lnTo>
                    <a:lnTo>
                      <a:pt x="27870" y="10839"/>
                    </a:lnTo>
                    <a:lnTo>
                      <a:pt x="27954" y="10797"/>
                    </a:lnTo>
                    <a:lnTo>
                      <a:pt x="28017" y="10839"/>
                    </a:lnTo>
                    <a:lnTo>
                      <a:pt x="27975" y="10944"/>
                    </a:lnTo>
                    <a:lnTo>
                      <a:pt x="27912" y="11069"/>
                    </a:lnTo>
                    <a:lnTo>
                      <a:pt x="27870" y="11236"/>
                    </a:lnTo>
                    <a:lnTo>
                      <a:pt x="27870" y="11320"/>
                    </a:lnTo>
                    <a:lnTo>
                      <a:pt x="27808" y="11383"/>
                    </a:lnTo>
                    <a:lnTo>
                      <a:pt x="27640" y="11425"/>
                    </a:lnTo>
                    <a:lnTo>
                      <a:pt x="27536" y="11529"/>
                    </a:lnTo>
                    <a:lnTo>
                      <a:pt x="27452" y="11550"/>
                    </a:lnTo>
                    <a:lnTo>
                      <a:pt x="27452" y="11592"/>
                    </a:lnTo>
                    <a:lnTo>
                      <a:pt x="27410" y="11697"/>
                    </a:lnTo>
                    <a:lnTo>
                      <a:pt x="27138" y="11801"/>
                    </a:lnTo>
                    <a:lnTo>
                      <a:pt x="27075" y="11906"/>
                    </a:lnTo>
                    <a:lnTo>
                      <a:pt x="26971" y="11948"/>
                    </a:lnTo>
                    <a:lnTo>
                      <a:pt x="26929" y="11885"/>
                    </a:lnTo>
                    <a:lnTo>
                      <a:pt x="26887" y="11885"/>
                    </a:lnTo>
                    <a:lnTo>
                      <a:pt x="26866" y="11843"/>
                    </a:lnTo>
                    <a:lnTo>
                      <a:pt x="26803" y="11906"/>
                    </a:lnTo>
                    <a:lnTo>
                      <a:pt x="26720" y="11948"/>
                    </a:lnTo>
                    <a:lnTo>
                      <a:pt x="26720" y="11948"/>
                    </a:lnTo>
                    <a:lnTo>
                      <a:pt x="26761" y="11885"/>
                    </a:lnTo>
                    <a:lnTo>
                      <a:pt x="26720" y="11843"/>
                    </a:lnTo>
                    <a:lnTo>
                      <a:pt x="26615" y="11948"/>
                    </a:lnTo>
                    <a:lnTo>
                      <a:pt x="26573" y="12094"/>
                    </a:lnTo>
                    <a:lnTo>
                      <a:pt x="26468" y="12262"/>
                    </a:lnTo>
                    <a:lnTo>
                      <a:pt x="26448" y="12304"/>
                    </a:lnTo>
                    <a:lnTo>
                      <a:pt x="26489" y="12387"/>
                    </a:lnTo>
                    <a:lnTo>
                      <a:pt x="26489" y="12471"/>
                    </a:lnTo>
                    <a:lnTo>
                      <a:pt x="26406" y="12617"/>
                    </a:lnTo>
                    <a:lnTo>
                      <a:pt x="26406" y="12701"/>
                    </a:lnTo>
                    <a:lnTo>
                      <a:pt x="26468" y="12785"/>
                    </a:lnTo>
                    <a:lnTo>
                      <a:pt x="26385" y="12827"/>
                    </a:lnTo>
                    <a:lnTo>
                      <a:pt x="26343" y="12952"/>
                    </a:lnTo>
                    <a:lnTo>
                      <a:pt x="26364" y="12952"/>
                    </a:lnTo>
                    <a:lnTo>
                      <a:pt x="26448" y="12931"/>
                    </a:lnTo>
                    <a:lnTo>
                      <a:pt x="26489" y="12848"/>
                    </a:lnTo>
                    <a:lnTo>
                      <a:pt x="26594" y="12889"/>
                    </a:lnTo>
                    <a:lnTo>
                      <a:pt x="26699" y="12806"/>
                    </a:lnTo>
                    <a:lnTo>
                      <a:pt x="26615" y="12910"/>
                    </a:lnTo>
                    <a:lnTo>
                      <a:pt x="26510" y="12910"/>
                    </a:lnTo>
                    <a:lnTo>
                      <a:pt x="26406" y="13015"/>
                    </a:lnTo>
                    <a:lnTo>
                      <a:pt x="26259" y="13057"/>
                    </a:lnTo>
                    <a:lnTo>
                      <a:pt x="26259" y="13203"/>
                    </a:lnTo>
                    <a:lnTo>
                      <a:pt x="26176" y="13266"/>
                    </a:lnTo>
                    <a:lnTo>
                      <a:pt x="26071" y="13203"/>
                    </a:lnTo>
                    <a:lnTo>
                      <a:pt x="25945" y="13203"/>
                    </a:lnTo>
                    <a:lnTo>
                      <a:pt x="25862" y="13120"/>
                    </a:lnTo>
                    <a:lnTo>
                      <a:pt x="25778" y="13161"/>
                    </a:lnTo>
                    <a:lnTo>
                      <a:pt x="25820" y="13350"/>
                    </a:lnTo>
                    <a:lnTo>
                      <a:pt x="25631" y="13245"/>
                    </a:lnTo>
                    <a:lnTo>
                      <a:pt x="25694" y="12994"/>
                    </a:lnTo>
                    <a:lnTo>
                      <a:pt x="25631" y="12827"/>
                    </a:lnTo>
                    <a:lnTo>
                      <a:pt x="25548" y="12722"/>
                    </a:lnTo>
                    <a:lnTo>
                      <a:pt x="25590" y="12555"/>
                    </a:lnTo>
                    <a:lnTo>
                      <a:pt x="25631" y="12555"/>
                    </a:lnTo>
                    <a:lnTo>
                      <a:pt x="25673" y="12722"/>
                    </a:lnTo>
                    <a:lnTo>
                      <a:pt x="25820" y="12638"/>
                    </a:lnTo>
                    <a:lnTo>
                      <a:pt x="25862" y="12743"/>
                    </a:lnTo>
                    <a:lnTo>
                      <a:pt x="25987" y="12806"/>
                    </a:lnTo>
                    <a:lnTo>
                      <a:pt x="26071" y="12722"/>
                    </a:lnTo>
                    <a:lnTo>
                      <a:pt x="26071" y="12638"/>
                    </a:lnTo>
                    <a:lnTo>
                      <a:pt x="26134" y="12492"/>
                    </a:lnTo>
                    <a:lnTo>
                      <a:pt x="26029" y="12513"/>
                    </a:lnTo>
                    <a:lnTo>
                      <a:pt x="25945" y="12492"/>
                    </a:lnTo>
                    <a:lnTo>
                      <a:pt x="26029" y="12429"/>
                    </a:lnTo>
                    <a:lnTo>
                      <a:pt x="26092" y="12304"/>
                    </a:lnTo>
                    <a:lnTo>
                      <a:pt x="26029" y="12304"/>
                    </a:lnTo>
                    <a:lnTo>
                      <a:pt x="25945" y="12387"/>
                    </a:lnTo>
                    <a:lnTo>
                      <a:pt x="25778" y="12429"/>
                    </a:lnTo>
                    <a:lnTo>
                      <a:pt x="25778" y="12345"/>
                    </a:lnTo>
                    <a:lnTo>
                      <a:pt x="25924" y="12283"/>
                    </a:lnTo>
                    <a:lnTo>
                      <a:pt x="25924" y="12178"/>
                    </a:lnTo>
                    <a:lnTo>
                      <a:pt x="25841" y="12178"/>
                    </a:lnTo>
                    <a:lnTo>
                      <a:pt x="25736" y="12220"/>
                    </a:lnTo>
                    <a:lnTo>
                      <a:pt x="25736" y="12136"/>
                    </a:lnTo>
                    <a:lnTo>
                      <a:pt x="25778" y="11969"/>
                    </a:lnTo>
                    <a:lnTo>
                      <a:pt x="25862" y="11864"/>
                    </a:lnTo>
                    <a:lnTo>
                      <a:pt x="25883" y="11969"/>
                    </a:lnTo>
                    <a:lnTo>
                      <a:pt x="25945" y="11906"/>
                    </a:lnTo>
                    <a:lnTo>
                      <a:pt x="25945" y="11822"/>
                    </a:lnTo>
                    <a:lnTo>
                      <a:pt x="26092" y="11676"/>
                    </a:lnTo>
                    <a:lnTo>
                      <a:pt x="26092" y="11592"/>
                    </a:lnTo>
                    <a:lnTo>
                      <a:pt x="26280" y="11488"/>
                    </a:lnTo>
                    <a:lnTo>
                      <a:pt x="26280" y="11362"/>
                    </a:lnTo>
                    <a:lnTo>
                      <a:pt x="26364" y="11299"/>
                    </a:lnTo>
                    <a:lnTo>
                      <a:pt x="26448" y="11278"/>
                    </a:lnTo>
                    <a:lnTo>
                      <a:pt x="26448" y="11236"/>
                    </a:lnTo>
                    <a:lnTo>
                      <a:pt x="26343" y="11236"/>
                    </a:lnTo>
                    <a:lnTo>
                      <a:pt x="26196" y="11257"/>
                    </a:lnTo>
                    <a:lnTo>
                      <a:pt x="26155" y="11425"/>
                    </a:lnTo>
                    <a:lnTo>
                      <a:pt x="26029" y="11488"/>
                    </a:lnTo>
                    <a:lnTo>
                      <a:pt x="25945" y="11467"/>
                    </a:lnTo>
                    <a:lnTo>
                      <a:pt x="25966" y="11425"/>
                    </a:lnTo>
                    <a:lnTo>
                      <a:pt x="26113" y="11362"/>
                    </a:lnTo>
                    <a:lnTo>
                      <a:pt x="26134" y="11257"/>
                    </a:lnTo>
                    <a:lnTo>
                      <a:pt x="26050" y="11216"/>
                    </a:lnTo>
                    <a:lnTo>
                      <a:pt x="25966" y="11236"/>
                    </a:lnTo>
                    <a:lnTo>
                      <a:pt x="25883" y="11153"/>
                    </a:lnTo>
                    <a:lnTo>
                      <a:pt x="25924" y="11069"/>
                    </a:lnTo>
                    <a:lnTo>
                      <a:pt x="25945" y="10944"/>
                    </a:lnTo>
                    <a:lnTo>
                      <a:pt x="25862" y="10860"/>
                    </a:lnTo>
                    <a:lnTo>
                      <a:pt x="25820" y="10902"/>
                    </a:lnTo>
                    <a:lnTo>
                      <a:pt x="25778" y="10964"/>
                    </a:lnTo>
                    <a:lnTo>
                      <a:pt x="25778" y="10902"/>
                    </a:lnTo>
                    <a:lnTo>
                      <a:pt x="25820" y="10818"/>
                    </a:lnTo>
                    <a:lnTo>
                      <a:pt x="25757" y="10713"/>
                    </a:lnTo>
                    <a:lnTo>
                      <a:pt x="25652" y="10713"/>
                    </a:lnTo>
                    <a:lnTo>
                      <a:pt x="25631" y="10902"/>
                    </a:lnTo>
                    <a:lnTo>
                      <a:pt x="25527" y="10964"/>
                    </a:lnTo>
                    <a:lnTo>
                      <a:pt x="25506" y="11027"/>
                    </a:lnTo>
                    <a:lnTo>
                      <a:pt x="25443" y="10985"/>
                    </a:lnTo>
                    <a:lnTo>
                      <a:pt x="25443" y="10923"/>
                    </a:lnTo>
                    <a:lnTo>
                      <a:pt x="25401" y="10839"/>
                    </a:lnTo>
                    <a:lnTo>
                      <a:pt x="25318" y="10839"/>
                    </a:lnTo>
                    <a:lnTo>
                      <a:pt x="25297" y="10923"/>
                    </a:lnTo>
                    <a:lnTo>
                      <a:pt x="25318" y="10964"/>
                    </a:lnTo>
                    <a:lnTo>
                      <a:pt x="25297" y="11027"/>
                    </a:lnTo>
                    <a:lnTo>
                      <a:pt x="25339" y="11132"/>
                    </a:lnTo>
                    <a:lnTo>
                      <a:pt x="25339" y="11195"/>
                    </a:lnTo>
                    <a:lnTo>
                      <a:pt x="25297" y="11257"/>
                    </a:lnTo>
                    <a:lnTo>
                      <a:pt x="25234" y="11195"/>
                    </a:lnTo>
                    <a:lnTo>
                      <a:pt x="25234" y="11132"/>
                    </a:lnTo>
                    <a:lnTo>
                      <a:pt x="25192" y="11132"/>
                    </a:lnTo>
                    <a:lnTo>
                      <a:pt x="25171" y="11195"/>
                    </a:lnTo>
                    <a:lnTo>
                      <a:pt x="25213" y="11446"/>
                    </a:lnTo>
                    <a:lnTo>
                      <a:pt x="25234" y="11592"/>
                    </a:lnTo>
                    <a:lnTo>
                      <a:pt x="25401" y="11676"/>
                    </a:lnTo>
                    <a:lnTo>
                      <a:pt x="25443" y="11760"/>
                    </a:lnTo>
                    <a:lnTo>
                      <a:pt x="25443" y="11990"/>
                    </a:lnTo>
                    <a:lnTo>
                      <a:pt x="25422" y="11864"/>
                    </a:lnTo>
                    <a:lnTo>
                      <a:pt x="25339" y="11801"/>
                    </a:lnTo>
                    <a:lnTo>
                      <a:pt x="25192" y="11613"/>
                    </a:lnTo>
                    <a:lnTo>
                      <a:pt x="25171" y="11467"/>
                    </a:lnTo>
                    <a:lnTo>
                      <a:pt x="25108" y="11278"/>
                    </a:lnTo>
                    <a:lnTo>
                      <a:pt x="25025" y="11278"/>
                    </a:lnTo>
                    <a:lnTo>
                      <a:pt x="24983" y="11341"/>
                    </a:lnTo>
                    <a:lnTo>
                      <a:pt x="25004" y="11488"/>
                    </a:lnTo>
                    <a:lnTo>
                      <a:pt x="25087" y="11592"/>
                    </a:lnTo>
                    <a:lnTo>
                      <a:pt x="25108" y="11718"/>
                    </a:lnTo>
                    <a:lnTo>
                      <a:pt x="25067" y="11760"/>
                    </a:lnTo>
                    <a:lnTo>
                      <a:pt x="24983" y="11655"/>
                    </a:lnTo>
                    <a:lnTo>
                      <a:pt x="24774" y="11697"/>
                    </a:lnTo>
                    <a:lnTo>
                      <a:pt x="24711" y="11760"/>
                    </a:lnTo>
                    <a:lnTo>
                      <a:pt x="24648" y="11676"/>
                    </a:lnTo>
                    <a:lnTo>
                      <a:pt x="24564" y="11655"/>
                    </a:lnTo>
                    <a:lnTo>
                      <a:pt x="24376" y="11488"/>
                    </a:lnTo>
                    <a:lnTo>
                      <a:pt x="24146" y="11488"/>
                    </a:lnTo>
                    <a:lnTo>
                      <a:pt x="24125" y="11404"/>
                    </a:lnTo>
                    <a:lnTo>
                      <a:pt x="24083" y="11404"/>
                    </a:lnTo>
                    <a:lnTo>
                      <a:pt x="23937" y="11488"/>
                    </a:lnTo>
                    <a:lnTo>
                      <a:pt x="23874" y="11571"/>
                    </a:lnTo>
                    <a:lnTo>
                      <a:pt x="23707" y="11571"/>
                    </a:lnTo>
                    <a:lnTo>
                      <a:pt x="23560" y="11655"/>
                    </a:lnTo>
                    <a:lnTo>
                      <a:pt x="23435" y="11550"/>
                    </a:lnTo>
                    <a:lnTo>
                      <a:pt x="23414" y="11550"/>
                    </a:lnTo>
                    <a:lnTo>
                      <a:pt x="23393" y="11446"/>
                    </a:lnTo>
                    <a:lnTo>
                      <a:pt x="23330" y="11404"/>
                    </a:lnTo>
                    <a:lnTo>
                      <a:pt x="23204" y="11488"/>
                    </a:lnTo>
                    <a:lnTo>
                      <a:pt x="23204" y="11404"/>
                    </a:lnTo>
                    <a:lnTo>
                      <a:pt x="23037" y="11257"/>
                    </a:lnTo>
                    <a:lnTo>
                      <a:pt x="23016" y="11174"/>
                    </a:lnTo>
                    <a:lnTo>
                      <a:pt x="22974" y="11153"/>
                    </a:lnTo>
                    <a:lnTo>
                      <a:pt x="22974" y="11069"/>
                    </a:lnTo>
                    <a:lnTo>
                      <a:pt x="22995" y="11027"/>
                    </a:lnTo>
                    <a:lnTo>
                      <a:pt x="22932" y="10944"/>
                    </a:lnTo>
                    <a:lnTo>
                      <a:pt x="22890" y="10964"/>
                    </a:lnTo>
                    <a:lnTo>
                      <a:pt x="22870" y="10944"/>
                    </a:lnTo>
                    <a:lnTo>
                      <a:pt x="22870" y="10860"/>
                    </a:lnTo>
                    <a:lnTo>
                      <a:pt x="22807" y="10839"/>
                    </a:lnTo>
                    <a:lnTo>
                      <a:pt x="22702" y="10881"/>
                    </a:lnTo>
                    <a:lnTo>
                      <a:pt x="22577" y="10881"/>
                    </a:lnTo>
                    <a:lnTo>
                      <a:pt x="22493" y="10818"/>
                    </a:lnTo>
                    <a:lnTo>
                      <a:pt x="22451" y="10818"/>
                    </a:lnTo>
                    <a:lnTo>
                      <a:pt x="22409" y="10755"/>
                    </a:lnTo>
                    <a:lnTo>
                      <a:pt x="22305" y="10713"/>
                    </a:lnTo>
                    <a:lnTo>
                      <a:pt x="22200" y="10713"/>
                    </a:lnTo>
                    <a:lnTo>
                      <a:pt x="22263" y="10630"/>
                    </a:lnTo>
                    <a:lnTo>
                      <a:pt x="22263" y="10546"/>
                    </a:lnTo>
                    <a:lnTo>
                      <a:pt x="22346" y="10462"/>
                    </a:lnTo>
                    <a:lnTo>
                      <a:pt x="22346" y="10420"/>
                    </a:lnTo>
                    <a:lnTo>
                      <a:pt x="22263" y="10400"/>
                    </a:lnTo>
                    <a:lnTo>
                      <a:pt x="22179" y="10400"/>
                    </a:lnTo>
                    <a:lnTo>
                      <a:pt x="22158" y="10148"/>
                    </a:lnTo>
                    <a:lnTo>
                      <a:pt x="22095" y="10127"/>
                    </a:lnTo>
                    <a:lnTo>
                      <a:pt x="22095" y="10086"/>
                    </a:lnTo>
                    <a:lnTo>
                      <a:pt x="22179" y="10023"/>
                    </a:lnTo>
                    <a:lnTo>
                      <a:pt x="22200" y="9981"/>
                    </a:lnTo>
                    <a:lnTo>
                      <a:pt x="22158" y="9939"/>
                    </a:lnTo>
                    <a:lnTo>
                      <a:pt x="22179" y="9876"/>
                    </a:lnTo>
                    <a:lnTo>
                      <a:pt x="22179" y="9772"/>
                    </a:lnTo>
                    <a:cubicBezTo>
                      <a:pt x="22284" y="9709"/>
                      <a:pt x="22388" y="9688"/>
                      <a:pt x="22493" y="9604"/>
                    </a:cubicBezTo>
                    <a:lnTo>
                      <a:pt x="22514" y="9625"/>
                    </a:lnTo>
                    <a:lnTo>
                      <a:pt x="22598" y="9604"/>
                    </a:lnTo>
                    <a:lnTo>
                      <a:pt x="22681" y="9500"/>
                    </a:lnTo>
                    <a:lnTo>
                      <a:pt x="22702" y="9500"/>
                    </a:lnTo>
                    <a:lnTo>
                      <a:pt x="22702" y="9604"/>
                    </a:lnTo>
                    <a:lnTo>
                      <a:pt x="22765" y="9709"/>
                    </a:lnTo>
                    <a:lnTo>
                      <a:pt x="22828" y="9730"/>
                    </a:lnTo>
                    <a:lnTo>
                      <a:pt x="22911" y="9688"/>
                    </a:lnTo>
                    <a:lnTo>
                      <a:pt x="22995" y="9709"/>
                    </a:lnTo>
                    <a:lnTo>
                      <a:pt x="23037" y="9793"/>
                    </a:lnTo>
                    <a:lnTo>
                      <a:pt x="23121" y="9793"/>
                    </a:lnTo>
                    <a:lnTo>
                      <a:pt x="23183" y="9835"/>
                    </a:lnTo>
                    <a:lnTo>
                      <a:pt x="23225" y="9835"/>
                    </a:lnTo>
                    <a:lnTo>
                      <a:pt x="23225" y="9730"/>
                    </a:lnTo>
                    <a:lnTo>
                      <a:pt x="23288" y="9730"/>
                    </a:lnTo>
                    <a:lnTo>
                      <a:pt x="23351" y="9709"/>
                    </a:lnTo>
                    <a:lnTo>
                      <a:pt x="23414" y="9730"/>
                    </a:lnTo>
                    <a:lnTo>
                      <a:pt x="23414" y="9814"/>
                    </a:lnTo>
                    <a:lnTo>
                      <a:pt x="23455" y="9835"/>
                    </a:lnTo>
                    <a:lnTo>
                      <a:pt x="23539" y="9814"/>
                    </a:lnTo>
                    <a:lnTo>
                      <a:pt x="23602" y="9730"/>
                    </a:lnTo>
                    <a:lnTo>
                      <a:pt x="23644" y="9772"/>
                    </a:lnTo>
                    <a:lnTo>
                      <a:pt x="23665" y="9835"/>
                    </a:lnTo>
                    <a:lnTo>
                      <a:pt x="23727" y="9835"/>
                    </a:lnTo>
                    <a:lnTo>
                      <a:pt x="23748" y="9793"/>
                    </a:lnTo>
                    <a:lnTo>
                      <a:pt x="23769" y="9793"/>
                    </a:lnTo>
                    <a:lnTo>
                      <a:pt x="23832" y="9709"/>
                    </a:lnTo>
                    <a:lnTo>
                      <a:pt x="23916" y="9709"/>
                    </a:lnTo>
                    <a:lnTo>
                      <a:pt x="23937" y="9772"/>
                    </a:lnTo>
                    <a:lnTo>
                      <a:pt x="23979" y="9793"/>
                    </a:lnTo>
                    <a:lnTo>
                      <a:pt x="24041" y="9772"/>
                    </a:lnTo>
                    <a:lnTo>
                      <a:pt x="24041" y="9709"/>
                    </a:lnTo>
                    <a:lnTo>
                      <a:pt x="24020" y="9667"/>
                    </a:lnTo>
                    <a:lnTo>
                      <a:pt x="24083" y="9583"/>
                    </a:lnTo>
                    <a:lnTo>
                      <a:pt x="24083" y="9521"/>
                    </a:lnTo>
                    <a:lnTo>
                      <a:pt x="24146" y="9458"/>
                    </a:lnTo>
                    <a:lnTo>
                      <a:pt x="24146" y="9374"/>
                    </a:lnTo>
                    <a:lnTo>
                      <a:pt x="24062" y="9374"/>
                    </a:lnTo>
                    <a:lnTo>
                      <a:pt x="24041" y="9291"/>
                    </a:lnTo>
                    <a:lnTo>
                      <a:pt x="24062" y="9186"/>
                    </a:lnTo>
                    <a:lnTo>
                      <a:pt x="24146" y="9165"/>
                    </a:lnTo>
                    <a:lnTo>
                      <a:pt x="24146" y="9060"/>
                    </a:lnTo>
                    <a:lnTo>
                      <a:pt x="24041" y="8998"/>
                    </a:lnTo>
                    <a:lnTo>
                      <a:pt x="23958" y="9039"/>
                    </a:lnTo>
                    <a:lnTo>
                      <a:pt x="23958" y="9102"/>
                    </a:lnTo>
                    <a:lnTo>
                      <a:pt x="23916" y="9165"/>
                    </a:lnTo>
                    <a:lnTo>
                      <a:pt x="23832" y="9102"/>
                    </a:lnTo>
                    <a:lnTo>
                      <a:pt x="23707" y="9102"/>
                    </a:lnTo>
                    <a:lnTo>
                      <a:pt x="23560" y="9249"/>
                    </a:lnTo>
                    <a:lnTo>
                      <a:pt x="23455" y="9311"/>
                    </a:lnTo>
                    <a:lnTo>
                      <a:pt x="23455" y="9270"/>
                    </a:lnTo>
                    <a:lnTo>
                      <a:pt x="23602" y="9186"/>
                    </a:lnTo>
                    <a:lnTo>
                      <a:pt x="23644" y="9102"/>
                    </a:lnTo>
                    <a:lnTo>
                      <a:pt x="23644" y="8977"/>
                    </a:lnTo>
                    <a:lnTo>
                      <a:pt x="23602" y="9060"/>
                    </a:lnTo>
                    <a:lnTo>
                      <a:pt x="23539" y="9039"/>
                    </a:lnTo>
                    <a:lnTo>
                      <a:pt x="23539" y="8935"/>
                    </a:lnTo>
                    <a:lnTo>
                      <a:pt x="23644" y="8851"/>
                    </a:lnTo>
                    <a:lnTo>
                      <a:pt x="23560" y="8726"/>
                    </a:lnTo>
                    <a:lnTo>
                      <a:pt x="23644" y="8642"/>
                    </a:lnTo>
                    <a:lnTo>
                      <a:pt x="23727" y="8642"/>
                    </a:lnTo>
                    <a:lnTo>
                      <a:pt x="23707" y="8684"/>
                    </a:lnTo>
                    <a:lnTo>
                      <a:pt x="23748" y="8851"/>
                    </a:lnTo>
                    <a:lnTo>
                      <a:pt x="23832" y="8935"/>
                    </a:lnTo>
                    <a:lnTo>
                      <a:pt x="23874" y="8893"/>
                    </a:lnTo>
                    <a:lnTo>
                      <a:pt x="23979" y="8893"/>
                    </a:lnTo>
                    <a:lnTo>
                      <a:pt x="24041" y="8767"/>
                    </a:lnTo>
                    <a:lnTo>
                      <a:pt x="23979" y="8726"/>
                    </a:lnTo>
                    <a:lnTo>
                      <a:pt x="23979" y="8663"/>
                    </a:lnTo>
                    <a:lnTo>
                      <a:pt x="24062" y="8663"/>
                    </a:lnTo>
                    <a:lnTo>
                      <a:pt x="24083" y="8726"/>
                    </a:lnTo>
                    <a:lnTo>
                      <a:pt x="24146" y="8684"/>
                    </a:lnTo>
                    <a:lnTo>
                      <a:pt x="24251" y="8621"/>
                    </a:lnTo>
                    <a:lnTo>
                      <a:pt x="24271" y="8475"/>
                    </a:lnTo>
                    <a:lnTo>
                      <a:pt x="24292" y="8579"/>
                    </a:lnTo>
                    <a:lnTo>
                      <a:pt x="24355" y="8579"/>
                    </a:lnTo>
                    <a:lnTo>
                      <a:pt x="24460" y="8516"/>
                    </a:lnTo>
                    <a:lnTo>
                      <a:pt x="24376" y="8684"/>
                    </a:lnTo>
                    <a:lnTo>
                      <a:pt x="24376" y="8851"/>
                    </a:lnTo>
                    <a:lnTo>
                      <a:pt x="24439" y="8830"/>
                    </a:lnTo>
                    <a:lnTo>
                      <a:pt x="24481" y="8851"/>
                    </a:lnTo>
                    <a:lnTo>
                      <a:pt x="24439" y="8935"/>
                    </a:lnTo>
                    <a:lnTo>
                      <a:pt x="24502" y="8935"/>
                    </a:lnTo>
                    <a:lnTo>
                      <a:pt x="24564" y="8788"/>
                    </a:lnTo>
                    <a:lnTo>
                      <a:pt x="24606" y="8747"/>
                    </a:lnTo>
                    <a:lnTo>
                      <a:pt x="24690" y="8579"/>
                    </a:lnTo>
                    <a:lnTo>
                      <a:pt x="24774" y="8558"/>
                    </a:lnTo>
                    <a:lnTo>
                      <a:pt x="24753" y="8684"/>
                    </a:lnTo>
                    <a:lnTo>
                      <a:pt x="24648" y="8788"/>
                    </a:lnTo>
                    <a:lnTo>
                      <a:pt x="24669" y="8977"/>
                    </a:lnTo>
                    <a:lnTo>
                      <a:pt x="24753" y="8977"/>
                    </a:lnTo>
                    <a:lnTo>
                      <a:pt x="24815" y="9039"/>
                    </a:lnTo>
                    <a:lnTo>
                      <a:pt x="24878" y="8956"/>
                    </a:lnTo>
                    <a:lnTo>
                      <a:pt x="25004" y="8851"/>
                    </a:lnTo>
                    <a:lnTo>
                      <a:pt x="25067" y="8684"/>
                    </a:lnTo>
                    <a:lnTo>
                      <a:pt x="25108" y="8558"/>
                    </a:lnTo>
                    <a:lnTo>
                      <a:pt x="25087" y="8433"/>
                    </a:lnTo>
                    <a:lnTo>
                      <a:pt x="25129" y="8370"/>
                    </a:lnTo>
                    <a:lnTo>
                      <a:pt x="25108" y="8328"/>
                    </a:lnTo>
                    <a:lnTo>
                      <a:pt x="25025" y="8328"/>
                    </a:lnTo>
                    <a:lnTo>
                      <a:pt x="24983" y="8307"/>
                    </a:lnTo>
                    <a:lnTo>
                      <a:pt x="24899" y="8349"/>
                    </a:lnTo>
                    <a:lnTo>
                      <a:pt x="24899" y="8223"/>
                    </a:lnTo>
                    <a:lnTo>
                      <a:pt x="24941" y="8203"/>
                    </a:lnTo>
                    <a:lnTo>
                      <a:pt x="24920" y="8140"/>
                    </a:lnTo>
                    <a:lnTo>
                      <a:pt x="24815" y="8140"/>
                    </a:lnTo>
                    <a:lnTo>
                      <a:pt x="24795" y="8098"/>
                    </a:lnTo>
                    <a:lnTo>
                      <a:pt x="24690" y="8014"/>
                    </a:lnTo>
                    <a:lnTo>
                      <a:pt x="24690" y="7931"/>
                    </a:lnTo>
                    <a:lnTo>
                      <a:pt x="24606" y="7742"/>
                    </a:lnTo>
                    <a:lnTo>
                      <a:pt x="24585" y="7617"/>
                    </a:lnTo>
                    <a:lnTo>
                      <a:pt x="24627" y="7491"/>
                    </a:lnTo>
                    <a:lnTo>
                      <a:pt x="24585" y="7324"/>
                    </a:lnTo>
                    <a:lnTo>
                      <a:pt x="24502" y="7470"/>
                    </a:lnTo>
                    <a:lnTo>
                      <a:pt x="24502" y="7575"/>
                    </a:lnTo>
                    <a:lnTo>
                      <a:pt x="24418" y="7428"/>
                    </a:lnTo>
                    <a:lnTo>
                      <a:pt x="24292" y="7366"/>
                    </a:lnTo>
                    <a:lnTo>
                      <a:pt x="24271" y="7114"/>
                    </a:lnTo>
                    <a:lnTo>
                      <a:pt x="24188" y="7073"/>
                    </a:lnTo>
                    <a:lnTo>
                      <a:pt x="24167" y="6884"/>
                    </a:lnTo>
                    <a:lnTo>
                      <a:pt x="24083" y="6780"/>
                    </a:lnTo>
                    <a:lnTo>
                      <a:pt x="24083" y="6675"/>
                    </a:lnTo>
                    <a:lnTo>
                      <a:pt x="24041" y="6591"/>
                    </a:lnTo>
                    <a:lnTo>
                      <a:pt x="24041" y="6529"/>
                    </a:lnTo>
                    <a:lnTo>
                      <a:pt x="24146" y="6529"/>
                    </a:lnTo>
                    <a:lnTo>
                      <a:pt x="24167" y="6382"/>
                    </a:lnTo>
                    <a:lnTo>
                      <a:pt x="24251" y="6382"/>
                    </a:lnTo>
                    <a:lnTo>
                      <a:pt x="24271" y="6424"/>
                    </a:lnTo>
                    <a:lnTo>
                      <a:pt x="24355" y="6361"/>
                    </a:lnTo>
                    <a:lnTo>
                      <a:pt x="24355" y="6257"/>
                    </a:lnTo>
                    <a:lnTo>
                      <a:pt x="24460" y="6026"/>
                    </a:lnTo>
                    <a:lnTo>
                      <a:pt x="24460" y="5922"/>
                    </a:lnTo>
                    <a:lnTo>
                      <a:pt x="24481" y="5880"/>
                    </a:lnTo>
                    <a:lnTo>
                      <a:pt x="24397" y="5692"/>
                    </a:lnTo>
                    <a:lnTo>
                      <a:pt x="24460" y="5566"/>
                    </a:lnTo>
                    <a:lnTo>
                      <a:pt x="24523" y="5566"/>
                    </a:lnTo>
                    <a:lnTo>
                      <a:pt x="24523" y="5399"/>
                    </a:lnTo>
                    <a:lnTo>
                      <a:pt x="24627" y="5252"/>
                    </a:lnTo>
                    <a:lnTo>
                      <a:pt x="24627" y="5148"/>
                    </a:lnTo>
                    <a:lnTo>
                      <a:pt x="24690" y="5064"/>
                    </a:lnTo>
                    <a:lnTo>
                      <a:pt x="24690" y="4855"/>
                    </a:lnTo>
                    <a:lnTo>
                      <a:pt x="24774" y="4834"/>
                    </a:lnTo>
                    <a:lnTo>
                      <a:pt x="24774" y="4729"/>
                    </a:lnTo>
                    <a:lnTo>
                      <a:pt x="24899" y="4583"/>
                    </a:lnTo>
                    <a:lnTo>
                      <a:pt x="24899" y="4478"/>
                    </a:lnTo>
                    <a:cubicBezTo>
                      <a:pt x="24918" y="4516"/>
                      <a:pt x="24966" y="4536"/>
                      <a:pt x="25020" y="4536"/>
                    </a:cubicBezTo>
                    <a:cubicBezTo>
                      <a:pt x="25085" y="4536"/>
                      <a:pt x="25158" y="4505"/>
                      <a:pt x="25192" y="4436"/>
                    </a:cubicBezTo>
                    <a:lnTo>
                      <a:pt x="25255" y="4122"/>
                    </a:lnTo>
                    <a:lnTo>
                      <a:pt x="25359" y="4122"/>
                    </a:lnTo>
                    <a:lnTo>
                      <a:pt x="25506" y="3955"/>
                    </a:lnTo>
                    <a:lnTo>
                      <a:pt x="25652" y="3892"/>
                    </a:lnTo>
                    <a:lnTo>
                      <a:pt x="25820" y="3725"/>
                    </a:lnTo>
                    <a:lnTo>
                      <a:pt x="25862" y="3725"/>
                    </a:lnTo>
                    <a:lnTo>
                      <a:pt x="25987" y="3599"/>
                    </a:lnTo>
                    <a:lnTo>
                      <a:pt x="25987" y="3516"/>
                    </a:lnTo>
                    <a:lnTo>
                      <a:pt x="26050" y="3474"/>
                    </a:lnTo>
                    <a:lnTo>
                      <a:pt x="26050" y="3390"/>
                    </a:lnTo>
                    <a:lnTo>
                      <a:pt x="25966" y="3285"/>
                    </a:lnTo>
                    <a:lnTo>
                      <a:pt x="25987" y="3223"/>
                    </a:lnTo>
                    <a:lnTo>
                      <a:pt x="25987" y="3160"/>
                    </a:lnTo>
                    <a:lnTo>
                      <a:pt x="25883" y="2993"/>
                    </a:lnTo>
                    <a:lnTo>
                      <a:pt x="25820" y="2993"/>
                    </a:lnTo>
                    <a:lnTo>
                      <a:pt x="25736" y="3013"/>
                    </a:lnTo>
                    <a:lnTo>
                      <a:pt x="25631" y="2972"/>
                    </a:lnTo>
                    <a:lnTo>
                      <a:pt x="25548" y="2993"/>
                    </a:lnTo>
                    <a:lnTo>
                      <a:pt x="25443" y="2909"/>
                    </a:lnTo>
                    <a:lnTo>
                      <a:pt x="25359" y="2909"/>
                    </a:lnTo>
                    <a:lnTo>
                      <a:pt x="25297" y="2846"/>
                    </a:lnTo>
                    <a:lnTo>
                      <a:pt x="25129" y="2867"/>
                    </a:lnTo>
                    <a:lnTo>
                      <a:pt x="25025" y="2972"/>
                    </a:lnTo>
                    <a:lnTo>
                      <a:pt x="24941" y="2993"/>
                    </a:lnTo>
                    <a:lnTo>
                      <a:pt x="24774" y="3118"/>
                    </a:lnTo>
                    <a:lnTo>
                      <a:pt x="24774" y="3181"/>
                    </a:lnTo>
                    <a:lnTo>
                      <a:pt x="24878" y="3265"/>
                    </a:lnTo>
                    <a:lnTo>
                      <a:pt x="24941" y="3390"/>
                    </a:lnTo>
                    <a:lnTo>
                      <a:pt x="24941" y="3516"/>
                    </a:lnTo>
                    <a:lnTo>
                      <a:pt x="24983" y="3641"/>
                    </a:lnTo>
                    <a:lnTo>
                      <a:pt x="24941" y="3704"/>
                    </a:lnTo>
                    <a:lnTo>
                      <a:pt x="24941" y="3809"/>
                    </a:lnTo>
                    <a:lnTo>
                      <a:pt x="25025" y="3913"/>
                    </a:lnTo>
                    <a:lnTo>
                      <a:pt x="25025" y="3934"/>
                    </a:lnTo>
                    <a:lnTo>
                      <a:pt x="25004" y="3955"/>
                    </a:lnTo>
                    <a:cubicBezTo>
                      <a:pt x="24983" y="4018"/>
                      <a:pt x="24941" y="4081"/>
                      <a:pt x="24920" y="4143"/>
                    </a:cubicBezTo>
                    <a:lnTo>
                      <a:pt x="24899" y="4081"/>
                    </a:lnTo>
                    <a:lnTo>
                      <a:pt x="24920" y="4018"/>
                    </a:lnTo>
                    <a:lnTo>
                      <a:pt x="24920" y="3934"/>
                    </a:lnTo>
                    <a:lnTo>
                      <a:pt x="24815" y="3871"/>
                    </a:lnTo>
                    <a:lnTo>
                      <a:pt x="24774" y="3725"/>
                    </a:lnTo>
                    <a:lnTo>
                      <a:pt x="24795" y="3662"/>
                    </a:lnTo>
                    <a:lnTo>
                      <a:pt x="24711" y="3495"/>
                    </a:lnTo>
                    <a:lnTo>
                      <a:pt x="24606" y="3474"/>
                    </a:lnTo>
                    <a:lnTo>
                      <a:pt x="24564" y="3411"/>
                    </a:lnTo>
                    <a:lnTo>
                      <a:pt x="24502" y="3411"/>
                    </a:lnTo>
                    <a:lnTo>
                      <a:pt x="24481" y="3578"/>
                    </a:lnTo>
                    <a:lnTo>
                      <a:pt x="24418" y="3578"/>
                    </a:lnTo>
                    <a:lnTo>
                      <a:pt x="24292" y="3369"/>
                    </a:lnTo>
                    <a:lnTo>
                      <a:pt x="24209" y="3369"/>
                    </a:lnTo>
                    <a:lnTo>
                      <a:pt x="24146" y="3285"/>
                    </a:lnTo>
                    <a:lnTo>
                      <a:pt x="24062" y="3327"/>
                    </a:lnTo>
                    <a:lnTo>
                      <a:pt x="24083" y="3495"/>
                    </a:lnTo>
                    <a:lnTo>
                      <a:pt x="24041" y="3516"/>
                    </a:lnTo>
                    <a:lnTo>
                      <a:pt x="23958" y="3495"/>
                    </a:lnTo>
                    <a:lnTo>
                      <a:pt x="23895" y="3620"/>
                    </a:lnTo>
                    <a:lnTo>
                      <a:pt x="23895" y="3704"/>
                    </a:lnTo>
                    <a:lnTo>
                      <a:pt x="23832" y="3746"/>
                    </a:lnTo>
                    <a:lnTo>
                      <a:pt x="23748" y="4039"/>
                    </a:lnTo>
                    <a:lnTo>
                      <a:pt x="23748" y="4143"/>
                    </a:lnTo>
                    <a:lnTo>
                      <a:pt x="23686" y="4227"/>
                    </a:lnTo>
                    <a:lnTo>
                      <a:pt x="23686" y="4353"/>
                    </a:lnTo>
                    <a:lnTo>
                      <a:pt x="23665" y="4374"/>
                    </a:lnTo>
                    <a:lnTo>
                      <a:pt x="23665" y="4478"/>
                    </a:lnTo>
                    <a:lnTo>
                      <a:pt x="23581" y="4541"/>
                    </a:lnTo>
                    <a:lnTo>
                      <a:pt x="23581" y="4771"/>
                    </a:lnTo>
                    <a:lnTo>
                      <a:pt x="23518" y="4813"/>
                    </a:lnTo>
                    <a:lnTo>
                      <a:pt x="23455" y="4792"/>
                    </a:lnTo>
                    <a:lnTo>
                      <a:pt x="23372" y="4980"/>
                    </a:lnTo>
                    <a:lnTo>
                      <a:pt x="23414" y="5064"/>
                    </a:lnTo>
                    <a:lnTo>
                      <a:pt x="23372" y="5169"/>
                    </a:lnTo>
                    <a:lnTo>
                      <a:pt x="23372" y="5273"/>
                    </a:lnTo>
                    <a:lnTo>
                      <a:pt x="23309" y="5378"/>
                    </a:lnTo>
                    <a:lnTo>
                      <a:pt x="23351" y="5462"/>
                    </a:lnTo>
                    <a:lnTo>
                      <a:pt x="23330" y="5524"/>
                    </a:lnTo>
                    <a:lnTo>
                      <a:pt x="23204" y="5524"/>
                    </a:lnTo>
                    <a:lnTo>
                      <a:pt x="23246" y="5587"/>
                    </a:lnTo>
                    <a:lnTo>
                      <a:pt x="23351" y="5629"/>
                    </a:lnTo>
                    <a:lnTo>
                      <a:pt x="23351" y="5734"/>
                    </a:lnTo>
                    <a:lnTo>
                      <a:pt x="23267" y="5713"/>
                    </a:lnTo>
                    <a:lnTo>
                      <a:pt x="23204" y="5734"/>
                    </a:lnTo>
                    <a:lnTo>
                      <a:pt x="23121" y="5796"/>
                    </a:lnTo>
                    <a:lnTo>
                      <a:pt x="23037" y="5754"/>
                    </a:lnTo>
                    <a:lnTo>
                      <a:pt x="22995" y="5817"/>
                    </a:lnTo>
                    <a:lnTo>
                      <a:pt x="22995" y="5922"/>
                    </a:lnTo>
                    <a:lnTo>
                      <a:pt x="22932" y="5964"/>
                    </a:lnTo>
                    <a:lnTo>
                      <a:pt x="22849" y="5922"/>
                    </a:lnTo>
                    <a:lnTo>
                      <a:pt x="22849" y="5817"/>
                    </a:lnTo>
                    <a:lnTo>
                      <a:pt x="22890" y="5734"/>
                    </a:lnTo>
                    <a:lnTo>
                      <a:pt x="22828" y="5650"/>
                    </a:lnTo>
                    <a:lnTo>
                      <a:pt x="22828" y="5482"/>
                    </a:lnTo>
                    <a:lnTo>
                      <a:pt x="22911" y="5294"/>
                    </a:lnTo>
                    <a:lnTo>
                      <a:pt x="22932" y="5169"/>
                    </a:lnTo>
                    <a:lnTo>
                      <a:pt x="23016" y="5085"/>
                    </a:lnTo>
                    <a:lnTo>
                      <a:pt x="23016" y="4980"/>
                    </a:lnTo>
                    <a:lnTo>
                      <a:pt x="23037" y="4876"/>
                    </a:lnTo>
                    <a:lnTo>
                      <a:pt x="23100" y="4646"/>
                    </a:lnTo>
                    <a:lnTo>
                      <a:pt x="23225" y="4562"/>
                    </a:lnTo>
                    <a:lnTo>
                      <a:pt x="23225" y="4436"/>
                    </a:lnTo>
                    <a:lnTo>
                      <a:pt x="23100" y="4436"/>
                    </a:lnTo>
                    <a:lnTo>
                      <a:pt x="23100" y="4353"/>
                    </a:lnTo>
                    <a:lnTo>
                      <a:pt x="23163" y="4269"/>
                    </a:lnTo>
                    <a:lnTo>
                      <a:pt x="23163" y="4039"/>
                    </a:lnTo>
                    <a:lnTo>
                      <a:pt x="23121" y="3976"/>
                    </a:lnTo>
                    <a:lnTo>
                      <a:pt x="23058" y="3850"/>
                    </a:lnTo>
                    <a:lnTo>
                      <a:pt x="23100" y="3809"/>
                    </a:lnTo>
                    <a:lnTo>
                      <a:pt x="23100" y="3662"/>
                    </a:lnTo>
                    <a:lnTo>
                      <a:pt x="23016" y="3662"/>
                    </a:lnTo>
                    <a:lnTo>
                      <a:pt x="22911" y="3537"/>
                    </a:lnTo>
                    <a:lnTo>
                      <a:pt x="22744" y="3599"/>
                    </a:lnTo>
                    <a:lnTo>
                      <a:pt x="22723" y="3725"/>
                    </a:lnTo>
                    <a:lnTo>
                      <a:pt x="22828" y="3809"/>
                    </a:lnTo>
                    <a:lnTo>
                      <a:pt x="22828" y="3913"/>
                    </a:lnTo>
                    <a:lnTo>
                      <a:pt x="22890" y="3976"/>
                    </a:lnTo>
                    <a:lnTo>
                      <a:pt x="22890" y="4060"/>
                    </a:lnTo>
                    <a:lnTo>
                      <a:pt x="22807" y="4060"/>
                    </a:lnTo>
                    <a:lnTo>
                      <a:pt x="22786" y="3955"/>
                    </a:lnTo>
                    <a:lnTo>
                      <a:pt x="22702" y="3955"/>
                    </a:lnTo>
                    <a:lnTo>
                      <a:pt x="22639" y="4081"/>
                    </a:lnTo>
                    <a:lnTo>
                      <a:pt x="22702" y="4122"/>
                    </a:lnTo>
                    <a:lnTo>
                      <a:pt x="22723" y="4227"/>
                    </a:lnTo>
                    <a:lnTo>
                      <a:pt x="22786" y="4353"/>
                    </a:lnTo>
                    <a:lnTo>
                      <a:pt x="22723" y="4394"/>
                    </a:lnTo>
                    <a:lnTo>
                      <a:pt x="22702" y="4353"/>
                    </a:lnTo>
                    <a:lnTo>
                      <a:pt x="22639" y="4290"/>
                    </a:lnTo>
                    <a:lnTo>
                      <a:pt x="22618" y="4436"/>
                    </a:lnTo>
                    <a:lnTo>
                      <a:pt x="22514" y="4353"/>
                    </a:lnTo>
                    <a:lnTo>
                      <a:pt x="22514" y="4248"/>
                    </a:lnTo>
                    <a:lnTo>
                      <a:pt x="22430" y="4248"/>
                    </a:lnTo>
                    <a:lnTo>
                      <a:pt x="22388" y="4353"/>
                    </a:lnTo>
                    <a:lnTo>
                      <a:pt x="22326" y="4332"/>
                    </a:lnTo>
                    <a:lnTo>
                      <a:pt x="22326" y="4185"/>
                    </a:lnTo>
                    <a:lnTo>
                      <a:pt x="22409" y="4122"/>
                    </a:lnTo>
                    <a:lnTo>
                      <a:pt x="22388" y="4081"/>
                    </a:lnTo>
                    <a:lnTo>
                      <a:pt x="22221" y="4143"/>
                    </a:lnTo>
                    <a:lnTo>
                      <a:pt x="22095" y="4269"/>
                    </a:lnTo>
                    <a:lnTo>
                      <a:pt x="22012" y="4143"/>
                    </a:lnTo>
                    <a:lnTo>
                      <a:pt x="21949" y="4143"/>
                    </a:lnTo>
                    <a:lnTo>
                      <a:pt x="21865" y="4227"/>
                    </a:lnTo>
                    <a:lnTo>
                      <a:pt x="21740" y="4227"/>
                    </a:lnTo>
                    <a:lnTo>
                      <a:pt x="21698" y="4164"/>
                    </a:lnTo>
                    <a:lnTo>
                      <a:pt x="21572" y="4185"/>
                    </a:lnTo>
                    <a:lnTo>
                      <a:pt x="21530" y="4143"/>
                    </a:lnTo>
                    <a:lnTo>
                      <a:pt x="21635" y="4060"/>
                    </a:lnTo>
                    <a:lnTo>
                      <a:pt x="21782" y="4039"/>
                    </a:lnTo>
                    <a:lnTo>
                      <a:pt x="21865" y="4060"/>
                    </a:lnTo>
                    <a:lnTo>
                      <a:pt x="21991" y="4039"/>
                    </a:lnTo>
                    <a:lnTo>
                      <a:pt x="21991" y="3955"/>
                    </a:lnTo>
                    <a:lnTo>
                      <a:pt x="22074" y="3934"/>
                    </a:lnTo>
                    <a:lnTo>
                      <a:pt x="22158" y="3955"/>
                    </a:lnTo>
                    <a:lnTo>
                      <a:pt x="22263" y="3850"/>
                    </a:lnTo>
                    <a:lnTo>
                      <a:pt x="22263" y="3746"/>
                    </a:lnTo>
                    <a:lnTo>
                      <a:pt x="22284" y="3662"/>
                    </a:lnTo>
                    <a:lnTo>
                      <a:pt x="22200" y="3599"/>
                    </a:lnTo>
                    <a:lnTo>
                      <a:pt x="22095" y="3411"/>
                    </a:lnTo>
                    <a:lnTo>
                      <a:pt x="21970" y="3348"/>
                    </a:lnTo>
                    <a:lnTo>
                      <a:pt x="21949" y="3285"/>
                    </a:lnTo>
                    <a:lnTo>
                      <a:pt x="21761" y="3118"/>
                    </a:lnTo>
                    <a:lnTo>
                      <a:pt x="21740" y="3076"/>
                    </a:lnTo>
                    <a:lnTo>
                      <a:pt x="21635" y="3076"/>
                    </a:lnTo>
                    <a:lnTo>
                      <a:pt x="21489" y="3139"/>
                    </a:lnTo>
                    <a:lnTo>
                      <a:pt x="21426" y="3139"/>
                    </a:lnTo>
                    <a:lnTo>
                      <a:pt x="21238" y="3327"/>
                    </a:lnTo>
                    <a:lnTo>
                      <a:pt x="21279" y="3390"/>
                    </a:lnTo>
                    <a:lnTo>
                      <a:pt x="21279" y="3453"/>
                    </a:lnTo>
                    <a:lnTo>
                      <a:pt x="21217" y="3495"/>
                    </a:lnTo>
                    <a:lnTo>
                      <a:pt x="21133" y="3516"/>
                    </a:lnTo>
                    <a:lnTo>
                      <a:pt x="21133" y="3453"/>
                    </a:lnTo>
                    <a:lnTo>
                      <a:pt x="21049" y="3495"/>
                    </a:lnTo>
                    <a:lnTo>
                      <a:pt x="20966" y="3432"/>
                    </a:lnTo>
                    <a:lnTo>
                      <a:pt x="20861" y="3432"/>
                    </a:lnTo>
                    <a:lnTo>
                      <a:pt x="20819" y="3495"/>
                    </a:lnTo>
                    <a:lnTo>
                      <a:pt x="20714" y="3495"/>
                    </a:lnTo>
                    <a:lnTo>
                      <a:pt x="20652" y="3432"/>
                    </a:lnTo>
                    <a:lnTo>
                      <a:pt x="20714" y="3390"/>
                    </a:lnTo>
                    <a:lnTo>
                      <a:pt x="20861" y="3348"/>
                    </a:lnTo>
                    <a:lnTo>
                      <a:pt x="20924" y="3244"/>
                    </a:lnTo>
                    <a:lnTo>
                      <a:pt x="21028" y="3223"/>
                    </a:lnTo>
                    <a:lnTo>
                      <a:pt x="21112" y="3244"/>
                    </a:lnTo>
                    <a:lnTo>
                      <a:pt x="21175" y="3139"/>
                    </a:lnTo>
                    <a:lnTo>
                      <a:pt x="21175" y="3013"/>
                    </a:lnTo>
                    <a:lnTo>
                      <a:pt x="21238" y="2972"/>
                    </a:lnTo>
                    <a:lnTo>
                      <a:pt x="21321" y="2972"/>
                    </a:lnTo>
                    <a:lnTo>
                      <a:pt x="21384" y="2804"/>
                    </a:lnTo>
                    <a:lnTo>
                      <a:pt x="21384" y="2616"/>
                    </a:lnTo>
                    <a:lnTo>
                      <a:pt x="21426" y="2553"/>
                    </a:lnTo>
                    <a:lnTo>
                      <a:pt x="21384" y="2449"/>
                    </a:lnTo>
                    <a:lnTo>
                      <a:pt x="21279" y="2449"/>
                    </a:lnTo>
                    <a:lnTo>
                      <a:pt x="21112" y="2490"/>
                    </a:lnTo>
                    <a:lnTo>
                      <a:pt x="20903" y="2553"/>
                    </a:lnTo>
                    <a:lnTo>
                      <a:pt x="20694" y="2616"/>
                    </a:lnTo>
                    <a:lnTo>
                      <a:pt x="20547" y="2658"/>
                    </a:lnTo>
                    <a:cubicBezTo>
                      <a:pt x="20652" y="2616"/>
                      <a:pt x="20798" y="2574"/>
                      <a:pt x="20903" y="2511"/>
                    </a:cubicBezTo>
                    <a:cubicBezTo>
                      <a:pt x="20945" y="2511"/>
                      <a:pt x="21028" y="2490"/>
                      <a:pt x="21070" y="2490"/>
                    </a:cubicBezTo>
                    <a:cubicBezTo>
                      <a:pt x="21217" y="2469"/>
                      <a:pt x="21238" y="2344"/>
                      <a:pt x="21175" y="2239"/>
                    </a:cubicBezTo>
                    <a:lnTo>
                      <a:pt x="21238" y="2177"/>
                    </a:lnTo>
                    <a:lnTo>
                      <a:pt x="21217" y="2072"/>
                    </a:lnTo>
                    <a:lnTo>
                      <a:pt x="21217" y="1967"/>
                    </a:lnTo>
                    <a:lnTo>
                      <a:pt x="21154" y="1884"/>
                    </a:lnTo>
                    <a:lnTo>
                      <a:pt x="21217" y="1842"/>
                    </a:lnTo>
                    <a:lnTo>
                      <a:pt x="21217" y="1674"/>
                    </a:lnTo>
                    <a:lnTo>
                      <a:pt x="21133" y="1507"/>
                    </a:lnTo>
                    <a:lnTo>
                      <a:pt x="21175" y="1402"/>
                    </a:lnTo>
                    <a:lnTo>
                      <a:pt x="21154" y="1109"/>
                    </a:lnTo>
                    <a:lnTo>
                      <a:pt x="20945" y="879"/>
                    </a:lnTo>
                    <a:lnTo>
                      <a:pt x="20924" y="775"/>
                    </a:lnTo>
                    <a:lnTo>
                      <a:pt x="20840" y="733"/>
                    </a:lnTo>
                    <a:lnTo>
                      <a:pt x="20694" y="796"/>
                    </a:lnTo>
                    <a:lnTo>
                      <a:pt x="20526" y="775"/>
                    </a:lnTo>
                    <a:lnTo>
                      <a:pt x="20442" y="837"/>
                    </a:lnTo>
                    <a:lnTo>
                      <a:pt x="20442" y="984"/>
                    </a:lnTo>
                    <a:lnTo>
                      <a:pt x="20212" y="1109"/>
                    </a:lnTo>
                    <a:lnTo>
                      <a:pt x="20212" y="1047"/>
                    </a:lnTo>
                    <a:lnTo>
                      <a:pt x="20380" y="900"/>
                    </a:lnTo>
                    <a:lnTo>
                      <a:pt x="20422" y="754"/>
                    </a:lnTo>
                    <a:lnTo>
                      <a:pt x="20317" y="670"/>
                    </a:lnTo>
                    <a:lnTo>
                      <a:pt x="20212" y="712"/>
                    </a:lnTo>
                    <a:lnTo>
                      <a:pt x="20129" y="733"/>
                    </a:lnTo>
                    <a:lnTo>
                      <a:pt x="20212" y="670"/>
                    </a:lnTo>
                    <a:lnTo>
                      <a:pt x="20191" y="586"/>
                    </a:lnTo>
                    <a:lnTo>
                      <a:pt x="19898" y="419"/>
                    </a:lnTo>
                    <a:lnTo>
                      <a:pt x="19815" y="293"/>
                    </a:lnTo>
                    <a:lnTo>
                      <a:pt x="19752" y="252"/>
                    </a:lnTo>
                    <a:lnTo>
                      <a:pt x="19773" y="105"/>
                    </a:lnTo>
                    <a:lnTo>
                      <a:pt x="19459"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59" name="Google Shape;859;p33"/>
            <p:cNvSpPr/>
            <p:nvPr/>
          </p:nvSpPr>
          <p:spPr>
            <a:xfrm>
              <a:off x="2577325" y="2970225"/>
              <a:ext cx="32450" cy="13100"/>
            </a:xfrm>
            <a:custGeom>
              <a:rect b="b" l="l" r="r" t="t"/>
              <a:pathLst>
                <a:path extrusionOk="0" h="524" w="1298">
                  <a:moveTo>
                    <a:pt x="503" y="0"/>
                  </a:moveTo>
                  <a:lnTo>
                    <a:pt x="293" y="42"/>
                  </a:lnTo>
                  <a:lnTo>
                    <a:pt x="168" y="21"/>
                  </a:lnTo>
                  <a:lnTo>
                    <a:pt x="63" y="42"/>
                  </a:lnTo>
                  <a:lnTo>
                    <a:pt x="1" y="147"/>
                  </a:lnTo>
                  <a:lnTo>
                    <a:pt x="105" y="230"/>
                  </a:lnTo>
                  <a:lnTo>
                    <a:pt x="189" y="209"/>
                  </a:lnTo>
                  <a:lnTo>
                    <a:pt x="252" y="230"/>
                  </a:lnTo>
                  <a:lnTo>
                    <a:pt x="314" y="377"/>
                  </a:lnTo>
                  <a:lnTo>
                    <a:pt x="398" y="439"/>
                  </a:lnTo>
                  <a:lnTo>
                    <a:pt x="524" y="439"/>
                  </a:lnTo>
                  <a:lnTo>
                    <a:pt x="607" y="523"/>
                  </a:lnTo>
                  <a:lnTo>
                    <a:pt x="775" y="523"/>
                  </a:lnTo>
                  <a:lnTo>
                    <a:pt x="775" y="377"/>
                  </a:lnTo>
                  <a:lnTo>
                    <a:pt x="879" y="377"/>
                  </a:lnTo>
                  <a:lnTo>
                    <a:pt x="900" y="439"/>
                  </a:lnTo>
                  <a:lnTo>
                    <a:pt x="984" y="439"/>
                  </a:lnTo>
                  <a:lnTo>
                    <a:pt x="1005" y="335"/>
                  </a:lnTo>
                  <a:lnTo>
                    <a:pt x="1089" y="377"/>
                  </a:lnTo>
                  <a:lnTo>
                    <a:pt x="1298" y="377"/>
                  </a:lnTo>
                  <a:lnTo>
                    <a:pt x="1298" y="335"/>
                  </a:lnTo>
                  <a:lnTo>
                    <a:pt x="1193" y="230"/>
                  </a:lnTo>
                  <a:lnTo>
                    <a:pt x="1047" y="209"/>
                  </a:lnTo>
                  <a:lnTo>
                    <a:pt x="942" y="21"/>
                  </a:lnTo>
                  <a:lnTo>
                    <a:pt x="503"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0" name="Google Shape;860;p33"/>
            <p:cNvSpPr/>
            <p:nvPr/>
          </p:nvSpPr>
          <p:spPr>
            <a:xfrm>
              <a:off x="2632250" y="2947725"/>
              <a:ext cx="41350" cy="29325"/>
            </a:xfrm>
            <a:custGeom>
              <a:rect b="b" l="l" r="r" t="t"/>
              <a:pathLst>
                <a:path extrusionOk="0" h="1173" w="1654">
                  <a:moveTo>
                    <a:pt x="1089" y="0"/>
                  </a:moveTo>
                  <a:lnTo>
                    <a:pt x="1005" y="63"/>
                  </a:lnTo>
                  <a:lnTo>
                    <a:pt x="900" y="21"/>
                  </a:lnTo>
                  <a:lnTo>
                    <a:pt x="691" y="21"/>
                  </a:lnTo>
                  <a:lnTo>
                    <a:pt x="649" y="84"/>
                  </a:lnTo>
                  <a:lnTo>
                    <a:pt x="754" y="168"/>
                  </a:lnTo>
                  <a:lnTo>
                    <a:pt x="1068" y="272"/>
                  </a:lnTo>
                  <a:lnTo>
                    <a:pt x="1047" y="314"/>
                  </a:lnTo>
                  <a:lnTo>
                    <a:pt x="1109" y="398"/>
                  </a:lnTo>
                  <a:lnTo>
                    <a:pt x="1047" y="544"/>
                  </a:lnTo>
                  <a:lnTo>
                    <a:pt x="1109" y="649"/>
                  </a:lnTo>
                  <a:lnTo>
                    <a:pt x="1214" y="691"/>
                  </a:lnTo>
                  <a:lnTo>
                    <a:pt x="1340" y="795"/>
                  </a:lnTo>
                  <a:lnTo>
                    <a:pt x="1319" y="858"/>
                  </a:lnTo>
                  <a:lnTo>
                    <a:pt x="1068" y="858"/>
                  </a:lnTo>
                  <a:lnTo>
                    <a:pt x="1026" y="900"/>
                  </a:lnTo>
                  <a:lnTo>
                    <a:pt x="921" y="858"/>
                  </a:lnTo>
                  <a:lnTo>
                    <a:pt x="796" y="858"/>
                  </a:lnTo>
                  <a:lnTo>
                    <a:pt x="649" y="816"/>
                  </a:lnTo>
                  <a:lnTo>
                    <a:pt x="524" y="858"/>
                  </a:lnTo>
                  <a:lnTo>
                    <a:pt x="524" y="816"/>
                  </a:lnTo>
                  <a:lnTo>
                    <a:pt x="482" y="795"/>
                  </a:lnTo>
                  <a:lnTo>
                    <a:pt x="293" y="837"/>
                  </a:lnTo>
                  <a:lnTo>
                    <a:pt x="189" y="733"/>
                  </a:lnTo>
                  <a:lnTo>
                    <a:pt x="63" y="795"/>
                  </a:lnTo>
                  <a:lnTo>
                    <a:pt x="0" y="858"/>
                  </a:lnTo>
                  <a:lnTo>
                    <a:pt x="63" y="963"/>
                  </a:lnTo>
                  <a:lnTo>
                    <a:pt x="189" y="1005"/>
                  </a:lnTo>
                  <a:lnTo>
                    <a:pt x="314" y="1151"/>
                  </a:lnTo>
                  <a:lnTo>
                    <a:pt x="377" y="1172"/>
                  </a:lnTo>
                  <a:lnTo>
                    <a:pt x="377" y="1067"/>
                  </a:lnTo>
                  <a:lnTo>
                    <a:pt x="419" y="1026"/>
                  </a:lnTo>
                  <a:lnTo>
                    <a:pt x="691" y="1026"/>
                  </a:lnTo>
                  <a:lnTo>
                    <a:pt x="796" y="1067"/>
                  </a:lnTo>
                  <a:lnTo>
                    <a:pt x="1109" y="1067"/>
                  </a:lnTo>
                  <a:lnTo>
                    <a:pt x="1151" y="1047"/>
                  </a:lnTo>
                  <a:lnTo>
                    <a:pt x="1256" y="1109"/>
                  </a:lnTo>
                  <a:lnTo>
                    <a:pt x="1340" y="1109"/>
                  </a:lnTo>
                  <a:lnTo>
                    <a:pt x="1340" y="1047"/>
                  </a:lnTo>
                  <a:lnTo>
                    <a:pt x="1570" y="921"/>
                  </a:lnTo>
                  <a:lnTo>
                    <a:pt x="1570" y="837"/>
                  </a:lnTo>
                  <a:lnTo>
                    <a:pt x="1570" y="733"/>
                  </a:lnTo>
                  <a:lnTo>
                    <a:pt x="1528" y="607"/>
                  </a:lnTo>
                  <a:lnTo>
                    <a:pt x="1549" y="544"/>
                  </a:lnTo>
                  <a:lnTo>
                    <a:pt x="1633" y="502"/>
                  </a:lnTo>
                  <a:lnTo>
                    <a:pt x="1653" y="377"/>
                  </a:lnTo>
                  <a:lnTo>
                    <a:pt x="1612" y="293"/>
                  </a:lnTo>
                  <a:lnTo>
                    <a:pt x="1653" y="189"/>
                  </a:lnTo>
                  <a:lnTo>
                    <a:pt x="1633" y="126"/>
                  </a:lnTo>
                  <a:lnTo>
                    <a:pt x="1528" y="105"/>
                  </a:lnTo>
                  <a:lnTo>
                    <a:pt x="1423" y="126"/>
                  </a:lnTo>
                  <a:lnTo>
                    <a:pt x="1319" y="21"/>
                  </a:lnTo>
                  <a:lnTo>
                    <a:pt x="1089"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1" name="Google Shape;861;p33"/>
            <p:cNvSpPr/>
            <p:nvPr/>
          </p:nvSpPr>
          <p:spPr>
            <a:xfrm>
              <a:off x="2485775" y="2895925"/>
              <a:ext cx="153825" cy="54950"/>
            </a:xfrm>
            <a:custGeom>
              <a:rect b="b" l="l" r="r" t="t"/>
              <a:pathLst>
                <a:path extrusionOk="0" h="2198" w="6153">
                  <a:moveTo>
                    <a:pt x="1570" y="1"/>
                  </a:moveTo>
                  <a:lnTo>
                    <a:pt x="1445" y="106"/>
                  </a:lnTo>
                  <a:lnTo>
                    <a:pt x="1131" y="106"/>
                  </a:lnTo>
                  <a:lnTo>
                    <a:pt x="901" y="168"/>
                  </a:lnTo>
                  <a:lnTo>
                    <a:pt x="817" y="252"/>
                  </a:lnTo>
                  <a:lnTo>
                    <a:pt x="566" y="315"/>
                  </a:lnTo>
                  <a:lnTo>
                    <a:pt x="482" y="419"/>
                  </a:lnTo>
                  <a:lnTo>
                    <a:pt x="377" y="482"/>
                  </a:lnTo>
                  <a:lnTo>
                    <a:pt x="357" y="608"/>
                  </a:lnTo>
                  <a:lnTo>
                    <a:pt x="419" y="712"/>
                  </a:lnTo>
                  <a:lnTo>
                    <a:pt x="398" y="775"/>
                  </a:lnTo>
                  <a:lnTo>
                    <a:pt x="294" y="712"/>
                  </a:lnTo>
                  <a:lnTo>
                    <a:pt x="85" y="817"/>
                  </a:lnTo>
                  <a:lnTo>
                    <a:pt x="1" y="796"/>
                  </a:lnTo>
                  <a:lnTo>
                    <a:pt x="1" y="880"/>
                  </a:lnTo>
                  <a:lnTo>
                    <a:pt x="105" y="922"/>
                  </a:lnTo>
                  <a:lnTo>
                    <a:pt x="252" y="796"/>
                  </a:lnTo>
                  <a:lnTo>
                    <a:pt x="273" y="817"/>
                  </a:lnTo>
                  <a:lnTo>
                    <a:pt x="273" y="922"/>
                  </a:lnTo>
                  <a:lnTo>
                    <a:pt x="419" y="817"/>
                  </a:lnTo>
                  <a:lnTo>
                    <a:pt x="524" y="817"/>
                  </a:lnTo>
                  <a:lnTo>
                    <a:pt x="629" y="629"/>
                  </a:lnTo>
                  <a:lnTo>
                    <a:pt x="796" y="670"/>
                  </a:lnTo>
                  <a:lnTo>
                    <a:pt x="838" y="608"/>
                  </a:lnTo>
                  <a:lnTo>
                    <a:pt x="922" y="691"/>
                  </a:lnTo>
                  <a:lnTo>
                    <a:pt x="1026" y="670"/>
                  </a:lnTo>
                  <a:lnTo>
                    <a:pt x="1214" y="461"/>
                  </a:lnTo>
                  <a:lnTo>
                    <a:pt x="1319" y="419"/>
                  </a:lnTo>
                  <a:lnTo>
                    <a:pt x="1361" y="357"/>
                  </a:lnTo>
                  <a:lnTo>
                    <a:pt x="1528" y="378"/>
                  </a:lnTo>
                  <a:lnTo>
                    <a:pt x="1654" y="378"/>
                  </a:lnTo>
                  <a:lnTo>
                    <a:pt x="1884" y="398"/>
                  </a:lnTo>
                  <a:lnTo>
                    <a:pt x="1968" y="461"/>
                  </a:lnTo>
                  <a:lnTo>
                    <a:pt x="1884" y="503"/>
                  </a:lnTo>
                  <a:lnTo>
                    <a:pt x="1758" y="503"/>
                  </a:lnTo>
                  <a:lnTo>
                    <a:pt x="1675" y="566"/>
                  </a:lnTo>
                  <a:lnTo>
                    <a:pt x="1758" y="629"/>
                  </a:lnTo>
                  <a:lnTo>
                    <a:pt x="2093" y="691"/>
                  </a:lnTo>
                  <a:lnTo>
                    <a:pt x="2177" y="670"/>
                  </a:lnTo>
                  <a:lnTo>
                    <a:pt x="2282" y="670"/>
                  </a:lnTo>
                  <a:lnTo>
                    <a:pt x="2386" y="733"/>
                  </a:lnTo>
                  <a:lnTo>
                    <a:pt x="2554" y="775"/>
                  </a:lnTo>
                  <a:lnTo>
                    <a:pt x="2616" y="775"/>
                  </a:lnTo>
                  <a:lnTo>
                    <a:pt x="2658" y="691"/>
                  </a:lnTo>
                  <a:lnTo>
                    <a:pt x="2721" y="775"/>
                  </a:lnTo>
                  <a:lnTo>
                    <a:pt x="2763" y="817"/>
                  </a:lnTo>
                  <a:lnTo>
                    <a:pt x="2930" y="942"/>
                  </a:lnTo>
                  <a:lnTo>
                    <a:pt x="3077" y="984"/>
                  </a:lnTo>
                  <a:lnTo>
                    <a:pt x="3139" y="942"/>
                  </a:lnTo>
                  <a:lnTo>
                    <a:pt x="3244" y="1026"/>
                  </a:lnTo>
                  <a:lnTo>
                    <a:pt x="3349" y="1005"/>
                  </a:lnTo>
                  <a:lnTo>
                    <a:pt x="3432" y="1047"/>
                  </a:lnTo>
                  <a:lnTo>
                    <a:pt x="3600" y="1005"/>
                  </a:lnTo>
                  <a:lnTo>
                    <a:pt x="3663" y="1026"/>
                  </a:lnTo>
                  <a:lnTo>
                    <a:pt x="3746" y="1361"/>
                  </a:lnTo>
                  <a:lnTo>
                    <a:pt x="3955" y="1570"/>
                  </a:lnTo>
                  <a:lnTo>
                    <a:pt x="4039" y="1612"/>
                  </a:lnTo>
                  <a:lnTo>
                    <a:pt x="4081" y="1549"/>
                  </a:lnTo>
                  <a:lnTo>
                    <a:pt x="4227" y="1633"/>
                  </a:lnTo>
                  <a:lnTo>
                    <a:pt x="4437" y="1633"/>
                  </a:lnTo>
                  <a:lnTo>
                    <a:pt x="4458" y="1675"/>
                  </a:lnTo>
                  <a:lnTo>
                    <a:pt x="4541" y="1738"/>
                  </a:lnTo>
                  <a:lnTo>
                    <a:pt x="4541" y="1842"/>
                  </a:lnTo>
                  <a:lnTo>
                    <a:pt x="4374" y="1863"/>
                  </a:lnTo>
                  <a:lnTo>
                    <a:pt x="4186" y="2051"/>
                  </a:lnTo>
                  <a:lnTo>
                    <a:pt x="4186" y="2156"/>
                  </a:lnTo>
                  <a:lnTo>
                    <a:pt x="4374" y="2177"/>
                  </a:lnTo>
                  <a:lnTo>
                    <a:pt x="4541" y="2135"/>
                  </a:lnTo>
                  <a:lnTo>
                    <a:pt x="4604" y="2156"/>
                  </a:lnTo>
                  <a:lnTo>
                    <a:pt x="4897" y="2093"/>
                  </a:lnTo>
                  <a:lnTo>
                    <a:pt x="5064" y="2093"/>
                  </a:lnTo>
                  <a:lnTo>
                    <a:pt x="5274" y="2198"/>
                  </a:lnTo>
                  <a:lnTo>
                    <a:pt x="5546" y="2135"/>
                  </a:lnTo>
                  <a:lnTo>
                    <a:pt x="5587" y="2072"/>
                  </a:lnTo>
                  <a:lnTo>
                    <a:pt x="5650" y="2072"/>
                  </a:lnTo>
                  <a:lnTo>
                    <a:pt x="5734" y="2030"/>
                  </a:lnTo>
                  <a:lnTo>
                    <a:pt x="5943" y="2051"/>
                  </a:lnTo>
                  <a:lnTo>
                    <a:pt x="6069" y="1989"/>
                  </a:lnTo>
                  <a:lnTo>
                    <a:pt x="6152" y="1884"/>
                  </a:lnTo>
                  <a:lnTo>
                    <a:pt x="6111" y="1842"/>
                  </a:lnTo>
                  <a:lnTo>
                    <a:pt x="6006" y="1821"/>
                  </a:lnTo>
                  <a:lnTo>
                    <a:pt x="5922" y="1654"/>
                  </a:lnTo>
                  <a:lnTo>
                    <a:pt x="5692" y="1549"/>
                  </a:lnTo>
                  <a:lnTo>
                    <a:pt x="5378" y="1549"/>
                  </a:lnTo>
                  <a:lnTo>
                    <a:pt x="5295" y="1528"/>
                  </a:lnTo>
                  <a:lnTo>
                    <a:pt x="5336" y="1466"/>
                  </a:lnTo>
                  <a:lnTo>
                    <a:pt x="5399" y="1319"/>
                  </a:lnTo>
                  <a:lnTo>
                    <a:pt x="5315" y="1298"/>
                  </a:lnTo>
                  <a:lnTo>
                    <a:pt x="5232" y="1340"/>
                  </a:lnTo>
                  <a:lnTo>
                    <a:pt x="5127" y="1340"/>
                  </a:lnTo>
                  <a:lnTo>
                    <a:pt x="4918" y="1194"/>
                  </a:lnTo>
                  <a:lnTo>
                    <a:pt x="4855" y="1235"/>
                  </a:lnTo>
                  <a:lnTo>
                    <a:pt x="4771" y="1152"/>
                  </a:lnTo>
                  <a:lnTo>
                    <a:pt x="4604" y="1026"/>
                  </a:lnTo>
                  <a:lnTo>
                    <a:pt x="4541" y="1131"/>
                  </a:lnTo>
                  <a:lnTo>
                    <a:pt x="4479" y="1089"/>
                  </a:lnTo>
                  <a:lnTo>
                    <a:pt x="4499" y="1005"/>
                  </a:lnTo>
                  <a:lnTo>
                    <a:pt x="4437" y="984"/>
                  </a:lnTo>
                  <a:lnTo>
                    <a:pt x="4395" y="1047"/>
                  </a:lnTo>
                  <a:lnTo>
                    <a:pt x="4332" y="984"/>
                  </a:lnTo>
                  <a:lnTo>
                    <a:pt x="4123" y="922"/>
                  </a:lnTo>
                  <a:lnTo>
                    <a:pt x="3955" y="796"/>
                  </a:lnTo>
                  <a:lnTo>
                    <a:pt x="3830" y="712"/>
                  </a:lnTo>
                  <a:lnTo>
                    <a:pt x="3704" y="587"/>
                  </a:lnTo>
                  <a:lnTo>
                    <a:pt x="3349" y="587"/>
                  </a:lnTo>
                  <a:lnTo>
                    <a:pt x="3244" y="524"/>
                  </a:lnTo>
                  <a:lnTo>
                    <a:pt x="3202" y="398"/>
                  </a:lnTo>
                  <a:lnTo>
                    <a:pt x="3077" y="252"/>
                  </a:lnTo>
                  <a:lnTo>
                    <a:pt x="2972" y="273"/>
                  </a:lnTo>
                  <a:lnTo>
                    <a:pt x="2909" y="210"/>
                  </a:lnTo>
                  <a:lnTo>
                    <a:pt x="2491" y="147"/>
                  </a:lnTo>
                  <a:lnTo>
                    <a:pt x="2365" y="210"/>
                  </a:lnTo>
                  <a:lnTo>
                    <a:pt x="2177" y="168"/>
                  </a:lnTo>
                  <a:lnTo>
                    <a:pt x="2072" y="43"/>
                  </a:lnTo>
                  <a:lnTo>
                    <a:pt x="1821"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2" name="Google Shape;862;p33"/>
            <p:cNvSpPr/>
            <p:nvPr/>
          </p:nvSpPr>
          <p:spPr>
            <a:xfrm>
              <a:off x="2901125" y="4083350"/>
              <a:ext cx="39250" cy="22525"/>
            </a:xfrm>
            <a:custGeom>
              <a:rect b="b" l="l" r="r" t="t"/>
              <a:pathLst>
                <a:path extrusionOk="0" h="901" w="1570">
                  <a:moveTo>
                    <a:pt x="1025" y="0"/>
                  </a:moveTo>
                  <a:lnTo>
                    <a:pt x="984" y="84"/>
                  </a:lnTo>
                  <a:lnTo>
                    <a:pt x="921" y="105"/>
                  </a:lnTo>
                  <a:lnTo>
                    <a:pt x="942" y="189"/>
                  </a:lnTo>
                  <a:lnTo>
                    <a:pt x="921" y="252"/>
                  </a:lnTo>
                  <a:lnTo>
                    <a:pt x="691" y="314"/>
                  </a:lnTo>
                  <a:lnTo>
                    <a:pt x="733" y="273"/>
                  </a:lnTo>
                  <a:lnTo>
                    <a:pt x="774" y="126"/>
                  </a:lnTo>
                  <a:lnTo>
                    <a:pt x="733" y="63"/>
                  </a:lnTo>
                  <a:lnTo>
                    <a:pt x="649" y="84"/>
                  </a:lnTo>
                  <a:lnTo>
                    <a:pt x="607" y="168"/>
                  </a:lnTo>
                  <a:lnTo>
                    <a:pt x="544" y="168"/>
                  </a:lnTo>
                  <a:lnTo>
                    <a:pt x="461" y="84"/>
                  </a:lnTo>
                  <a:lnTo>
                    <a:pt x="377" y="84"/>
                  </a:lnTo>
                  <a:lnTo>
                    <a:pt x="377" y="252"/>
                  </a:lnTo>
                  <a:lnTo>
                    <a:pt x="272" y="210"/>
                  </a:lnTo>
                  <a:lnTo>
                    <a:pt x="168" y="105"/>
                  </a:lnTo>
                  <a:lnTo>
                    <a:pt x="105" y="168"/>
                  </a:lnTo>
                  <a:lnTo>
                    <a:pt x="230" y="356"/>
                  </a:lnTo>
                  <a:lnTo>
                    <a:pt x="377" y="377"/>
                  </a:lnTo>
                  <a:lnTo>
                    <a:pt x="377" y="419"/>
                  </a:lnTo>
                  <a:lnTo>
                    <a:pt x="230" y="419"/>
                  </a:lnTo>
                  <a:lnTo>
                    <a:pt x="168" y="482"/>
                  </a:lnTo>
                  <a:lnTo>
                    <a:pt x="189" y="565"/>
                  </a:lnTo>
                  <a:lnTo>
                    <a:pt x="84" y="670"/>
                  </a:lnTo>
                  <a:lnTo>
                    <a:pt x="0" y="670"/>
                  </a:lnTo>
                  <a:lnTo>
                    <a:pt x="0" y="712"/>
                  </a:lnTo>
                  <a:lnTo>
                    <a:pt x="126" y="796"/>
                  </a:lnTo>
                  <a:lnTo>
                    <a:pt x="189" y="712"/>
                  </a:lnTo>
                  <a:lnTo>
                    <a:pt x="293" y="796"/>
                  </a:lnTo>
                  <a:lnTo>
                    <a:pt x="377" y="691"/>
                  </a:lnTo>
                  <a:lnTo>
                    <a:pt x="230" y="628"/>
                  </a:lnTo>
                  <a:lnTo>
                    <a:pt x="335" y="586"/>
                  </a:lnTo>
                  <a:lnTo>
                    <a:pt x="523" y="607"/>
                  </a:lnTo>
                  <a:lnTo>
                    <a:pt x="649" y="565"/>
                  </a:lnTo>
                  <a:lnTo>
                    <a:pt x="649" y="461"/>
                  </a:lnTo>
                  <a:cubicBezTo>
                    <a:pt x="649" y="461"/>
                    <a:pt x="667" y="470"/>
                    <a:pt x="680" y="470"/>
                  </a:cubicBezTo>
                  <a:cubicBezTo>
                    <a:pt x="686" y="470"/>
                    <a:pt x="691" y="468"/>
                    <a:pt x="691" y="461"/>
                  </a:cubicBezTo>
                  <a:cubicBezTo>
                    <a:pt x="795" y="398"/>
                    <a:pt x="900" y="377"/>
                    <a:pt x="1005" y="314"/>
                  </a:cubicBezTo>
                  <a:lnTo>
                    <a:pt x="1046" y="398"/>
                  </a:lnTo>
                  <a:lnTo>
                    <a:pt x="1025" y="461"/>
                  </a:lnTo>
                  <a:lnTo>
                    <a:pt x="942" y="419"/>
                  </a:lnTo>
                  <a:lnTo>
                    <a:pt x="858" y="461"/>
                  </a:lnTo>
                  <a:lnTo>
                    <a:pt x="691" y="712"/>
                  </a:lnTo>
                  <a:lnTo>
                    <a:pt x="753" y="733"/>
                  </a:lnTo>
                  <a:lnTo>
                    <a:pt x="837" y="879"/>
                  </a:lnTo>
                  <a:lnTo>
                    <a:pt x="921" y="900"/>
                  </a:lnTo>
                  <a:lnTo>
                    <a:pt x="921" y="837"/>
                  </a:lnTo>
                  <a:lnTo>
                    <a:pt x="837" y="733"/>
                  </a:lnTo>
                  <a:lnTo>
                    <a:pt x="858" y="712"/>
                  </a:lnTo>
                  <a:lnTo>
                    <a:pt x="963" y="775"/>
                  </a:lnTo>
                  <a:lnTo>
                    <a:pt x="1025" y="733"/>
                  </a:lnTo>
                  <a:lnTo>
                    <a:pt x="963" y="691"/>
                  </a:lnTo>
                  <a:lnTo>
                    <a:pt x="963" y="607"/>
                  </a:lnTo>
                  <a:lnTo>
                    <a:pt x="1067" y="628"/>
                  </a:lnTo>
                  <a:lnTo>
                    <a:pt x="1172" y="607"/>
                  </a:lnTo>
                  <a:lnTo>
                    <a:pt x="1172" y="586"/>
                  </a:lnTo>
                  <a:lnTo>
                    <a:pt x="1088" y="586"/>
                  </a:lnTo>
                  <a:lnTo>
                    <a:pt x="1046" y="524"/>
                  </a:lnTo>
                  <a:lnTo>
                    <a:pt x="1088" y="503"/>
                  </a:lnTo>
                  <a:lnTo>
                    <a:pt x="1193" y="524"/>
                  </a:lnTo>
                  <a:lnTo>
                    <a:pt x="1339" y="503"/>
                  </a:lnTo>
                  <a:lnTo>
                    <a:pt x="1444" y="419"/>
                  </a:lnTo>
                  <a:lnTo>
                    <a:pt x="1549" y="398"/>
                  </a:lnTo>
                  <a:lnTo>
                    <a:pt x="1507" y="314"/>
                  </a:lnTo>
                  <a:lnTo>
                    <a:pt x="1465" y="293"/>
                  </a:lnTo>
                  <a:lnTo>
                    <a:pt x="1444" y="273"/>
                  </a:lnTo>
                  <a:lnTo>
                    <a:pt x="1486" y="210"/>
                  </a:lnTo>
                  <a:lnTo>
                    <a:pt x="1569" y="189"/>
                  </a:lnTo>
                  <a:lnTo>
                    <a:pt x="1528" y="126"/>
                  </a:lnTo>
                  <a:lnTo>
                    <a:pt x="1381" y="105"/>
                  </a:lnTo>
                  <a:lnTo>
                    <a:pt x="1318" y="126"/>
                  </a:lnTo>
                  <a:lnTo>
                    <a:pt x="1339" y="189"/>
                  </a:lnTo>
                  <a:lnTo>
                    <a:pt x="1256" y="210"/>
                  </a:lnTo>
                  <a:lnTo>
                    <a:pt x="1172" y="105"/>
                  </a:lnTo>
                  <a:lnTo>
                    <a:pt x="1172" y="42"/>
                  </a:lnTo>
                  <a:lnTo>
                    <a:pt x="1025"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3" name="Google Shape;863;p33"/>
            <p:cNvSpPr/>
            <p:nvPr/>
          </p:nvSpPr>
          <p:spPr>
            <a:xfrm>
              <a:off x="2506700" y="3102550"/>
              <a:ext cx="80075" cy="36650"/>
            </a:xfrm>
            <a:custGeom>
              <a:rect b="b" l="l" r="r" t="t"/>
              <a:pathLst>
                <a:path extrusionOk="0" h="1466" w="3203">
                  <a:moveTo>
                    <a:pt x="2072" y="1"/>
                  </a:moveTo>
                  <a:lnTo>
                    <a:pt x="2030" y="43"/>
                  </a:lnTo>
                  <a:lnTo>
                    <a:pt x="1863" y="147"/>
                  </a:lnTo>
                  <a:lnTo>
                    <a:pt x="1675" y="189"/>
                  </a:lnTo>
                  <a:lnTo>
                    <a:pt x="1319" y="377"/>
                  </a:lnTo>
                  <a:lnTo>
                    <a:pt x="1214" y="461"/>
                  </a:lnTo>
                  <a:lnTo>
                    <a:pt x="1131" y="482"/>
                  </a:lnTo>
                  <a:lnTo>
                    <a:pt x="921" y="482"/>
                  </a:lnTo>
                  <a:lnTo>
                    <a:pt x="733" y="315"/>
                  </a:lnTo>
                  <a:lnTo>
                    <a:pt x="608" y="273"/>
                  </a:lnTo>
                  <a:lnTo>
                    <a:pt x="566" y="294"/>
                  </a:lnTo>
                  <a:lnTo>
                    <a:pt x="629" y="356"/>
                  </a:lnTo>
                  <a:lnTo>
                    <a:pt x="629" y="398"/>
                  </a:lnTo>
                  <a:lnTo>
                    <a:pt x="566" y="419"/>
                  </a:lnTo>
                  <a:lnTo>
                    <a:pt x="461" y="377"/>
                  </a:lnTo>
                  <a:lnTo>
                    <a:pt x="419" y="315"/>
                  </a:lnTo>
                  <a:lnTo>
                    <a:pt x="461" y="294"/>
                  </a:lnTo>
                  <a:lnTo>
                    <a:pt x="482" y="294"/>
                  </a:lnTo>
                  <a:lnTo>
                    <a:pt x="461" y="252"/>
                  </a:lnTo>
                  <a:lnTo>
                    <a:pt x="398" y="252"/>
                  </a:lnTo>
                  <a:lnTo>
                    <a:pt x="315" y="210"/>
                  </a:lnTo>
                  <a:lnTo>
                    <a:pt x="273" y="168"/>
                  </a:lnTo>
                  <a:lnTo>
                    <a:pt x="252" y="84"/>
                  </a:lnTo>
                  <a:lnTo>
                    <a:pt x="147" y="84"/>
                  </a:lnTo>
                  <a:lnTo>
                    <a:pt x="85" y="147"/>
                  </a:lnTo>
                  <a:lnTo>
                    <a:pt x="85" y="252"/>
                  </a:lnTo>
                  <a:lnTo>
                    <a:pt x="43" y="315"/>
                  </a:lnTo>
                  <a:lnTo>
                    <a:pt x="1" y="398"/>
                  </a:lnTo>
                  <a:lnTo>
                    <a:pt x="85" y="419"/>
                  </a:lnTo>
                  <a:lnTo>
                    <a:pt x="147" y="524"/>
                  </a:lnTo>
                  <a:lnTo>
                    <a:pt x="64" y="587"/>
                  </a:lnTo>
                  <a:lnTo>
                    <a:pt x="43" y="691"/>
                  </a:lnTo>
                  <a:lnTo>
                    <a:pt x="43" y="733"/>
                  </a:lnTo>
                  <a:lnTo>
                    <a:pt x="64" y="796"/>
                  </a:lnTo>
                  <a:lnTo>
                    <a:pt x="168" y="796"/>
                  </a:lnTo>
                  <a:lnTo>
                    <a:pt x="252" y="817"/>
                  </a:lnTo>
                  <a:lnTo>
                    <a:pt x="357" y="796"/>
                  </a:lnTo>
                  <a:lnTo>
                    <a:pt x="398" y="733"/>
                  </a:lnTo>
                  <a:lnTo>
                    <a:pt x="461" y="796"/>
                  </a:lnTo>
                  <a:lnTo>
                    <a:pt x="461" y="838"/>
                  </a:lnTo>
                  <a:lnTo>
                    <a:pt x="524" y="880"/>
                  </a:lnTo>
                  <a:lnTo>
                    <a:pt x="733" y="900"/>
                  </a:lnTo>
                  <a:lnTo>
                    <a:pt x="775" y="1026"/>
                  </a:lnTo>
                  <a:lnTo>
                    <a:pt x="817" y="1193"/>
                  </a:lnTo>
                  <a:lnTo>
                    <a:pt x="921" y="1235"/>
                  </a:lnTo>
                  <a:lnTo>
                    <a:pt x="1026" y="1235"/>
                  </a:lnTo>
                  <a:lnTo>
                    <a:pt x="1047" y="1152"/>
                  </a:lnTo>
                  <a:lnTo>
                    <a:pt x="1005" y="1131"/>
                  </a:lnTo>
                  <a:lnTo>
                    <a:pt x="1047" y="1047"/>
                  </a:lnTo>
                  <a:lnTo>
                    <a:pt x="1131" y="1089"/>
                  </a:lnTo>
                  <a:lnTo>
                    <a:pt x="1152" y="1131"/>
                  </a:lnTo>
                  <a:lnTo>
                    <a:pt x="1131" y="1193"/>
                  </a:lnTo>
                  <a:lnTo>
                    <a:pt x="1152" y="1319"/>
                  </a:lnTo>
                  <a:lnTo>
                    <a:pt x="1152" y="1403"/>
                  </a:lnTo>
                  <a:lnTo>
                    <a:pt x="1193" y="1444"/>
                  </a:lnTo>
                  <a:lnTo>
                    <a:pt x="1340" y="1465"/>
                  </a:lnTo>
                  <a:lnTo>
                    <a:pt x="1424" y="1361"/>
                  </a:lnTo>
                  <a:lnTo>
                    <a:pt x="1507" y="1298"/>
                  </a:lnTo>
                  <a:lnTo>
                    <a:pt x="1612" y="1319"/>
                  </a:lnTo>
                  <a:lnTo>
                    <a:pt x="1654" y="1298"/>
                  </a:lnTo>
                  <a:lnTo>
                    <a:pt x="1654" y="1152"/>
                  </a:lnTo>
                  <a:lnTo>
                    <a:pt x="1570" y="1089"/>
                  </a:lnTo>
                  <a:lnTo>
                    <a:pt x="1465" y="1026"/>
                  </a:lnTo>
                  <a:lnTo>
                    <a:pt x="1445" y="921"/>
                  </a:lnTo>
                  <a:lnTo>
                    <a:pt x="1445" y="880"/>
                  </a:lnTo>
                  <a:lnTo>
                    <a:pt x="1549" y="817"/>
                  </a:lnTo>
                  <a:lnTo>
                    <a:pt x="1737" y="775"/>
                  </a:lnTo>
                  <a:lnTo>
                    <a:pt x="1884" y="628"/>
                  </a:lnTo>
                  <a:lnTo>
                    <a:pt x="1884" y="587"/>
                  </a:lnTo>
                  <a:lnTo>
                    <a:pt x="1863" y="566"/>
                  </a:lnTo>
                  <a:lnTo>
                    <a:pt x="1863" y="419"/>
                  </a:lnTo>
                  <a:lnTo>
                    <a:pt x="2051" y="356"/>
                  </a:lnTo>
                  <a:lnTo>
                    <a:pt x="2177" y="315"/>
                  </a:lnTo>
                  <a:lnTo>
                    <a:pt x="2261" y="377"/>
                  </a:lnTo>
                  <a:lnTo>
                    <a:pt x="2365" y="482"/>
                  </a:lnTo>
                  <a:lnTo>
                    <a:pt x="2449" y="482"/>
                  </a:lnTo>
                  <a:lnTo>
                    <a:pt x="2553" y="608"/>
                  </a:lnTo>
                  <a:lnTo>
                    <a:pt x="2574" y="712"/>
                  </a:lnTo>
                  <a:lnTo>
                    <a:pt x="2616" y="775"/>
                  </a:lnTo>
                  <a:lnTo>
                    <a:pt x="2679" y="733"/>
                  </a:lnTo>
                  <a:lnTo>
                    <a:pt x="2763" y="670"/>
                  </a:lnTo>
                  <a:lnTo>
                    <a:pt x="2805" y="670"/>
                  </a:lnTo>
                  <a:lnTo>
                    <a:pt x="2826" y="733"/>
                  </a:lnTo>
                  <a:lnTo>
                    <a:pt x="2784" y="796"/>
                  </a:lnTo>
                  <a:lnTo>
                    <a:pt x="2721" y="796"/>
                  </a:lnTo>
                  <a:lnTo>
                    <a:pt x="2616" y="942"/>
                  </a:lnTo>
                  <a:lnTo>
                    <a:pt x="2595" y="984"/>
                  </a:lnTo>
                  <a:lnTo>
                    <a:pt x="2616" y="1131"/>
                  </a:lnTo>
                  <a:lnTo>
                    <a:pt x="2763" y="1319"/>
                  </a:lnTo>
                  <a:lnTo>
                    <a:pt x="2888" y="1424"/>
                  </a:lnTo>
                  <a:lnTo>
                    <a:pt x="2972" y="1235"/>
                  </a:lnTo>
                  <a:lnTo>
                    <a:pt x="3014" y="1235"/>
                  </a:lnTo>
                  <a:lnTo>
                    <a:pt x="3098" y="1193"/>
                  </a:lnTo>
                  <a:lnTo>
                    <a:pt x="3118" y="1047"/>
                  </a:lnTo>
                  <a:lnTo>
                    <a:pt x="3202" y="900"/>
                  </a:lnTo>
                  <a:lnTo>
                    <a:pt x="3139" y="733"/>
                  </a:lnTo>
                  <a:lnTo>
                    <a:pt x="3139" y="691"/>
                  </a:lnTo>
                  <a:lnTo>
                    <a:pt x="3181" y="587"/>
                  </a:lnTo>
                  <a:lnTo>
                    <a:pt x="3118" y="524"/>
                  </a:lnTo>
                  <a:lnTo>
                    <a:pt x="3035" y="482"/>
                  </a:lnTo>
                  <a:lnTo>
                    <a:pt x="3014" y="419"/>
                  </a:lnTo>
                  <a:lnTo>
                    <a:pt x="2909" y="294"/>
                  </a:lnTo>
                  <a:lnTo>
                    <a:pt x="2679" y="168"/>
                  </a:lnTo>
                  <a:lnTo>
                    <a:pt x="2512" y="147"/>
                  </a:lnTo>
                  <a:lnTo>
                    <a:pt x="2281" y="147"/>
                  </a:lnTo>
                  <a:lnTo>
                    <a:pt x="2198" y="105"/>
                  </a:lnTo>
                  <a:lnTo>
                    <a:pt x="2156" y="63"/>
                  </a:lnTo>
                  <a:lnTo>
                    <a:pt x="2072"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4" name="Google Shape;864;p33"/>
            <p:cNvSpPr/>
            <p:nvPr/>
          </p:nvSpPr>
          <p:spPr>
            <a:xfrm>
              <a:off x="2464350" y="3080075"/>
              <a:ext cx="48650" cy="45525"/>
            </a:xfrm>
            <a:custGeom>
              <a:rect b="b" l="l" r="r" t="t"/>
              <a:pathLst>
                <a:path extrusionOk="0" h="1821" w="1946">
                  <a:moveTo>
                    <a:pt x="293" y="0"/>
                  </a:moveTo>
                  <a:lnTo>
                    <a:pt x="105" y="21"/>
                  </a:lnTo>
                  <a:lnTo>
                    <a:pt x="105" y="42"/>
                  </a:lnTo>
                  <a:lnTo>
                    <a:pt x="63" y="63"/>
                  </a:lnTo>
                  <a:lnTo>
                    <a:pt x="84" y="63"/>
                  </a:lnTo>
                  <a:lnTo>
                    <a:pt x="63" y="209"/>
                  </a:lnTo>
                  <a:lnTo>
                    <a:pt x="0" y="230"/>
                  </a:lnTo>
                  <a:lnTo>
                    <a:pt x="63" y="251"/>
                  </a:lnTo>
                  <a:lnTo>
                    <a:pt x="126" y="272"/>
                  </a:lnTo>
                  <a:lnTo>
                    <a:pt x="167" y="377"/>
                  </a:lnTo>
                  <a:lnTo>
                    <a:pt x="63" y="460"/>
                  </a:lnTo>
                  <a:lnTo>
                    <a:pt x="0" y="586"/>
                  </a:lnTo>
                  <a:lnTo>
                    <a:pt x="21" y="690"/>
                  </a:lnTo>
                  <a:lnTo>
                    <a:pt x="188" y="837"/>
                  </a:lnTo>
                  <a:lnTo>
                    <a:pt x="335" y="837"/>
                  </a:lnTo>
                  <a:lnTo>
                    <a:pt x="418" y="879"/>
                  </a:lnTo>
                  <a:lnTo>
                    <a:pt x="481" y="983"/>
                  </a:lnTo>
                  <a:lnTo>
                    <a:pt x="523" y="983"/>
                  </a:lnTo>
                  <a:lnTo>
                    <a:pt x="607" y="879"/>
                  </a:lnTo>
                  <a:lnTo>
                    <a:pt x="586" y="774"/>
                  </a:lnTo>
                  <a:lnTo>
                    <a:pt x="418" y="670"/>
                  </a:lnTo>
                  <a:lnTo>
                    <a:pt x="377" y="586"/>
                  </a:lnTo>
                  <a:lnTo>
                    <a:pt x="418" y="565"/>
                  </a:lnTo>
                  <a:lnTo>
                    <a:pt x="523" y="649"/>
                  </a:lnTo>
                  <a:lnTo>
                    <a:pt x="628" y="690"/>
                  </a:lnTo>
                  <a:lnTo>
                    <a:pt x="649" y="774"/>
                  </a:lnTo>
                  <a:lnTo>
                    <a:pt x="753" y="858"/>
                  </a:lnTo>
                  <a:lnTo>
                    <a:pt x="795" y="983"/>
                  </a:lnTo>
                  <a:lnTo>
                    <a:pt x="921" y="1067"/>
                  </a:lnTo>
                  <a:lnTo>
                    <a:pt x="1025" y="1151"/>
                  </a:lnTo>
                  <a:lnTo>
                    <a:pt x="1109" y="1193"/>
                  </a:lnTo>
                  <a:lnTo>
                    <a:pt x="1234" y="1318"/>
                  </a:lnTo>
                  <a:lnTo>
                    <a:pt x="1255" y="1402"/>
                  </a:lnTo>
                  <a:lnTo>
                    <a:pt x="1172" y="1486"/>
                  </a:lnTo>
                  <a:lnTo>
                    <a:pt x="1172" y="1569"/>
                  </a:lnTo>
                  <a:lnTo>
                    <a:pt x="1234" y="1632"/>
                  </a:lnTo>
                  <a:lnTo>
                    <a:pt x="1360" y="1695"/>
                  </a:lnTo>
                  <a:lnTo>
                    <a:pt x="1444" y="1737"/>
                  </a:lnTo>
                  <a:lnTo>
                    <a:pt x="1486" y="1716"/>
                  </a:lnTo>
                  <a:lnTo>
                    <a:pt x="1527" y="1632"/>
                  </a:lnTo>
                  <a:lnTo>
                    <a:pt x="1465" y="1569"/>
                  </a:lnTo>
                  <a:lnTo>
                    <a:pt x="1360" y="1507"/>
                  </a:lnTo>
                  <a:lnTo>
                    <a:pt x="1360" y="1486"/>
                  </a:lnTo>
                  <a:lnTo>
                    <a:pt x="1381" y="1465"/>
                  </a:lnTo>
                  <a:lnTo>
                    <a:pt x="1465" y="1507"/>
                  </a:lnTo>
                  <a:lnTo>
                    <a:pt x="1548" y="1632"/>
                  </a:lnTo>
                  <a:lnTo>
                    <a:pt x="1548" y="1737"/>
                  </a:lnTo>
                  <a:lnTo>
                    <a:pt x="1590" y="1737"/>
                  </a:lnTo>
                  <a:lnTo>
                    <a:pt x="1632" y="1779"/>
                  </a:lnTo>
                  <a:lnTo>
                    <a:pt x="1674" y="1820"/>
                  </a:lnTo>
                  <a:lnTo>
                    <a:pt x="1737" y="1820"/>
                  </a:lnTo>
                  <a:lnTo>
                    <a:pt x="1758" y="1779"/>
                  </a:lnTo>
                  <a:lnTo>
                    <a:pt x="1758" y="1695"/>
                  </a:lnTo>
                  <a:lnTo>
                    <a:pt x="1737" y="1632"/>
                  </a:lnTo>
                  <a:lnTo>
                    <a:pt x="1737" y="1590"/>
                  </a:lnTo>
                  <a:lnTo>
                    <a:pt x="1758" y="1486"/>
                  </a:lnTo>
                  <a:lnTo>
                    <a:pt x="1841" y="1423"/>
                  </a:lnTo>
                  <a:lnTo>
                    <a:pt x="1779" y="1318"/>
                  </a:lnTo>
                  <a:lnTo>
                    <a:pt x="1695" y="1297"/>
                  </a:lnTo>
                  <a:lnTo>
                    <a:pt x="1737" y="1214"/>
                  </a:lnTo>
                  <a:lnTo>
                    <a:pt x="1779" y="1151"/>
                  </a:lnTo>
                  <a:lnTo>
                    <a:pt x="1779" y="1046"/>
                  </a:lnTo>
                  <a:lnTo>
                    <a:pt x="1841" y="983"/>
                  </a:lnTo>
                  <a:lnTo>
                    <a:pt x="1946" y="983"/>
                  </a:lnTo>
                  <a:lnTo>
                    <a:pt x="1946" y="962"/>
                  </a:lnTo>
                  <a:lnTo>
                    <a:pt x="1862" y="900"/>
                  </a:lnTo>
                  <a:lnTo>
                    <a:pt x="1758" y="879"/>
                  </a:lnTo>
                  <a:lnTo>
                    <a:pt x="1695" y="795"/>
                  </a:lnTo>
                  <a:lnTo>
                    <a:pt x="1653" y="732"/>
                  </a:lnTo>
                  <a:lnTo>
                    <a:pt x="1548" y="586"/>
                  </a:lnTo>
                  <a:lnTo>
                    <a:pt x="1465" y="481"/>
                  </a:lnTo>
                  <a:lnTo>
                    <a:pt x="1465" y="356"/>
                  </a:lnTo>
                  <a:lnTo>
                    <a:pt x="1423" y="251"/>
                  </a:lnTo>
                  <a:lnTo>
                    <a:pt x="1360" y="272"/>
                  </a:lnTo>
                  <a:lnTo>
                    <a:pt x="1339" y="335"/>
                  </a:lnTo>
                  <a:lnTo>
                    <a:pt x="1234" y="335"/>
                  </a:lnTo>
                  <a:lnTo>
                    <a:pt x="1255" y="272"/>
                  </a:lnTo>
                  <a:lnTo>
                    <a:pt x="1172" y="272"/>
                  </a:lnTo>
                  <a:lnTo>
                    <a:pt x="1130" y="314"/>
                  </a:lnTo>
                  <a:lnTo>
                    <a:pt x="1025" y="209"/>
                  </a:lnTo>
                  <a:lnTo>
                    <a:pt x="1025" y="146"/>
                  </a:lnTo>
                  <a:lnTo>
                    <a:pt x="942" y="126"/>
                  </a:lnTo>
                  <a:lnTo>
                    <a:pt x="858" y="42"/>
                  </a:lnTo>
                  <a:lnTo>
                    <a:pt x="711" y="42"/>
                  </a:lnTo>
                  <a:lnTo>
                    <a:pt x="607" y="63"/>
                  </a:lnTo>
                  <a:lnTo>
                    <a:pt x="293"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5" name="Google Shape;865;p33"/>
            <p:cNvSpPr/>
            <p:nvPr/>
          </p:nvSpPr>
          <p:spPr>
            <a:xfrm>
              <a:off x="2438700" y="3020425"/>
              <a:ext cx="67500" cy="66975"/>
            </a:xfrm>
            <a:custGeom>
              <a:rect b="b" l="l" r="r" t="t"/>
              <a:pathLst>
                <a:path extrusionOk="0" h="2679" w="2700">
                  <a:moveTo>
                    <a:pt x="2470" y="1"/>
                  </a:moveTo>
                  <a:lnTo>
                    <a:pt x="2407" y="22"/>
                  </a:lnTo>
                  <a:lnTo>
                    <a:pt x="2386" y="105"/>
                  </a:lnTo>
                  <a:lnTo>
                    <a:pt x="2302" y="126"/>
                  </a:lnTo>
                  <a:lnTo>
                    <a:pt x="2198" y="210"/>
                  </a:lnTo>
                  <a:lnTo>
                    <a:pt x="2093" y="210"/>
                  </a:lnTo>
                  <a:lnTo>
                    <a:pt x="2072" y="294"/>
                  </a:lnTo>
                  <a:lnTo>
                    <a:pt x="1988" y="252"/>
                  </a:lnTo>
                  <a:lnTo>
                    <a:pt x="1884" y="294"/>
                  </a:lnTo>
                  <a:lnTo>
                    <a:pt x="1863" y="231"/>
                  </a:lnTo>
                  <a:lnTo>
                    <a:pt x="1779" y="189"/>
                  </a:lnTo>
                  <a:lnTo>
                    <a:pt x="1737" y="189"/>
                  </a:lnTo>
                  <a:lnTo>
                    <a:pt x="1696" y="294"/>
                  </a:lnTo>
                  <a:lnTo>
                    <a:pt x="1591" y="294"/>
                  </a:lnTo>
                  <a:lnTo>
                    <a:pt x="1528" y="419"/>
                  </a:lnTo>
                  <a:lnTo>
                    <a:pt x="1528" y="461"/>
                  </a:lnTo>
                  <a:lnTo>
                    <a:pt x="1465" y="503"/>
                  </a:lnTo>
                  <a:lnTo>
                    <a:pt x="1361" y="587"/>
                  </a:lnTo>
                  <a:lnTo>
                    <a:pt x="1235" y="649"/>
                  </a:lnTo>
                  <a:lnTo>
                    <a:pt x="1214" y="691"/>
                  </a:lnTo>
                  <a:lnTo>
                    <a:pt x="1131" y="670"/>
                  </a:lnTo>
                  <a:lnTo>
                    <a:pt x="1068" y="691"/>
                  </a:lnTo>
                  <a:lnTo>
                    <a:pt x="1005" y="649"/>
                  </a:lnTo>
                  <a:lnTo>
                    <a:pt x="859" y="628"/>
                  </a:lnTo>
                  <a:lnTo>
                    <a:pt x="691" y="733"/>
                  </a:lnTo>
                  <a:lnTo>
                    <a:pt x="503" y="754"/>
                  </a:lnTo>
                  <a:lnTo>
                    <a:pt x="503" y="859"/>
                  </a:lnTo>
                  <a:lnTo>
                    <a:pt x="503" y="942"/>
                  </a:lnTo>
                  <a:lnTo>
                    <a:pt x="482" y="1089"/>
                  </a:lnTo>
                  <a:lnTo>
                    <a:pt x="419" y="1172"/>
                  </a:lnTo>
                  <a:lnTo>
                    <a:pt x="294" y="1172"/>
                  </a:lnTo>
                  <a:lnTo>
                    <a:pt x="189" y="1193"/>
                  </a:lnTo>
                  <a:lnTo>
                    <a:pt x="189" y="1256"/>
                  </a:lnTo>
                  <a:lnTo>
                    <a:pt x="126" y="1256"/>
                  </a:lnTo>
                  <a:lnTo>
                    <a:pt x="22" y="1214"/>
                  </a:lnTo>
                  <a:lnTo>
                    <a:pt x="1" y="1256"/>
                  </a:lnTo>
                  <a:lnTo>
                    <a:pt x="210" y="1507"/>
                  </a:lnTo>
                  <a:lnTo>
                    <a:pt x="315" y="1591"/>
                  </a:lnTo>
                  <a:lnTo>
                    <a:pt x="315" y="1675"/>
                  </a:lnTo>
                  <a:lnTo>
                    <a:pt x="482" y="1821"/>
                  </a:lnTo>
                  <a:lnTo>
                    <a:pt x="628" y="2030"/>
                  </a:lnTo>
                  <a:lnTo>
                    <a:pt x="900" y="2323"/>
                  </a:lnTo>
                  <a:lnTo>
                    <a:pt x="963" y="2323"/>
                  </a:lnTo>
                  <a:lnTo>
                    <a:pt x="1026" y="2344"/>
                  </a:lnTo>
                  <a:lnTo>
                    <a:pt x="1068" y="2323"/>
                  </a:lnTo>
                  <a:lnTo>
                    <a:pt x="1068" y="2407"/>
                  </a:lnTo>
                  <a:lnTo>
                    <a:pt x="1131" y="2407"/>
                  </a:lnTo>
                  <a:lnTo>
                    <a:pt x="1319" y="2386"/>
                  </a:lnTo>
                  <a:lnTo>
                    <a:pt x="1633" y="2449"/>
                  </a:lnTo>
                  <a:lnTo>
                    <a:pt x="1737" y="2428"/>
                  </a:lnTo>
                  <a:lnTo>
                    <a:pt x="1884" y="2428"/>
                  </a:lnTo>
                  <a:lnTo>
                    <a:pt x="1947" y="2512"/>
                  </a:lnTo>
                  <a:lnTo>
                    <a:pt x="2009" y="2532"/>
                  </a:lnTo>
                  <a:lnTo>
                    <a:pt x="2009" y="2595"/>
                  </a:lnTo>
                  <a:lnTo>
                    <a:pt x="2156" y="2679"/>
                  </a:lnTo>
                  <a:lnTo>
                    <a:pt x="2198" y="2658"/>
                  </a:lnTo>
                  <a:lnTo>
                    <a:pt x="2260" y="2658"/>
                  </a:lnTo>
                  <a:lnTo>
                    <a:pt x="2302" y="2637"/>
                  </a:lnTo>
                  <a:lnTo>
                    <a:pt x="2281" y="2553"/>
                  </a:lnTo>
                  <a:lnTo>
                    <a:pt x="2219" y="2470"/>
                  </a:lnTo>
                  <a:lnTo>
                    <a:pt x="2198" y="2344"/>
                  </a:lnTo>
                  <a:lnTo>
                    <a:pt x="2281" y="2219"/>
                  </a:lnTo>
                  <a:lnTo>
                    <a:pt x="2302" y="2135"/>
                  </a:lnTo>
                  <a:lnTo>
                    <a:pt x="2302" y="2009"/>
                  </a:lnTo>
                  <a:lnTo>
                    <a:pt x="2281" y="2093"/>
                  </a:lnTo>
                  <a:lnTo>
                    <a:pt x="2260" y="2135"/>
                  </a:lnTo>
                  <a:lnTo>
                    <a:pt x="2198" y="2156"/>
                  </a:lnTo>
                  <a:lnTo>
                    <a:pt x="2198" y="2093"/>
                  </a:lnTo>
                  <a:lnTo>
                    <a:pt x="2219" y="2009"/>
                  </a:lnTo>
                  <a:lnTo>
                    <a:pt x="2281" y="1884"/>
                  </a:lnTo>
                  <a:lnTo>
                    <a:pt x="2260" y="1800"/>
                  </a:lnTo>
                  <a:lnTo>
                    <a:pt x="2260" y="1716"/>
                  </a:lnTo>
                  <a:lnTo>
                    <a:pt x="2344" y="1528"/>
                  </a:lnTo>
                  <a:lnTo>
                    <a:pt x="2386" y="1528"/>
                  </a:lnTo>
                  <a:lnTo>
                    <a:pt x="2365" y="1591"/>
                  </a:lnTo>
                  <a:lnTo>
                    <a:pt x="2365" y="1675"/>
                  </a:lnTo>
                  <a:lnTo>
                    <a:pt x="2365" y="1800"/>
                  </a:lnTo>
                  <a:lnTo>
                    <a:pt x="2386" y="1800"/>
                  </a:lnTo>
                  <a:lnTo>
                    <a:pt x="2428" y="1716"/>
                  </a:lnTo>
                  <a:lnTo>
                    <a:pt x="2470" y="1486"/>
                  </a:lnTo>
                  <a:lnTo>
                    <a:pt x="2470" y="1214"/>
                  </a:lnTo>
                  <a:lnTo>
                    <a:pt x="2491" y="1172"/>
                  </a:lnTo>
                  <a:lnTo>
                    <a:pt x="2428" y="1089"/>
                  </a:lnTo>
                  <a:lnTo>
                    <a:pt x="2407" y="1068"/>
                  </a:lnTo>
                  <a:lnTo>
                    <a:pt x="2407" y="1005"/>
                  </a:lnTo>
                  <a:lnTo>
                    <a:pt x="2470" y="963"/>
                  </a:lnTo>
                  <a:lnTo>
                    <a:pt x="2491" y="963"/>
                  </a:lnTo>
                  <a:lnTo>
                    <a:pt x="2512" y="984"/>
                  </a:lnTo>
                  <a:lnTo>
                    <a:pt x="2533" y="838"/>
                  </a:lnTo>
                  <a:lnTo>
                    <a:pt x="2637" y="691"/>
                  </a:lnTo>
                  <a:lnTo>
                    <a:pt x="2700" y="628"/>
                  </a:lnTo>
                  <a:lnTo>
                    <a:pt x="2700" y="566"/>
                  </a:lnTo>
                  <a:lnTo>
                    <a:pt x="2637" y="524"/>
                  </a:lnTo>
                  <a:lnTo>
                    <a:pt x="2637" y="461"/>
                  </a:lnTo>
                  <a:lnTo>
                    <a:pt x="2679" y="377"/>
                  </a:lnTo>
                  <a:lnTo>
                    <a:pt x="2637" y="273"/>
                  </a:lnTo>
                  <a:lnTo>
                    <a:pt x="2637" y="126"/>
                  </a:lnTo>
                  <a:lnTo>
                    <a:pt x="2679" y="63"/>
                  </a:lnTo>
                  <a:lnTo>
                    <a:pt x="2700" y="43"/>
                  </a:lnTo>
                  <a:lnTo>
                    <a:pt x="2533" y="43"/>
                  </a:lnTo>
                  <a:lnTo>
                    <a:pt x="2512"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6" name="Google Shape;866;p33"/>
            <p:cNvSpPr/>
            <p:nvPr/>
          </p:nvSpPr>
          <p:spPr>
            <a:xfrm>
              <a:off x="2416725" y="3006825"/>
              <a:ext cx="91575" cy="46050"/>
            </a:xfrm>
            <a:custGeom>
              <a:rect b="b" l="l" r="r" t="t"/>
              <a:pathLst>
                <a:path extrusionOk="0" h="1842" w="3663">
                  <a:moveTo>
                    <a:pt x="1926" y="1"/>
                  </a:moveTo>
                  <a:lnTo>
                    <a:pt x="1905" y="43"/>
                  </a:lnTo>
                  <a:lnTo>
                    <a:pt x="1968" y="105"/>
                  </a:lnTo>
                  <a:lnTo>
                    <a:pt x="1863" y="126"/>
                  </a:lnTo>
                  <a:lnTo>
                    <a:pt x="1800" y="168"/>
                  </a:lnTo>
                  <a:lnTo>
                    <a:pt x="1696" y="147"/>
                  </a:lnTo>
                  <a:lnTo>
                    <a:pt x="1507" y="168"/>
                  </a:lnTo>
                  <a:lnTo>
                    <a:pt x="943" y="168"/>
                  </a:lnTo>
                  <a:lnTo>
                    <a:pt x="775" y="252"/>
                  </a:lnTo>
                  <a:lnTo>
                    <a:pt x="712" y="210"/>
                  </a:lnTo>
                  <a:lnTo>
                    <a:pt x="712" y="252"/>
                  </a:lnTo>
                  <a:lnTo>
                    <a:pt x="629" y="315"/>
                  </a:lnTo>
                  <a:lnTo>
                    <a:pt x="566" y="419"/>
                  </a:lnTo>
                  <a:lnTo>
                    <a:pt x="419" y="482"/>
                  </a:lnTo>
                  <a:lnTo>
                    <a:pt x="336" y="482"/>
                  </a:lnTo>
                  <a:lnTo>
                    <a:pt x="189" y="649"/>
                  </a:lnTo>
                  <a:lnTo>
                    <a:pt x="106" y="754"/>
                  </a:lnTo>
                  <a:lnTo>
                    <a:pt x="126" y="838"/>
                  </a:lnTo>
                  <a:lnTo>
                    <a:pt x="43" y="984"/>
                  </a:lnTo>
                  <a:lnTo>
                    <a:pt x="1" y="1047"/>
                  </a:lnTo>
                  <a:lnTo>
                    <a:pt x="43" y="1005"/>
                  </a:lnTo>
                  <a:lnTo>
                    <a:pt x="126" y="1047"/>
                  </a:lnTo>
                  <a:lnTo>
                    <a:pt x="147" y="1068"/>
                  </a:lnTo>
                  <a:lnTo>
                    <a:pt x="210" y="1089"/>
                  </a:lnTo>
                  <a:lnTo>
                    <a:pt x="252" y="1151"/>
                  </a:lnTo>
                  <a:lnTo>
                    <a:pt x="399" y="1110"/>
                  </a:lnTo>
                  <a:lnTo>
                    <a:pt x="503" y="1151"/>
                  </a:lnTo>
                  <a:lnTo>
                    <a:pt x="566" y="1256"/>
                  </a:lnTo>
                  <a:lnTo>
                    <a:pt x="608" y="1298"/>
                  </a:lnTo>
                  <a:lnTo>
                    <a:pt x="650" y="1361"/>
                  </a:lnTo>
                  <a:lnTo>
                    <a:pt x="671" y="1298"/>
                  </a:lnTo>
                  <a:lnTo>
                    <a:pt x="712" y="1256"/>
                  </a:lnTo>
                  <a:lnTo>
                    <a:pt x="817" y="1214"/>
                  </a:lnTo>
                  <a:lnTo>
                    <a:pt x="859" y="1256"/>
                  </a:lnTo>
                  <a:lnTo>
                    <a:pt x="943" y="1277"/>
                  </a:lnTo>
                  <a:lnTo>
                    <a:pt x="943" y="1382"/>
                  </a:lnTo>
                  <a:lnTo>
                    <a:pt x="922" y="1486"/>
                  </a:lnTo>
                  <a:lnTo>
                    <a:pt x="922" y="1507"/>
                  </a:lnTo>
                  <a:lnTo>
                    <a:pt x="880" y="1612"/>
                  </a:lnTo>
                  <a:lnTo>
                    <a:pt x="922" y="1675"/>
                  </a:lnTo>
                  <a:lnTo>
                    <a:pt x="963" y="1696"/>
                  </a:lnTo>
                  <a:lnTo>
                    <a:pt x="984" y="1716"/>
                  </a:lnTo>
                  <a:lnTo>
                    <a:pt x="1047" y="1716"/>
                  </a:lnTo>
                  <a:lnTo>
                    <a:pt x="1068" y="1696"/>
                  </a:lnTo>
                  <a:lnTo>
                    <a:pt x="1131" y="1716"/>
                  </a:lnTo>
                  <a:lnTo>
                    <a:pt x="1131" y="1800"/>
                  </a:lnTo>
                  <a:lnTo>
                    <a:pt x="1152" y="1842"/>
                  </a:lnTo>
                  <a:lnTo>
                    <a:pt x="1256" y="1821"/>
                  </a:lnTo>
                  <a:lnTo>
                    <a:pt x="1382" y="1821"/>
                  </a:lnTo>
                  <a:lnTo>
                    <a:pt x="1445" y="1737"/>
                  </a:lnTo>
                  <a:lnTo>
                    <a:pt x="1445" y="1591"/>
                  </a:lnTo>
                  <a:lnTo>
                    <a:pt x="1445" y="1507"/>
                  </a:lnTo>
                  <a:lnTo>
                    <a:pt x="1445" y="1403"/>
                  </a:lnTo>
                  <a:lnTo>
                    <a:pt x="1612" y="1382"/>
                  </a:lnTo>
                  <a:lnTo>
                    <a:pt x="1800" y="1277"/>
                  </a:lnTo>
                  <a:lnTo>
                    <a:pt x="1926" y="1298"/>
                  </a:lnTo>
                  <a:lnTo>
                    <a:pt x="2010" y="1361"/>
                  </a:lnTo>
                  <a:lnTo>
                    <a:pt x="2072" y="1361"/>
                  </a:lnTo>
                  <a:lnTo>
                    <a:pt x="2135" y="1382"/>
                  </a:lnTo>
                  <a:lnTo>
                    <a:pt x="2177" y="1298"/>
                  </a:lnTo>
                  <a:lnTo>
                    <a:pt x="2303" y="1277"/>
                  </a:lnTo>
                  <a:lnTo>
                    <a:pt x="2407" y="1151"/>
                  </a:lnTo>
                  <a:lnTo>
                    <a:pt x="2449" y="1110"/>
                  </a:lnTo>
                  <a:lnTo>
                    <a:pt x="2491" y="1068"/>
                  </a:lnTo>
                  <a:lnTo>
                    <a:pt x="2554" y="900"/>
                  </a:lnTo>
                  <a:lnTo>
                    <a:pt x="2658" y="900"/>
                  </a:lnTo>
                  <a:lnTo>
                    <a:pt x="2700" y="796"/>
                  </a:lnTo>
                  <a:lnTo>
                    <a:pt x="2742" y="796"/>
                  </a:lnTo>
                  <a:lnTo>
                    <a:pt x="2826" y="879"/>
                  </a:lnTo>
                  <a:lnTo>
                    <a:pt x="2847" y="900"/>
                  </a:lnTo>
                  <a:lnTo>
                    <a:pt x="2951" y="900"/>
                  </a:lnTo>
                  <a:lnTo>
                    <a:pt x="3035" y="942"/>
                  </a:lnTo>
                  <a:lnTo>
                    <a:pt x="3056" y="859"/>
                  </a:lnTo>
                  <a:lnTo>
                    <a:pt x="3139" y="859"/>
                  </a:lnTo>
                  <a:lnTo>
                    <a:pt x="3244" y="775"/>
                  </a:lnTo>
                  <a:lnTo>
                    <a:pt x="3328" y="754"/>
                  </a:lnTo>
                  <a:lnTo>
                    <a:pt x="3349" y="670"/>
                  </a:lnTo>
                  <a:lnTo>
                    <a:pt x="3391" y="649"/>
                  </a:lnTo>
                  <a:lnTo>
                    <a:pt x="3453" y="649"/>
                  </a:lnTo>
                  <a:lnTo>
                    <a:pt x="3474" y="670"/>
                  </a:lnTo>
                  <a:lnTo>
                    <a:pt x="3642" y="670"/>
                  </a:lnTo>
                  <a:lnTo>
                    <a:pt x="3663" y="628"/>
                  </a:lnTo>
                  <a:lnTo>
                    <a:pt x="3642" y="566"/>
                  </a:lnTo>
                  <a:lnTo>
                    <a:pt x="3495" y="461"/>
                  </a:lnTo>
                  <a:lnTo>
                    <a:pt x="3370" y="419"/>
                  </a:lnTo>
                  <a:lnTo>
                    <a:pt x="3370" y="419"/>
                  </a:lnTo>
                  <a:lnTo>
                    <a:pt x="3432" y="524"/>
                  </a:lnTo>
                  <a:lnTo>
                    <a:pt x="3286" y="524"/>
                  </a:lnTo>
                  <a:lnTo>
                    <a:pt x="3139" y="482"/>
                  </a:lnTo>
                  <a:lnTo>
                    <a:pt x="3077" y="461"/>
                  </a:lnTo>
                  <a:lnTo>
                    <a:pt x="2972" y="440"/>
                  </a:lnTo>
                  <a:lnTo>
                    <a:pt x="2867" y="440"/>
                  </a:lnTo>
                  <a:lnTo>
                    <a:pt x="2909" y="377"/>
                  </a:lnTo>
                  <a:lnTo>
                    <a:pt x="2972" y="377"/>
                  </a:lnTo>
                  <a:lnTo>
                    <a:pt x="2972" y="315"/>
                  </a:lnTo>
                  <a:lnTo>
                    <a:pt x="3035" y="315"/>
                  </a:lnTo>
                  <a:lnTo>
                    <a:pt x="3119" y="335"/>
                  </a:lnTo>
                  <a:lnTo>
                    <a:pt x="3265" y="377"/>
                  </a:lnTo>
                  <a:lnTo>
                    <a:pt x="3286" y="356"/>
                  </a:lnTo>
                  <a:lnTo>
                    <a:pt x="3181" y="273"/>
                  </a:lnTo>
                  <a:lnTo>
                    <a:pt x="3035" y="210"/>
                  </a:lnTo>
                  <a:lnTo>
                    <a:pt x="2951" y="168"/>
                  </a:lnTo>
                  <a:lnTo>
                    <a:pt x="2847" y="210"/>
                  </a:lnTo>
                  <a:lnTo>
                    <a:pt x="2805" y="168"/>
                  </a:lnTo>
                  <a:lnTo>
                    <a:pt x="2763" y="252"/>
                  </a:lnTo>
                  <a:lnTo>
                    <a:pt x="2700" y="210"/>
                  </a:lnTo>
                  <a:lnTo>
                    <a:pt x="2428" y="168"/>
                  </a:lnTo>
                  <a:lnTo>
                    <a:pt x="2198" y="147"/>
                  </a:lnTo>
                  <a:lnTo>
                    <a:pt x="2072" y="43"/>
                  </a:lnTo>
                  <a:lnTo>
                    <a:pt x="1926"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7" name="Google Shape;867;p33"/>
            <p:cNvSpPr/>
            <p:nvPr/>
          </p:nvSpPr>
          <p:spPr>
            <a:xfrm>
              <a:off x="2404175" y="3031950"/>
              <a:ext cx="36125" cy="20925"/>
            </a:xfrm>
            <a:custGeom>
              <a:rect b="b" l="l" r="r" t="t"/>
              <a:pathLst>
                <a:path extrusionOk="0" h="837" w="1445">
                  <a:moveTo>
                    <a:pt x="545" y="0"/>
                  </a:moveTo>
                  <a:lnTo>
                    <a:pt x="503" y="42"/>
                  </a:lnTo>
                  <a:lnTo>
                    <a:pt x="398" y="105"/>
                  </a:lnTo>
                  <a:lnTo>
                    <a:pt x="398" y="167"/>
                  </a:lnTo>
                  <a:lnTo>
                    <a:pt x="294" y="188"/>
                  </a:lnTo>
                  <a:lnTo>
                    <a:pt x="168" y="251"/>
                  </a:lnTo>
                  <a:lnTo>
                    <a:pt x="64" y="356"/>
                  </a:lnTo>
                  <a:lnTo>
                    <a:pt x="64" y="398"/>
                  </a:lnTo>
                  <a:lnTo>
                    <a:pt x="1" y="481"/>
                  </a:lnTo>
                  <a:lnTo>
                    <a:pt x="168" y="481"/>
                  </a:lnTo>
                  <a:lnTo>
                    <a:pt x="273" y="586"/>
                  </a:lnTo>
                  <a:lnTo>
                    <a:pt x="398" y="607"/>
                  </a:lnTo>
                  <a:lnTo>
                    <a:pt x="440" y="607"/>
                  </a:lnTo>
                  <a:lnTo>
                    <a:pt x="649" y="691"/>
                  </a:lnTo>
                  <a:lnTo>
                    <a:pt x="838" y="795"/>
                  </a:lnTo>
                  <a:lnTo>
                    <a:pt x="859" y="732"/>
                  </a:lnTo>
                  <a:lnTo>
                    <a:pt x="796" y="691"/>
                  </a:lnTo>
                  <a:lnTo>
                    <a:pt x="817" y="670"/>
                  </a:lnTo>
                  <a:lnTo>
                    <a:pt x="921" y="670"/>
                  </a:lnTo>
                  <a:lnTo>
                    <a:pt x="1005" y="795"/>
                  </a:lnTo>
                  <a:lnTo>
                    <a:pt x="1068" y="837"/>
                  </a:lnTo>
                  <a:lnTo>
                    <a:pt x="1340" y="837"/>
                  </a:lnTo>
                  <a:lnTo>
                    <a:pt x="1424" y="732"/>
                  </a:lnTo>
                  <a:lnTo>
                    <a:pt x="1382" y="691"/>
                  </a:lnTo>
                  <a:lnTo>
                    <a:pt x="1424" y="670"/>
                  </a:lnTo>
                  <a:lnTo>
                    <a:pt x="1382" y="607"/>
                  </a:lnTo>
                  <a:lnTo>
                    <a:pt x="1424" y="502"/>
                  </a:lnTo>
                  <a:lnTo>
                    <a:pt x="1424" y="481"/>
                  </a:lnTo>
                  <a:lnTo>
                    <a:pt x="1445" y="377"/>
                  </a:lnTo>
                  <a:lnTo>
                    <a:pt x="1445" y="272"/>
                  </a:lnTo>
                  <a:lnTo>
                    <a:pt x="1361" y="251"/>
                  </a:lnTo>
                  <a:lnTo>
                    <a:pt x="1319" y="209"/>
                  </a:lnTo>
                  <a:lnTo>
                    <a:pt x="1214" y="251"/>
                  </a:lnTo>
                  <a:lnTo>
                    <a:pt x="1173" y="293"/>
                  </a:lnTo>
                  <a:lnTo>
                    <a:pt x="1152" y="356"/>
                  </a:lnTo>
                  <a:lnTo>
                    <a:pt x="1110" y="293"/>
                  </a:lnTo>
                  <a:lnTo>
                    <a:pt x="1068" y="251"/>
                  </a:lnTo>
                  <a:lnTo>
                    <a:pt x="1005" y="146"/>
                  </a:lnTo>
                  <a:lnTo>
                    <a:pt x="901" y="105"/>
                  </a:lnTo>
                  <a:lnTo>
                    <a:pt x="754" y="146"/>
                  </a:lnTo>
                  <a:lnTo>
                    <a:pt x="712" y="84"/>
                  </a:lnTo>
                  <a:lnTo>
                    <a:pt x="649" y="63"/>
                  </a:lnTo>
                  <a:lnTo>
                    <a:pt x="628" y="42"/>
                  </a:lnTo>
                  <a:lnTo>
                    <a:pt x="545"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8" name="Google Shape;868;p33"/>
            <p:cNvSpPr/>
            <p:nvPr/>
          </p:nvSpPr>
          <p:spPr>
            <a:xfrm>
              <a:off x="2420400" y="2972825"/>
              <a:ext cx="16750" cy="36650"/>
            </a:xfrm>
            <a:custGeom>
              <a:rect b="b" l="l" r="r" t="t"/>
              <a:pathLst>
                <a:path extrusionOk="0" h="1466" w="670">
                  <a:moveTo>
                    <a:pt x="398" y="1"/>
                  </a:moveTo>
                  <a:lnTo>
                    <a:pt x="377" y="43"/>
                  </a:lnTo>
                  <a:lnTo>
                    <a:pt x="356" y="147"/>
                  </a:lnTo>
                  <a:lnTo>
                    <a:pt x="272" y="231"/>
                  </a:lnTo>
                  <a:lnTo>
                    <a:pt x="272" y="252"/>
                  </a:lnTo>
                  <a:lnTo>
                    <a:pt x="210" y="273"/>
                  </a:lnTo>
                  <a:lnTo>
                    <a:pt x="189" y="315"/>
                  </a:lnTo>
                  <a:lnTo>
                    <a:pt x="168" y="273"/>
                  </a:lnTo>
                  <a:lnTo>
                    <a:pt x="168" y="231"/>
                  </a:lnTo>
                  <a:lnTo>
                    <a:pt x="84" y="231"/>
                  </a:lnTo>
                  <a:lnTo>
                    <a:pt x="42" y="273"/>
                  </a:lnTo>
                  <a:lnTo>
                    <a:pt x="0" y="356"/>
                  </a:lnTo>
                  <a:lnTo>
                    <a:pt x="0" y="1423"/>
                  </a:lnTo>
                  <a:lnTo>
                    <a:pt x="84" y="1423"/>
                  </a:lnTo>
                  <a:lnTo>
                    <a:pt x="105" y="1465"/>
                  </a:lnTo>
                  <a:lnTo>
                    <a:pt x="168" y="1465"/>
                  </a:lnTo>
                  <a:lnTo>
                    <a:pt x="210" y="1361"/>
                  </a:lnTo>
                  <a:lnTo>
                    <a:pt x="314" y="1256"/>
                  </a:lnTo>
                  <a:lnTo>
                    <a:pt x="398" y="1298"/>
                  </a:lnTo>
                  <a:lnTo>
                    <a:pt x="565" y="1068"/>
                  </a:lnTo>
                  <a:lnTo>
                    <a:pt x="607" y="900"/>
                  </a:lnTo>
                  <a:lnTo>
                    <a:pt x="607" y="733"/>
                  </a:lnTo>
                  <a:lnTo>
                    <a:pt x="565" y="670"/>
                  </a:lnTo>
                  <a:lnTo>
                    <a:pt x="586" y="482"/>
                  </a:lnTo>
                  <a:lnTo>
                    <a:pt x="628" y="377"/>
                  </a:lnTo>
                  <a:lnTo>
                    <a:pt x="670" y="105"/>
                  </a:lnTo>
                  <a:lnTo>
                    <a:pt x="670" y="43"/>
                  </a:lnTo>
                  <a:lnTo>
                    <a:pt x="670" y="1"/>
                  </a:lnTo>
                  <a:lnTo>
                    <a:pt x="586" y="1"/>
                  </a:lnTo>
                  <a:lnTo>
                    <a:pt x="524" y="43"/>
                  </a:lnTo>
                  <a:lnTo>
                    <a:pt x="503"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9" name="Google Shape;869;p33"/>
            <p:cNvSpPr/>
            <p:nvPr/>
          </p:nvSpPr>
          <p:spPr>
            <a:xfrm>
              <a:off x="2374900" y="2981200"/>
              <a:ext cx="59650" cy="62800"/>
            </a:xfrm>
            <a:custGeom>
              <a:rect b="b" l="l" r="r" t="t"/>
              <a:pathLst>
                <a:path extrusionOk="0" h="2512" w="2386">
                  <a:moveTo>
                    <a:pt x="837" y="0"/>
                  </a:moveTo>
                  <a:lnTo>
                    <a:pt x="816" y="314"/>
                  </a:lnTo>
                  <a:lnTo>
                    <a:pt x="565" y="335"/>
                  </a:lnTo>
                  <a:lnTo>
                    <a:pt x="649" y="419"/>
                  </a:lnTo>
                  <a:lnTo>
                    <a:pt x="670" y="461"/>
                  </a:lnTo>
                  <a:lnTo>
                    <a:pt x="774" y="565"/>
                  </a:lnTo>
                  <a:lnTo>
                    <a:pt x="858" y="649"/>
                  </a:lnTo>
                  <a:lnTo>
                    <a:pt x="942" y="649"/>
                  </a:lnTo>
                  <a:lnTo>
                    <a:pt x="963" y="712"/>
                  </a:lnTo>
                  <a:lnTo>
                    <a:pt x="983" y="816"/>
                  </a:lnTo>
                  <a:lnTo>
                    <a:pt x="1025" y="837"/>
                  </a:lnTo>
                  <a:lnTo>
                    <a:pt x="1130" y="858"/>
                  </a:lnTo>
                  <a:lnTo>
                    <a:pt x="1193" y="879"/>
                  </a:lnTo>
                  <a:lnTo>
                    <a:pt x="1193" y="963"/>
                  </a:lnTo>
                  <a:lnTo>
                    <a:pt x="1130" y="1026"/>
                  </a:lnTo>
                  <a:lnTo>
                    <a:pt x="398" y="1026"/>
                  </a:lnTo>
                  <a:lnTo>
                    <a:pt x="42" y="1570"/>
                  </a:lnTo>
                  <a:lnTo>
                    <a:pt x="42" y="1674"/>
                  </a:lnTo>
                  <a:lnTo>
                    <a:pt x="84" y="1695"/>
                  </a:lnTo>
                  <a:lnTo>
                    <a:pt x="42" y="1758"/>
                  </a:lnTo>
                  <a:lnTo>
                    <a:pt x="84" y="1800"/>
                  </a:lnTo>
                  <a:lnTo>
                    <a:pt x="105" y="1821"/>
                  </a:lnTo>
                  <a:lnTo>
                    <a:pt x="105" y="1863"/>
                  </a:lnTo>
                  <a:lnTo>
                    <a:pt x="42" y="1904"/>
                  </a:lnTo>
                  <a:lnTo>
                    <a:pt x="21" y="1967"/>
                  </a:lnTo>
                  <a:lnTo>
                    <a:pt x="0" y="1988"/>
                  </a:lnTo>
                  <a:lnTo>
                    <a:pt x="105" y="2093"/>
                  </a:lnTo>
                  <a:lnTo>
                    <a:pt x="147" y="2218"/>
                  </a:lnTo>
                  <a:lnTo>
                    <a:pt x="251" y="2218"/>
                  </a:lnTo>
                  <a:lnTo>
                    <a:pt x="335" y="2323"/>
                  </a:lnTo>
                  <a:lnTo>
                    <a:pt x="628" y="2428"/>
                  </a:lnTo>
                  <a:lnTo>
                    <a:pt x="942" y="2428"/>
                  </a:lnTo>
                  <a:lnTo>
                    <a:pt x="1172" y="2511"/>
                  </a:lnTo>
                  <a:lnTo>
                    <a:pt x="1235" y="2428"/>
                  </a:lnTo>
                  <a:lnTo>
                    <a:pt x="1235" y="2386"/>
                  </a:lnTo>
                  <a:lnTo>
                    <a:pt x="1339" y="2281"/>
                  </a:lnTo>
                  <a:lnTo>
                    <a:pt x="1465" y="2218"/>
                  </a:lnTo>
                  <a:lnTo>
                    <a:pt x="1569" y="2197"/>
                  </a:lnTo>
                  <a:lnTo>
                    <a:pt x="1569" y="2135"/>
                  </a:lnTo>
                  <a:lnTo>
                    <a:pt x="1716" y="2009"/>
                  </a:lnTo>
                  <a:lnTo>
                    <a:pt x="1799" y="1863"/>
                  </a:lnTo>
                  <a:lnTo>
                    <a:pt x="1779" y="1779"/>
                  </a:lnTo>
                  <a:lnTo>
                    <a:pt x="1862" y="1674"/>
                  </a:lnTo>
                  <a:lnTo>
                    <a:pt x="2009" y="1507"/>
                  </a:lnTo>
                  <a:lnTo>
                    <a:pt x="2092" y="1507"/>
                  </a:lnTo>
                  <a:lnTo>
                    <a:pt x="2239" y="1444"/>
                  </a:lnTo>
                  <a:lnTo>
                    <a:pt x="2302" y="1340"/>
                  </a:lnTo>
                  <a:lnTo>
                    <a:pt x="2385" y="1277"/>
                  </a:lnTo>
                  <a:lnTo>
                    <a:pt x="2385" y="1235"/>
                  </a:lnTo>
                  <a:lnTo>
                    <a:pt x="2344" y="1172"/>
                  </a:lnTo>
                  <a:lnTo>
                    <a:pt x="2239" y="1172"/>
                  </a:lnTo>
                  <a:lnTo>
                    <a:pt x="2218" y="1256"/>
                  </a:lnTo>
                  <a:lnTo>
                    <a:pt x="2113" y="1172"/>
                  </a:lnTo>
                  <a:lnTo>
                    <a:pt x="2030" y="1172"/>
                  </a:lnTo>
                  <a:lnTo>
                    <a:pt x="1988" y="1130"/>
                  </a:lnTo>
                  <a:lnTo>
                    <a:pt x="1925" y="1130"/>
                  </a:lnTo>
                  <a:lnTo>
                    <a:pt x="1904" y="1088"/>
                  </a:lnTo>
                  <a:lnTo>
                    <a:pt x="1820" y="1088"/>
                  </a:lnTo>
                  <a:lnTo>
                    <a:pt x="1820" y="21"/>
                  </a:lnTo>
                  <a:lnTo>
                    <a:pt x="837"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0" name="Google Shape;870;p33"/>
            <p:cNvSpPr/>
            <p:nvPr/>
          </p:nvSpPr>
          <p:spPr>
            <a:xfrm>
              <a:off x="2050050" y="2725400"/>
              <a:ext cx="412225" cy="305525"/>
            </a:xfrm>
            <a:custGeom>
              <a:rect b="b" l="l" r="r" t="t"/>
              <a:pathLst>
                <a:path extrusionOk="0" h="12221" w="16489">
                  <a:moveTo>
                    <a:pt x="1381" y="1"/>
                  </a:moveTo>
                  <a:lnTo>
                    <a:pt x="1" y="22"/>
                  </a:lnTo>
                  <a:lnTo>
                    <a:pt x="21" y="168"/>
                  </a:lnTo>
                  <a:lnTo>
                    <a:pt x="105" y="482"/>
                  </a:lnTo>
                  <a:lnTo>
                    <a:pt x="168" y="587"/>
                  </a:lnTo>
                  <a:lnTo>
                    <a:pt x="231" y="691"/>
                  </a:lnTo>
                  <a:lnTo>
                    <a:pt x="168" y="712"/>
                  </a:lnTo>
                  <a:lnTo>
                    <a:pt x="168" y="796"/>
                  </a:lnTo>
                  <a:lnTo>
                    <a:pt x="189" y="901"/>
                  </a:lnTo>
                  <a:lnTo>
                    <a:pt x="356" y="1110"/>
                  </a:lnTo>
                  <a:lnTo>
                    <a:pt x="356" y="1152"/>
                  </a:lnTo>
                  <a:lnTo>
                    <a:pt x="314" y="1173"/>
                  </a:lnTo>
                  <a:lnTo>
                    <a:pt x="335" y="1256"/>
                  </a:lnTo>
                  <a:lnTo>
                    <a:pt x="461" y="1361"/>
                  </a:lnTo>
                  <a:lnTo>
                    <a:pt x="482" y="1486"/>
                  </a:lnTo>
                  <a:lnTo>
                    <a:pt x="440" y="1549"/>
                  </a:lnTo>
                  <a:lnTo>
                    <a:pt x="440" y="1654"/>
                  </a:lnTo>
                  <a:lnTo>
                    <a:pt x="524" y="1696"/>
                  </a:lnTo>
                  <a:lnTo>
                    <a:pt x="545" y="1779"/>
                  </a:lnTo>
                  <a:lnTo>
                    <a:pt x="545" y="1968"/>
                  </a:lnTo>
                  <a:lnTo>
                    <a:pt x="586" y="2114"/>
                  </a:lnTo>
                  <a:lnTo>
                    <a:pt x="691" y="2219"/>
                  </a:lnTo>
                  <a:lnTo>
                    <a:pt x="754" y="2219"/>
                  </a:lnTo>
                  <a:lnTo>
                    <a:pt x="942" y="2386"/>
                  </a:lnTo>
                  <a:lnTo>
                    <a:pt x="1005" y="2512"/>
                  </a:lnTo>
                  <a:lnTo>
                    <a:pt x="1047" y="2595"/>
                  </a:lnTo>
                  <a:lnTo>
                    <a:pt x="1172" y="2721"/>
                  </a:lnTo>
                  <a:lnTo>
                    <a:pt x="1214" y="2909"/>
                  </a:lnTo>
                  <a:lnTo>
                    <a:pt x="1277" y="2930"/>
                  </a:lnTo>
                  <a:lnTo>
                    <a:pt x="1361" y="3056"/>
                  </a:lnTo>
                  <a:lnTo>
                    <a:pt x="1298" y="3139"/>
                  </a:lnTo>
                  <a:lnTo>
                    <a:pt x="1277" y="3202"/>
                  </a:lnTo>
                  <a:lnTo>
                    <a:pt x="1319" y="3265"/>
                  </a:lnTo>
                  <a:lnTo>
                    <a:pt x="1298" y="3349"/>
                  </a:lnTo>
                  <a:lnTo>
                    <a:pt x="1214" y="3328"/>
                  </a:lnTo>
                  <a:lnTo>
                    <a:pt x="1172" y="3411"/>
                  </a:lnTo>
                  <a:lnTo>
                    <a:pt x="1193" y="3432"/>
                  </a:lnTo>
                  <a:lnTo>
                    <a:pt x="1277" y="3432"/>
                  </a:lnTo>
                  <a:lnTo>
                    <a:pt x="1277" y="3516"/>
                  </a:lnTo>
                  <a:lnTo>
                    <a:pt x="1214" y="3558"/>
                  </a:lnTo>
                  <a:lnTo>
                    <a:pt x="1151" y="3516"/>
                  </a:lnTo>
                  <a:lnTo>
                    <a:pt x="1005" y="3516"/>
                  </a:lnTo>
                  <a:lnTo>
                    <a:pt x="900" y="3453"/>
                  </a:lnTo>
                  <a:lnTo>
                    <a:pt x="775" y="3474"/>
                  </a:lnTo>
                  <a:lnTo>
                    <a:pt x="712" y="3516"/>
                  </a:lnTo>
                  <a:lnTo>
                    <a:pt x="858" y="3662"/>
                  </a:lnTo>
                  <a:lnTo>
                    <a:pt x="963" y="3725"/>
                  </a:lnTo>
                  <a:lnTo>
                    <a:pt x="963" y="3830"/>
                  </a:lnTo>
                  <a:lnTo>
                    <a:pt x="1005" y="3934"/>
                  </a:lnTo>
                  <a:lnTo>
                    <a:pt x="1109" y="3955"/>
                  </a:lnTo>
                  <a:lnTo>
                    <a:pt x="1235" y="4039"/>
                  </a:lnTo>
                  <a:lnTo>
                    <a:pt x="1235" y="4081"/>
                  </a:lnTo>
                  <a:lnTo>
                    <a:pt x="1319" y="4081"/>
                  </a:lnTo>
                  <a:lnTo>
                    <a:pt x="1402" y="4102"/>
                  </a:lnTo>
                  <a:lnTo>
                    <a:pt x="1381" y="4144"/>
                  </a:lnTo>
                  <a:lnTo>
                    <a:pt x="1423" y="4206"/>
                  </a:lnTo>
                  <a:lnTo>
                    <a:pt x="1507" y="4186"/>
                  </a:lnTo>
                  <a:lnTo>
                    <a:pt x="1591" y="4186"/>
                  </a:lnTo>
                  <a:lnTo>
                    <a:pt x="1674" y="4081"/>
                  </a:lnTo>
                  <a:lnTo>
                    <a:pt x="1716" y="4081"/>
                  </a:lnTo>
                  <a:lnTo>
                    <a:pt x="1695" y="4186"/>
                  </a:lnTo>
                  <a:lnTo>
                    <a:pt x="1716" y="4374"/>
                  </a:lnTo>
                  <a:lnTo>
                    <a:pt x="1905" y="4562"/>
                  </a:lnTo>
                  <a:lnTo>
                    <a:pt x="2009" y="4583"/>
                  </a:lnTo>
                  <a:lnTo>
                    <a:pt x="2051" y="4583"/>
                  </a:lnTo>
                  <a:lnTo>
                    <a:pt x="2114" y="4667"/>
                  </a:lnTo>
                  <a:lnTo>
                    <a:pt x="2197" y="4897"/>
                  </a:lnTo>
                  <a:lnTo>
                    <a:pt x="2197" y="5127"/>
                  </a:lnTo>
                  <a:lnTo>
                    <a:pt x="2156" y="5315"/>
                  </a:lnTo>
                  <a:lnTo>
                    <a:pt x="2051" y="5462"/>
                  </a:lnTo>
                  <a:lnTo>
                    <a:pt x="2093" y="5546"/>
                  </a:lnTo>
                  <a:lnTo>
                    <a:pt x="2197" y="5650"/>
                  </a:lnTo>
                  <a:lnTo>
                    <a:pt x="2239" y="5629"/>
                  </a:lnTo>
                  <a:lnTo>
                    <a:pt x="2260" y="5713"/>
                  </a:lnTo>
                  <a:lnTo>
                    <a:pt x="2407" y="5734"/>
                  </a:lnTo>
                  <a:lnTo>
                    <a:pt x="2449" y="5859"/>
                  </a:lnTo>
                  <a:lnTo>
                    <a:pt x="2679" y="6131"/>
                  </a:lnTo>
                  <a:lnTo>
                    <a:pt x="2762" y="6152"/>
                  </a:lnTo>
                  <a:lnTo>
                    <a:pt x="2804" y="6236"/>
                  </a:lnTo>
                  <a:lnTo>
                    <a:pt x="2888" y="6341"/>
                  </a:lnTo>
                  <a:lnTo>
                    <a:pt x="3034" y="6362"/>
                  </a:lnTo>
                  <a:lnTo>
                    <a:pt x="3076" y="6445"/>
                  </a:lnTo>
                  <a:lnTo>
                    <a:pt x="3076" y="6571"/>
                  </a:lnTo>
                  <a:lnTo>
                    <a:pt x="3160" y="6655"/>
                  </a:lnTo>
                  <a:lnTo>
                    <a:pt x="3160" y="6717"/>
                  </a:lnTo>
                  <a:lnTo>
                    <a:pt x="3202" y="6822"/>
                  </a:lnTo>
                  <a:lnTo>
                    <a:pt x="3286" y="6864"/>
                  </a:lnTo>
                  <a:lnTo>
                    <a:pt x="3474" y="6780"/>
                  </a:lnTo>
                  <a:lnTo>
                    <a:pt x="3578" y="6613"/>
                  </a:lnTo>
                  <a:lnTo>
                    <a:pt x="3578" y="6487"/>
                  </a:lnTo>
                  <a:lnTo>
                    <a:pt x="3495" y="6445"/>
                  </a:lnTo>
                  <a:lnTo>
                    <a:pt x="3474" y="6341"/>
                  </a:lnTo>
                  <a:lnTo>
                    <a:pt x="3411" y="6278"/>
                  </a:lnTo>
                  <a:lnTo>
                    <a:pt x="3390" y="6173"/>
                  </a:lnTo>
                  <a:lnTo>
                    <a:pt x="3286" y="6131"/>
                  </a:lnTo>
                  <a:lnTo>
                    <a:pt x="3265" y="6048"/>
                  </a:lnTo>
                  <a:lnTo>
                    <a:pt x="3202" y="5964"/>
                  </a:lnTo>
                  <a:lnTo>
                    <a:pt x="3139" y="5943"/>
                  </a:lnTo>
                  <a:lnTo>
                    <a:pt x="3097" y="5964"/>
                  </a:lnTo>
                  <a:lnTo>
                    <a:pt x="3097" y="6048"/>
                  </a:lnTo>
                  <a:lnTo>
                    <a:pt x="3055" y="6069"/>
                  </a:lnTo>
                  <a:lnTo>
                    <a:pt x="3055" y="5985"/>
                  </a:lnTo>
                  <a:lnTo>
                    <a:pt x="2972" y="5943"/>
                  </a:lnTo>
                  <a:lnTo>
                    <a:pt x="2867" y="5818"/>
                  </a:lnTo>
                  <a:lnTo>
                    <a:pt x="2846" y="5734"/>
                  </a:lnTo>
                  <a:lnTo>
                    <a:pt x="2888" y="5629"/>
                  </a:lnTo>
                  <a:lnTo>
                    <a:pt x="2888" y="5504"/>
                  </a:lnTo>
                  <a:lnTo>
                    <a:pt x="2804" y="5399"/>
                  </a:lnTo>
                  <a:lnTo>
                    <a:pt x="2846" y="5294"/>
                  </a:lnTo>
                  <a:lnTo>
                    <a:pt x="2846" y="5232"/>
                  </a:lnTo>
                  <a:lnTo>
                    <a:pt x="2783" y="5148"/>
                  </a:lnTo>
                  <a:lnTo>
                    <a:pt x="2783" y="5085"/>
                  </a:lnTo>
                  <a:lnTo>
                    <a:pt x="2721" y="5002"/>
                  </a:lnTo>
                  <a:lnTo>
                    <a:pt x="2721" y="4897"/>
                  </a:lnTo>
                  <a:lnTo>
                    <a:pt x="2679" y="4834"/>
                  </a:lnTo>
                  <a:lnTo>
                    <a:pt x="2679" y="4688"/>
                  </a:lnTo>
                  <a:lnTo>
                    <a:pt x="2721" y="4604"/>
                  </a:lnTo>
                  <a:lnTo>
                    <a:pt x="2658" y="4395"/>
                  </a:lnTo>
                  <a:lnTo>
                    <a:pt x="2616" y="4290"/>
                  </a:lnTo>
                  <a:lnTo>
                    <a:pt x="2553" y="4206"/>
                  </a:lnTo>
                  <a:lnTo>
                    <a:pt x="2532" y="4186"/>
                  </a:lnTo>
                  <a:lnTo>
                    <a:pt x="2532" y="4248"/>
                  </a:lnTo>
                  <a:lnTo>
                    <a:pt x="2532" y="4290"/>
                  </a:lnTo>
                  <a:lnTo>
                    <a:pt x="2469" y="4353"/>
                  </a:lnTo>
                  <a:lnTo>
                    <a:pt x="2365" y="4186"/>
                  </a:lnTo>
                  <a:lnTo>
                    <a:pt x="2365" y="4102"/>
                  </a:lnTo>
                  <a:lnTo>
                    <a:pt x="2407" y="4039"/>
                  </a:lnTo>
                  <a:lnTo>
                    <a:pt x="2365" y="3976"/>
                  </a:lnTo>
                  <a:lnTo>
                    <a:pt x="2323" y="3955"/>
                  </a:lnTo>
                  <a:lnTo>
                    <a:pt x="2281" y="3746"/>
                  </a:lnTo>
                  <a:lnTo>
                    <a:pt x="2197" y="3579"/>
                  </a:lnTo>
                  <a:lnTo>
                    <a:pt x="2135" y="3558"/>
                  </a:lnTo>
                  <a:lnTo>
                    <a:pt x="2030" y="3453"/>
                  </a:lnTo>
                  <a:lnTo>
                    <a:pt x="2030" y="3328"/>
                  </a:lnTo>
                  <a:lnTo>
                    <a:pt x="2051" y="3202"/>
                  </a:lnTo>
                  <a:lnTo>
                    <a:pt x="1946" y="3056"/>
                  </a:lnTo>
                  <a:lnTo>
                    <a:pt x="1884" y="3035"/>
                  </a:lnTo>
                  <a:lnTo>
                    <a:pt x="1821" y="2993"/>
                  </a:lnTo>
                  <a:lnTo>
                    <a:pt x="1821" y="2846"/>
                  </a:lnTo>
                  <a:lnTo>
                    <a:pt x="1737" y="2784"/>
                  </a:lnTo>
                  <a:lnTo>
                    <a:pt x="1633" y="2742"/>
                  </a:lnTo>
                  <a:lnTo>
                    <a:pt x="1612" y="2637"/>
                  </a:lnTo>
                  <a:lnTo>
                    <a:pt x="1633" y="2574"/>
                  </a:lnTo>
                  <a:lnTo>
                    <a:pt x="1612" y="2407"/>
                  </a:lnTo>
                  <a:lnTo>
                    <a:pt x="1465" y="2302"/>
                  </a:lnTo>
                  <a:lnTo>
                    <a:pt x="1402" y="2219"/>
                  </a:lnTo>
                  <a:lnTo>
                    <a:pt x="1319" y="2198"/>
                  </a:lnTo>
                  <a:lnTo>
                    <a:pt x="1319" y="2093"/>
                  </a:lnTo>
                  <a:lnTo>
                    <a:pt x="1235" y="1947"/>
                  </a:lnTo>
                  <a:lnTo>
                    <a:pt x="1193" y="1863"/>
                  </a:lnTo>
                  <a:lnTo>
                    <a:pt x="1235" y="1779"/>
                  </a:lnTo>
                  <a:lnTo>
                    <a:pt x="1214" y="1361"/>
                  </a:lnTo>
                  <a:lnTo>
                    <a:pt x="1193" y="1131"/>
                  </a:lnTo>
                  <a:lnTo>
                    <a:pt x="1235" y="1005"/>
                  </a:lnTo>
                  <a:lnTo>
                    <a:pt x="1298" y="796"/>
                  </a:lnTo>
                  <a:lnTo>
                    <a:pt x="1277" y="691"/>
                  </a:lnTo>
                  <a:lnTo>
                    <a:pt x="1235" y="545"/>
                  </a:lnTo>
                  <a:lnTo>
                    <a:pt x="1319" y="691"/>
                  </a:lnTo>
                  <a:lnTo>
                    <a:pt x="1486" y="754"/>
                  </a:lnTo>
                  <a:lnTo>
                    <a:pt x="1570" y="921"/>
                  </a:lnTo>
                  <a:lnTo>
                    <a:pt x="1633" y="963"/>
                  </a:lnTo>
                  <a:lnTo>
                    <a:pt x="1737" y="963"/>
                  </a:lnTo>
                  <a:lnTo>
                    <a:pt x="1800" y="921"/>
                  </a:lnTo>
                  <a:lnTo>
                    <a:pt x="1884" y="1026"/>
                  </a:lnTo>
                  <a:lnTo>
                    <a:pt x="1925" y="1068"/>
                  </a:lnTo>
                  <a:lnTo>
                    <a:pt x="2030" y="1068"/>
                  </a:lnTo>
                  <a:lnTo>
                    <a:pt x="2156" y="1152"/>
                  </a:lnTo>
                  <a:lnTo>
                    <a:pt x="2156" y="1214"/>
                  </a:lnTo>
                  <a:lnTo>
                    <a:pt x="2093" y="1319"/>
                  </a:lnTo>
                  <a:lnTo>
                    <a:pt x="2093" y="1382"/>
                  </a:lnTo>
                  <a:lnTo>
                    <a:pt x="2135" y="1549"/>
                  </a:lnTo>
                  <a:lnTo>
                    <a:pt x="2156" y="1737"/>
                  </a:lnTo>
                  <a:lnTo>
                    <a:pt x="2218" y="1842"/>
                  </a:lnTo>
                  <a:lnTo>
                    <a:pt x="2239" y="1968"/>
                  </a:lnTo>
                  <a:lnTo>
                    <a:pt x="2218" y="2051"/>
                  </a:lnTo>
                  <a:lnTo>
                    <a:pt x="2239" y="2156"/>
                  </a:lnTo>
                  <a:lnTo>
                    <a:pt x="2407" y="2323"/>
                  </a:lnTo>
                  <a:lnTo>
                    <a:pt x="2365" y="2386"/>
                  </a:lnTo>
                  <a:lnTo>
                    <a:pt x="2344" y="2470"/>
                  </a:lnTo>
                  <a:lnTo>
                    <a:pt x="2407" y="2533"/>
                  </a:lnTo>
                  <a:lnTo>
                    <a:pt x="2428" y="2533"/>
                  </a:lnTo>
                  <a:lnTo>
                    <a:pt x="2469" y="2595"/>
                  </a:lnTo>
                  <a:lnTo>
                    <a:pt x="2532" y="2784"/>
                  </a:lnTo>
                  <a:lnTo>
                    <a:pt x="2616" y="2805"/>
                  </a:lnTo>
                  <a:lnTo>
                    <a:pt x="2658" y="2909"/>
                  </a:lnTo>
                  <a:lnTo>
                    <a:pt x="2658" y="3035"/>
                  </a:lnTo>
                  <a:lnTo>
                    <a:pt x="2721" y="3097"/>
                  </a:lnTo>
                  <a:lnTo>
                    <a:pt x="2783" y="3118"/>
                  </a:lnTo>
                  <a:lnTo>
                    <a:pt x="2846" y="3244"/>
                  </a:lnTo>
                  <a:lnTo>
                    <a:pt x="2867" y="3349"/>
                  </a:lnTo>
                  <a:lnTo>
                    <a:pt x="2951" y="3411"/>
                  </a:lnTo>
                  <a:lnTo>
                    <a:pt x="2972" y="3453"/>
                  </a:lnTo>
                  <a:lnTo>
                    <a:pt x="3055" y="3453"/>
                  </a:lnTo>
                  <a:lnTo>
                    <a:pt x="3097" y="3516"/>
                  </a:lnTo>
                  <a:lnTo>
                    <a:pt x="3181" y="3453"/>
                  </a:lnTo>
                  <a:lnTo>
                    <a:pt x="3244" y="3516"/>
                  </a:lnTo>
                  <a:lnTo>
                    <a:pt x="3244" y="3642"/>
                  </a:lnTo>
                  <a:lnTo>
                    <a:pt x="3181" y="3725"/>
                  </a:lnTo>
                  <a:lnTo>
                    <a:pt x="3202" y="3872"/>
                  </a:lnTo>
                  <a:lnTo>
                    <a:pt x="3390" y="4060"/>
                  </a:lnTo>
                  <a:lnTo>
                    <a:pt x="3474" y="4039"/>
                  </a:lnTo>
                  <a:lnTo>
                    <a:pt x="3558" y="4060"/>
                  </a:lnTo>
                  <a:lnTo>
                    <a:pt x="3516" y="4165"/>
                  </a:lnTo>
                  <a:lnTo>
                    <a:pt x="3578" y="4269"/>
                  </a:lnTo>
                  <a:lnTo>
                    <a:pt x="3683" y="4290"/>
                  </a:lnTo>
                  <a:lnTo>
                    <a:pt x="3767" y="4290"/>
                  </a:lnTo>
                  <a:lnTo>
                    <a:pt x="3850" y="4395"/>
                  </a:lnTo>
                  <a:lnTo>
                    <a:pt x="3892" y="4499"/>
                  </a:lnTo>
                  <a:lnTo>
                    <a:pt x="3976" y="4520"/>
                  </a:lnTo>
                  <a:lnTo>
                    <a:pt x="3997" y="4499"/>
                  </a:lnTo>
                  <a:lnTo>
                    <a:pt x="4018" y="4520"/>
                  </a:lnTo>
                  <a:lnTo>
                    <a:pt x="4039" y="4604"/>
                  </a:lnTo>
                  <a:lnTo>
                    <a:pt x="3997" y="4667"/>
                  </a:lnTo>
                  <a:lnTo>
                    <a:pt x="3934" y="4604"/>
                  </a:lnTo>
                  <a:lnTo>
                    <a:pt x="3850" y="4625"/>
                  </a:lnTo>
                  <a:lnTo>
                    <a:pt x="3767" y="4730"/>
                  </a:lnTo>
                  <a:lnTo>
                    <a:pt x="3704" y="4897"/>
                  </a:lnTo>
                  <a:lnTo>
                    <a:pt x="3725" y="5002"/>
                  </a:lnTo>
                  <a:lnTo>
                    <a:pt x="3809" y="5085"/>
                  </a:lnTo>
                  <a:lnTo>
                    <a:pt x="3913" y="5085"/>
                  </a:lnTo>
                  <a:lnTo>
                    <a:pt x="3997" y="5148"/>
                  </a:lnTo>
                  <a:lnTo>
                    <a:pt x="4206" y="5315"/>
                  </a:lnTo>
                  <a:lnTo>
                    <a:pt x="4353" y="5357"/>
                  </a:lnTo>
                  <a:lnTo>
                    <a:pt x="4415" y="5357"/>
                  </a:lnTo>
                  <a:lnTo>
                    <a:pt x="4436" y="5420"/>
                  </a:lnTo>
                  <a:lnTo>
                    <a:pt x="4499" y="5525"/>
                  </a:lnTo>
                  <a:lnTo>
                    <a:pt x="4541" y="5608"/>
                  </a:lnTo>
                  <a:lnTo>
                    <a:pt x="4499" y="5713"/>
                  </a:lnTo>
                  <a:lnTo>
                    <a:pt x="4415" y="5734"/>
                  </a:lnTo>
                  <a:lnTo>
                    <a:pt x="4436" y="5776"/>
                  </a:lnTo>
                  <a:lnTo>
                    <a:pt x="4520" y="5838"/>
                  </a:lnTo>
                  <a:lnTo>
                    <a:pt x="4708" y="5880"/>
                  </a:lnTo>
                  <a:lnTo>
                    <a:pt x="4708" y="5964"/>
                  </a:lnTo>
                  <a:lnTo>
                    <a:pt x="4750" y="5985"/>
                  </a:lnTo>
                  <a:lnTo>
                    <a:pt x="4897" y="6131"/>
                  </a:lnTo>
                  <a:lnTo>
                    <a:pt x="5085" y="6362"/>
                  </a:lnTo>
                  <a:lnTo>
                    <a:pt x="5231" y="6592"/>
                  </a:lnTo>
                  <a:lnTo>
                    <a:pt x="5399" y="6801"/>
                  </a:lnTo>
                  <a:lnTo>
                    <a:pt x="5399" y="6906"/>
                  </a:lnTo>
                  <a:lnTo>
                    <a:pt x="5608" y="7178"/>
                  </a:lnTo>
                  <a:lnTo>
                    <a:pt x="5650" y="7282"/>
                  </a:lnTo>
                  <a:lnTo>
                    <a:pt x="5587" y="7408"/>
                  </a:lnTo>
                  <a:lnTo>
                    <a:pt x="5650" y="7491"/>
                  </a:lnTo>
                  <a:lnTo>
                    <a:pt x="5692" y="7638"/>
                  </a:lnTo>
                  <a:lnTo>
                    <a:pt x="5817" y="7952"/>
                  </a:lnTo>
                  <a:lnTo>
                    <a:pt x="5817" y="8077"/>
                  </a:lnTo>
                  <a:lnTo>
                    <a:pt x="5775" y="8182"/>
                  </a:lnTo>
                  <a:lnTo>
                    <a:pt x="5650" y="8287"/>
                  </a:lnTo>
                  <a:lnTo>
                    <a:pt x="5608" y="8370"/>
                  </a:lnTo>
                  <a:lnTo>
                    <a:pt x="5671" y="8370"/>
                  </a:lnTo>
                  <a:lnTo>
                    <a:pt x="5754" y="8454"/>
                  </a:lnTo>
                  <a:lnTo>
                    <a:pt x="5692" y="8496"/>
                  </a:lnTo>
                  <a:lnTo>
                    <a:pt x="5566" y="8496"/>
                  </a:lnTo>
                  <a:lnTo>
                    <a:pt x="5482" y="8538"/>
                  </a:lnTo>
                  <a:lnTo>
                    <a:pt x="5482" y="8579"/>
                  </a:lnTo>
                  <a:lnTo>
                    <a:pt x="5566" y="8789"/>
                  </a:lnTo>
                  <a:lnTo>
                    <a:pt x="5650" y="8872"/>
                  </a:lnTo>
                  <a:lnTo>
                    <a:pt x="5650" y="8956"/>
                  </a:lnTo>
                  <a:lnTo>
                    <a:pt x="5754" y="9103"/>
                  </a:lnTo>
                  <a:lnTo>
                    <a:pt x="5796" y="9228"/>
                  </a:lnTo>
                  <a:lnTo>
                    <a:pt x="5859" y="9291"/>
                  </a:lnTo>
                  <a:lnTo>
                    <a:pt x="5922" y="9291"/>
                  </a:lnTo>
                  <a:lnTo>
                    <a:pt x="5943" y="9333"/>
                  </a:lnTo>
                  <a:lnTo>
                    <a:pt x="6131" y="9395"/>
                  </a:lnTo>
                  <a:lnTo>
                    <a:pt x="6278" y="9375"/>
                  </a:lnTo>
                  <a:lnTo>
                    <a:pt x="6340" y="9375"/>
                  </a:lnTo>
                  <a:lnTo>
                    <a:pt x="6299" y="9437"/>
                  </a:lnTo>
                  <a:lnTo>
                    <a:pt x="6299" y="9500"/>
                  </a:lnTo>
                  <a:lnTo>
                    <a:pt x="6424" y="9542"/>
                  </a:lnTo>
                  <a:lnTo>
                    <a:pt x="6591" y="9688"/>
                  </a:lnTo>
                  <a:lnTo>
                    <a:pt x="6696" y="9835"/>
                  </a:lnTo>
                  <a:lnTo>
                    <a:pt x="6759" y="9960"/>
                  </a:lnTo>
                  <a:lnTo>
                    <a:pt x="6863" y="10023"/>
                  </a:lnTo>
                  <a:lnTo>
                    <a:pt x="6926" y="10002"/>
                  </a:lnTo>
                  <a:lnTo>
                    <a:pt x="7031" y="10044"/>
                  </a:lnTo>
                  <a:lnTo>
                    <a:pt x="7115" y="10044"/>
                  </a:lnTo>
                  <a:lnTo>
                    <a:pt x="7345" y="10149"/>
                  </a:lnTo>
                  <a:lnTo>
                    <a:pt x="7428" y="10149"/>
                  </a:lnTo>
                  <a:lnTo>
                    <a:pt x="7449" y="10107"/>
                  </a:lnTo>
                  <a:lnTo>
                    <a:pt x="7512" y="10107"/>
                  </a:lnTo>
                  <a:lnTo>
                    <a:pt x="7575" y="10170"/>
                  </a:lnTo>
                  <a:lnTo>
                    <a:pt x="7847" y="10442"/>
                  </a:lnTo>
                  <a:lnTo>
                    <a:pt x="7910" y="10442"/>
                  </a:lnTo>
                  <a:lnTo>
                    <a:pt x="8098" y="10630"/>
                  </a:lnTo>
                  <a:lnTo>
                    <a:pt x="8328" y="10735"/>
                  </a:lnTo>
                  <a:lnTo>
                    <a:pt x="8621" y="10756"/>
                  </a:lnTo>
                  <a:lnTo>
                    <a:pt x="8747" y="10839"/>
                  </a:lnTo>
                  <a:lnTo>
                    <a:pt x="8830" y="10965"/>
                  </a:lnTo>
                  <a:lnTo>
                    <a:pt x="8998" y="10965"/>
                  </a:lnTo>
                  <a:lnTo>
                    <a:pt x="9144" y="11048"/>
                  </a:lnTo>
                  <a:lnTo>
                    <a:pt x="9228" y="10986"/>
                  </a:lnTo>
                  <a:lnTo>
                    <a:pt x="9249" y="11007"/>
                  </a:lnTo>
                  <a:lnTo>
                    <a:pt x="9332" y="11153"/>
                  </a:lnTo>
                  <a:lnTo>
                    <a:pt x="9479" y="11216"/>
                  </a:lnTo>
                  <a:lnTo>
                    <a:pt x="9625" y="11216"/>
                  </a:lnTo>
                  <a:lnTo>
                    <a:pt x="9730" y="11279"/>
                  </a:lnTo>
                  <a:lnTo>
                    <a:pt x="9960" y="11362"/>
                  </a:lnTo>
                  <a:lnTo>
                    <a:pt x="10148" y="11362"/>
                  </a:lnTo>
                  <a:lnTo>
                    <a:pt x="10295" y="11467"/>
                  </a:lnTo>
                  <a:lnTo>
                    <a:pt x="10588" y="11572"/>
                  </a:lnTo>
                  <a:lnTo>
                    <a:pt x="10692" y="11530"/>
                  </a:lnTo>
                  <a:lnTo>
                    <a:pt x="11006" y="11404"/>
                  </a:lnTo>
                  <a:lnTo>
                    <a:pt x="11111" y="11404"/>
                  </a:lnTo>
                  <a:lnTo>
                    <a:pt x="11299" y="11300"/>
                  </a:lnTo>
                  <a:lnTo>
                    <a:pt x="11404" y="11279"/>
                  </a:lnTo>
                  <a:lnTo>
                    <a:pt x="11613" y="11279"/>
                  </a:lnTo>
                  <a:lnTo>
                    <a:pt x="11613" y="11258"/>
                  </a:lnTo>
                  <a:lnTo>
                    <a:pt x="11467" y="11216"/>
                  </a:lnTo>
                  <a:lnTo>
                    <a:pt x="11404" y="11216"/>
                  </a:lnTo>
                  <a:lnTo>
                    <a:pt x="11404" y="11174"/>
                  </a:lnTo>
                  <a:lnTo>
                    <a:pt x="11529" y="11090"/>
                  </a:lnTo>
                  <a:lnTo>
                    <a:pt x="11550" y="11111"/>
                  </a:lnTo>
                  <a:lnTo>
                    <a:pt x="11550" y="11195"/>
                  </a:lnTo>
                  <a:lnTo>
                    <a:pt x="11634" y="11153"/>
                  </a:lnTo>
                  <a:lnTo>
                    <a:pt x="11718" y="11153"/>
                  </a:lnTo>
                  <a:lnTo>
                    <a:pt x="11718" y="11195"/>
                  </a:lnTo>
                  <a:lnTo>
                    <a:pt x="11655" y="11195"/>
                  </a:lnTo>
                  <a:lnTo>
                    <a:pt x="11634" y="11216"/>
                  </a:lnTo>
                  <a:lnTo>
                    <a:pt x="11655" y="11258"/>
                  </a:lnTo>
                  <a:lnTo>
                    <a:pt x="11760" y="11258"/>
                  </a:lnTo>
                  <a:lnTo>
                    <a:pt x="11864" y="11279"/>
                  </a:lnTo>
                  <a:lnTo>
                    <a:pt x="12032" y="11404"/>
                  </a:lnTo>
                  <a:lnTo>
                    <a:pt x="12094" y="11467"/>
                  </a:lnTo>
                  <a:lnTo>
                    <a:pt x="12094" y="11425"/>
                  </a:lnTo>
                  <a:lnTo>
                    <a:pt x="11969" y="11300"/>
                  </a:lnTo>
                  <a:lnTo>
                    <a:pt x="11780" y="11216"/>
                  </a:lnTo>
                  <a:lnTo>
                    <a:pt x="11780" y="11174"/>
                  </a:lnTo>
                  <a:lnTo>
                    <a:pt x="11822" y="11174"/>
                  </a:lnTo>
                  <a:lnTo>
                    <a:pt x="11843" y="11195"/>
                  </a:lnTo>
                  <a:lnTo>
                    <a:pt x="11948" y="11216"/>
                  </a:lnTo>
                  <a:lnTo>
                    <a:pt x="12053" y="11300"/>
                  </a:lnTo>
                  <a:lnTo>
                    <a:pt x="12157" y="11425"/>
                  </a:lnTo>
                  <a:lnTo>
                    <a:pt x="12157" y="11488"/>
                  </a:lnTo>
                  <a:lnTo>
                    <a:pt x="12199" y="11530"/>
                  </a:lnTo>
                  <a:lnTo>
                    <a:pt x="12597" y="11885"/>
                  </a:lnTo>
                  <a:lnTo>
                    <a:pt x="12722" y="11906"/>
                  </a:lnTo>
                  <a:lnTo>
                    <a:pt x="12764" y="11990"/>
                  </a:lnTo>
                  <a:lnTo>
                    <a:pt x="12910" y="12116"/>
                  </a:lnTo>
                  <a:lnTo>
                    <a:pt x="12994" y="12220"/>
                  </a:lnTo>
                  <a:lnTo>
                    <a:pt x="13015" y="12199"/>
                  </a:lnTo>
                  <a:lnTo>
                    <a:pt x="13036" y="12136"/>
                  </a:lnTo>
                  <a:lnTo>
                    <a:pt x="13099" y="12095"/>
                  </a:lnTo>
                  <a:lnTo>
                    <a:pt x="13099" y="12053"/>
                  </a:lnTo>
                  <a:lnTo>
                    <a:pt x="13078" y="12032"/>
                  </a:lnTo>
                  <a:lnTo>
                    <a:pt x="13036" y="11990"/>
                  </a:lnTo>
                  <a:lnTo>
                    <a:pt x="13078" y="11927"/>
                  </a:lnTo>
                  <a:lnTo>
                    <a:pt x="13036" y="11906"/>
                  </a:lnTo>
                  <a:lnTo>
                    <a:pt x="13036" y="11802"/>
                  </a:lnTo>
                  <a:lnTo>
                    <a:pt x="13392" y="11258"/>
                  </a:lnTo>
                  <a:lnTo>
                    <a:pt x="14124" y="11258"/>
                  </a:lnTo>
                  <a:lnTo>
                    <a:pt x="14187" y="11195"/>
                  </a:lnTo>
                  <a:lnTo>
                    <a:pt x="14187" y="11111"/>
                  </a:lnTo>
                  <a:lnTo>
                    <a:pt x="14124" y="11090"/>
                  </a:lnTo>
                  <a:lnTo>
                    <a:pt x="14019" y="11069"/>
                  </a:lnTo>
                  <a:lnTo>
                    <a:pt x="13977" y="11048"/>
                  </a:lnTo>
                  <a:lnTo>
                    <a:pt x="13957" y="10944"/>
                  </a:lnTo>
                  <a:lnTo>
                    <a:pt x="13936" y="10881"/>
                  </a:lnTo>
                  <a:lnTo>
                    <a:pt x="13852" y="10881"/>
                  </a:lnTo>
                  <a:lnTo>
                    <a:pt x="13768" y="10797"/>
                  </a:lnTo>
                  <a:lnTo>
                    <a:pt x="13664" y="10693"/>
                  </a:lnTo>
                  <a:lnTo>
                    <a:pt x="13643" y="10651"/>
                  </a:lnTo>
                  <a:lnTo>
                    <a:pt x="13559" y="10567"/>
                  </a:lnTo>
                  <a:lnTo>
                    <a:pt x="13810" y="10546"/>
                  </a:lnTo>
                  <a:lnTo>
                    <a:pt x="13831" y="10232"/>
                  </a:lnTo>
                  <a:lnTo>
                    <a:pt x="14814" y="10253"/>
                  </a:lnTo>
                  <a:lnTo>
                    <a:pt x="14856" y="10170"/>
                  </a:lnTo>
                  <a:lnTo>
                    <a:pt x="14898" y="10128"/>
                  </a:lnTo>
                  <a:lnTo>
                    <a:pt x="14982" y="10128"/>
                  </a:lnTo>
                  <a:lnTo>
                    <a:pt x="14982" y="10170"/>
                  </a:lnTo>
                  <a:lnTo>
                    <a:pt x="15003" y="10212"/>
                  </a:lnTo>
                  <a:lnTo>
                    <a:pt x="15024" y="10170"/>
                  </a:lnTo>
                  <a:lnTo>
                    <a:pt x="15086" y="10149"/>
                  </a:lnTo>
                  <a:lnTo>
                    <a:pt x="15086" y="10128"/>
                  </a:lnTo>
                  <a:lnTo>
                    <a:pt x="15170" y="10044"/>
                  </a:lnTo>
                  <a:lnTo>
                    <a:pt x="15191" y="9940"/>
                  </a:lnTo>
                  <a:lnTo>
                    <a:pt x="15212" y="9898"/>
                  </a:lnTo>
                  <a:lnTo>
                    <a:pt x="15317" y="9898"/>
                  </a:lnTo>
                  <a:lnTo>
                    <a:pt x="15421" y="9793"/>
                  </a:lnTo>
                  <a:lnTo>
                    <a:pt x="15526" y="9647"/>
                  </a:lnTo>
                  <a:lnTo>
                    <a:pt x="15610" y="9626"/>
                  </a:lnTo>
                  <a:lnTo>
                    <a:pt x="15610" y="9626"/>
                  </a:lnTo>
                  <a:lnTo>
                    <a:pt x="15589" y="9730"/>
                  </a:lnTo>
                  <a:lnTo>
                    <a:pt x="15526" y="9793"/>
                  </a:lnTo>
                  <a:lnTo>
                    <a:pt x="15547" y="9835"/>
                  </a:lnTo>
                  <a:lnTo>
                    <a:pt x="15651" y="9919"/>
                  </a:lnTo>
                  <a:lnTo>
                    <a:pt x="15714" y="10023"/>
                  </a:lnTo>
                  <a:lnTo>
                    <a:pt x="15735" y="10002"/>
                  </a:lnTo>
                  <a:lnTo>
                    <a:pt x="15840" y="9814"/>
                  </a:lnTo>
                  <a:lnTo>
                    <a:pt x="15944" y="9437"/>
                  </a:lnTo>
                  <a:lnTo>
                    <a:pt x="16007" y="9333"/>
                  </a:lnTo>
                  <a:lnTo>
                    <a:pt x="15944" y="9375"/>
                  </a:lnTo>
                  <a:lnTo>
                    <a:pt x="15902" y="9416"/>
                  </a:lnTo>
                  <a:lnTo>
                    <a:pt x="15840" y="9395"/>
                  </a:lnTo>
                  <a:lnTo>
                    <a:pt x="15840" y="9333"/>
                  </a:lnTo>
                  <a:lnTo>
                    <a:pt x="15965" y="9207"/>
                  </a:lnTo>
                  <a:lnTo>
                    <a:pt x="16007" y="9123"/>
                  </a:lnTo>
                  <a:lnTo>
                    <a:pt x="15902" y="9123"/>
                  </a:lnTo>
                  <a:lnTo>
                    <a:pt x="15819" y="9061"/>
                  </a:lnTo>
                  <a:lnTo>
                    <a:pt x="15840" y="9019"/>
                  </a:lnTo>
                  <a:lnTo>
                    <a:pt x="15965" y="8956"/>
                  </a:lnTo>
                  <a:lnTo>
                    <a:pt x="15965" y="8789"/>
                  </a:lnTo>
                  <a:lnTo>
                    <a:pt x="16028" y="8705"/>
                  </a:lnTo>
                  <a:lnTo>
                    <a:pt x="16279" y="8475"/>
                  </a:lnTo>
                  <a:lnTo>
                    <a:pt x="16426" y="8266"/>
                  </a:lnTo>
                  <a:lnTo>
                    <a:pt x="16488" y="8119"/>
                  </a:lnTo>
                  <a:lnTo>
                    <a:pt x="16488" y="8015"/>
                  </a:lnTo>
                  <a:lnTo>
                    <a:pt x="16321" y="7763"/>
                  </a:lnTo>
                  <a:lnTo>
                    <a:pt x="16216" y="7805"/>
                  </a:lnTo>
                  <a:lnTo>
                    <a:pt x="16237" y="7847"/>
                  </a:lnTo>
                  <a:lnTo>
                    <a:pt x="16174" y="7868"/>
                  </a:lnTo>
                  <a:lnTo>
                    <a:pt x="15923" y="7826"/>
                  </a:lnTo>
                  <a:lnTo>
                    <a:pt x="15693" y="7826"/>
                  </a:lnTo>
                  <a:lnTo>
                    <a:pt x="15693" y="7868"/>
                  </a:lnTo>
                  <a:lnTo>
                    <a:pt x="15547" y="7952"/>
                  </a:lnTo>
                  <a:lnTo>
                    <a:pt x="15505" y="7910"/>
                  </a:lnTo>
                  <a:lnTo>
                    <a:pt x="15379" y="7931"/>
                  </a:lnTo>
                  <a:lnTo>
                    <a:pt x="15275" y="8035"/>
                  </a:lnTo>
                  <a:lnTo>
                    <a:pt x="14793" y="8035"/>
                  </a:lnTo>
                  <a:lnTo>
                    <a:pt x="14396" y="8119"/>
                  </a:lnTo>
                  <a:lnTo>
                    <a:pt x="14396" y="8182"/>
                  </a:lnTo>
                  <a:lnTo>
                    <a:pt x="14501" y="8224"/>
                  </a:lnTo>
                  <a:lnTo>
                    <a:pt x="14291" y="8454"/>
                  </a:lnTo>
                  <a:lnTo>
                    <a:pt x="14270" y="8810"/>
                  </a:lnTo>
                  <a:lnTo>
                    <a:pt x="14291" y="8851"/>
                  </a:lnTo>
                  <a:lnTo>
                    <a:pt x="14082" y="9082"/>
                  </a:lnTo>
                  <a:lnTo>
                    <a:pt x="14082" y="9270"/>
                  </a:lnTo>
                  <a:lnTo>
                    <a:pt x="13957" y="9395"/>
                  </a:lnTo>
                  <a:lnTo>
                    <a:pt x="13873" y="9416"/>
                  </a:lnTo>
                  <a:lnTo>
                    <a:pt x="13622" y="9542"/>
                  </a:lnTo>
                  <a:lnTo>
                    <a:pt x="13643" y="9584"/>
                  </a:lnTo>
                  <a:lnTo>
                    <a:pt x="13747" y="9500"/>
                  </a:lnTo>
                  <a:lnTo>
                    <a:pt x="13726" y="9605"/>
                  </a:lnTo>
                  <a:lnTo>
                    <a:pt x="13726" y="9793"/>
                  </a:lnTo>
                  <a:lnTo>
                    <a:pt x="13622" y="9919"/>
                  </a:lnTo>
                  <a:lnTo>
                    <a:pt x="13538" y="9919"/>
                  </a:lnTo>
                  <a:lnTo>
                    <a:pt x="13517" y="9960"/>
                  </a:lnTo>
                  <a:lnTo>
                    <a:pt x="13454" y="9919"/>
                  </a:lnTo>
                  <a:lnTo>
                    <a:pt x="13329" y="9835"/>
                  </a:lnTo>
                  <a:lnTo>
                    <a:pt x="13350" y="9793"/>
                  </a:lnTo>
                  <a:lnTo>
                    <a:pt x="13454" y="9730"/>
                  </a:lnTo>
                  <a:lnTo>
                    <a:pt x="13308" y="9688"/>
                  </a:lnTo>
                  <a:lnTo>
                    <a:pt x="13245" y="9730"/>
                  </a:lnTo>
                  <a:lnTo>
                    <a:pt x="13120" y="9709"/>
                  </a:lnTo>
                  <a:lnTo>
                    <a:pt x="12973" y="9709"/>
                  </a:lnTo>
                  <a:lnTo>
                    <a:pt x="12869" y="9793"/>
                  </a:lnTo>
                  <a:lnTo>
                    <a:pt x="12722" y="9814"/>
                  </a:lnTo>
                  <a:lnTo>
                    <a:pt x="12513" y="9814"/>
                  </a:lnTo>
                  <a:lnTo>
                    <a:pt x="12492" y="9856"/>
                  </a:lnTo>
                  <a:lnTo>
                    <a:pt x="12262" y="10002"/>
                  </a:lnTo>
                  <a:lnTo>
                    <a:pt x="12178" y="10002"/>
                  </a:lnTo>
                  <a:lnTo>
                    <a:pt x="12157" y="9940"/>
                  </a:lnTo>
                  <a:lnTo>
                    <a:pt x="11948" y="10002"/>
                  </a:lnTo>
                  <a:lnTo>
                    <a:pt x="11822" y="10044"/>
                  </a:lnTo>
                  <a:lnTo>
                    <a:pt x="11760" y="9919"/>
                  </a:lnTo>
                  <a:lnTo>
                    <a:pt x="11634" y="9730"/>
                  </a:lnTo>
                  <a:lnTo>
                    <a:pt x="11467" y="9647"/>
                  </a:lnTo>
                  <a:lnTo>
                    <a:pt x="11425" y="9605"/>
                  </a:lnTo>
                  <a:lnTo>
                    <a:pt x="11257" y="9605"/>
                  </a:lnTo>
                  <a:lnTo>
                    <a:pt x="11216" y="9626"/>
                  </a:lnTo>
                  <a:lnTo>
                    <a:pt x="11132" y="9521"/>
                  </a:lnTo>
                  <a:lnTo>
                    <a:pt x="10902" y="9270"/>
                  </a:lnTo>
                  <a:lnTo>
                    <a:pt x="10881" y="9165"/>
                  </a:lnTo>
                  <a:lnTo>
                    <a:pt x="10881" y="9082"/>
                  </a:lnTo>
                  <a:lnTo>
                    <a:pt x="10776" y="8914"/>
                  </a:lnTo>
                  <a:lnTo>
                    <a:pt x="10713" y="8789"/>
                  </a:lnTo>
                  <a:lnTo>
                    <a:pt x="10400" y="8454"/>
                  </a:lnTo>
                  <a:lnTo>
                    <a:pt x="10379" y="8328"/>
                  </a:lnTo>
                  <a:lnTo>
                    <a:pt x="10316" y="8245"/>
                  </a:lnTo>
                  <a:lnTo>
                    <a:pt x="10358" y="8161"/>
                  </a:lnTo>
                  <a:lnTo>
                    <a:pt x="10316" y="8077"/>
                  </a:lnTo>
                  <a:lnTo>
                    <a:pt x="10253" y="7847"/>
                  </a:lnTo>
                  <a:lnTo>
                    <a:pt x="10169" y="7763"/>
                  </a:lnTo>
                  <a:lnTo>
                    <a:pt x="10190" y="7638"/>
                  </a:lnTo>
                  <a:lnTo>
                    <a:pt x="10316" y="7805"/>
                  </a:lnTo>
                  <a:lnTo>
                    <a:pt x="10316" y="8015"/>
                  </a:lnTo>
                  <a:lnTo>
                    <a:pt x="10379" y="7973"/>
                  </a:lnTo>
                  <a:lnTo>
                    <a:pt x="10379" y="7805"/>
                  </a:lnTo>
                  <a:lnTo>
                    <a:pt x="10211" y="7554"/>
                  </a:lnTo>
                  <a:lnTo>
                    <a:pt x="10253" y="7429"/>
                  </a:lnTo>
                  <a:lnTo>
                    <a:pt x="10190" y="7219"/>
                  </a:lnTo>
                  <a:lnTo>
                    <a:pt x="10169" y="7115"/>
                  </a:lnTo>
                  <a:lnTo>
                    <a:pt x="10253" y="7010"/>
                  </a:lnTo>
                  <a:lnTo>
                    <a:pt x="10295" y="6717"/>
                  </a:lnTo>
                  <a:lnTo>
                    <a:pt x="10253" y="6571"/>
                  </a:lnTo>
                  <a:lnTo>
                    <a:pt x="10316" y="6278"/>
                  </a:lnTo>
                  <a:lnTo>
                    <a:pt x="10316" y="6173"/>
                  </a:lnTo>
                  <a:lnTo>
                    <a:pt x="10358" y="6090"/>
                  </a:lnTo>
                  <a:lnTo>
                    <a:pt x="10316" y="6048"/>
                  </a:lnTo>
                  <a:lnTo>
                    <a:pt x="10316" y="5922"/>
                  </a:lnTo>
                  <a:lnTo>
                    <a:pt x="10379" y="5859"/>
                  </a:lnTo>
                  <a:lnTo>
                    <a:pt x="10400" y="5713"/>
                  </a:lnTo>
                  <a:lnTo>
                    <a:pt x="10420" y="5650"/>
                  </a:lnTo>
                  <a:lnTo>
                    <a:pt x="10358" y="5608"/>
                  </a:lnTo>
                  <a:lnTo>
                    <a:pt x="10420" y="5504"/>
                  </a:lnTo>
                  <a:lnTo>
                    <a:pt x="10420" y="5336"/>
                  </a:lnTo>
                  <a:lnTo>
                    <a:pt x="10525" y="5336"/>
                  </a:lnTo>
                  <a:lnTo>
                    <a:pt x="10504" y="5441"/>
                  </a:lnTo>
                  <a:lnTo>
                    <a:pt x="10504" y="5525"/>
                  </a:lnTo>
                  <a:lnTo>
                    <a:pt x="10567" y="5504"/>
                  </a:lnTo>
                  <a:lnTo>
                    <a:pt x="10588" y="5399"/>
                  </a:lnTo>
                  <a:lnTo>
                    <a:pt x="10672" y="5294"/>
                  </a:lnTo>
                  <a:lnTo>
                    <a:pt x="10692" y="5148"/>
                  </a:lnTo>
                  <a:lnTo>
                    <a:pt x="10734" y="5106"/>
                  </a:lnTo>
                  <a:lnTo>
                    <a:pt x="10776" y="4939"/>
                  </a:lnTo>
                  <a:lnTo>
                    <a:pt x="10776" y="4897"/>
                  </a:lnTo>
                  <a:lnTo>
                    <a:pt x="10692" y="4939"/>
                  </a:lnTo>
                  <a:lnTo>
                    <a:pt x="10672" y="5127"/>
                  </a:lnTo>
                  <a:lnTo>
                    <a:pt x="10567" y="5190"/>
                  </a:lnTo>
                  <a:lnTo>
                    <a:pt x="10588" y="5106"/>
                  </a:lnTo>
                  <a:lnTo>
                    <a:pt x="10525" y="5085"/>
                  </a:lnTo>
                  <a:lnTo>
                    <a:pt x="10504" y="5002"/>
                  </a:lnTo>
                  <a:lnTo>
                    <a:pt x="10400" y="5002"/>
                  </a:lnTo>
                  <a:lnTo>
                    <a:pt x="10295" y="4918"/>
                  </a:lnTo>
                  <a:lnTo>
                    <a:pt x="10107" y="4876"/>
                  </a:lnTo>
                  <a:lnTo>
                    <a:pt x="10002" y="4771"/>
                  </a:lnTo>
                  <a:lnTo>
                    <a:pt x="9939" y="4730"/>
                  </a:lnTo>
                  <a:lnTo>
                    <a:pt x="9856" y="4730"/>
                  </a:lnTo>
                  <a:lnTo>
                    <a:pt x="9793" y="4709"/>
                  </a:lnTo>
                  <a:lnTo>
                    <a:pt x="9772" y="4709"/>
                  </a:lnTo>
                  <a:lnTo>
                    <a:pt x="9730" y="4667"/>
                  </a:lnTo>
                  <a:lnTo>
                    <a:pt x="9751" y="4499"/>
                  </a:lnTo>
                  <a:lnTo>
                    <a:pt x="9625" y="4165"/>
                  </a:lnTo>
                  <a:lnTo>
                    <a:pt x="9625" y="4144"/>
                  </a:lnTo>
                  <a:lnTo>
                    <a:pt x="9625" y="4081"/>
                  </a:lnTo>
                  <a:lnTo>
                    <a:pt x="9625" y="3976"/>
                  </a:lnTo>
                  <a:lnTo>
                    <a:pt x="9646" y="3872"/>
                  </a:lnTo>
                  <a:lnTo>
                    <a:pt x="9542" y="3788"/>
                  </a:lnTo>
                  <a:lnTo>
                    <a:pt x="9479" y="3683"/>
                  </a:lnTo>
                  <a:lnTo>
                    <a:pt x="9458" y="3579"/>
                  </a:lnTo>
                  <a:lnTo>
                    <a:pt x="9374" y="3537"/>
                  </a:lnTo>
                  <a:lnTo>
                    <a:pt x="9353" y="3453"/>
                  </a:lnTo>
                  <a:lnTo>
                    <a:pt x="9312" y="3432"/>
                  </a:lnTo>
                  <a:lnTo>
                    <a:pt x="9228" y="3223"/>
                  </a:lnTo>
                  <a:lnTo>
                    <a:pt x="9207" y="3139"/>
                  </a:lnTo>
                  <a:lnTo>
                    <a:pt x="9123" y="3118"/>
                  </a:lnTo>
                  <a:lnTo>
                    <a:pt x="9123" y="2951"/>
                  </a:lnTo>
                  <a:lnTo>
                    <a:pt x="9123" y="2888"/>
                  </a:lnTo>
                  <a:lnTo>
                    <a:pt x="9060" y="2825"/>
                  </a:lnTo>
                  <a:lnTo>
                    <a:pt x="9040" y="2721"/>
                  </a:lnTo>
                  <a:lnTo>
                    <a:pt x="8935" y="2574"/>
                  </a:lnTo>
                  <a:lnTo>
                    <a:pt x="8830" y="2491"/>
                  </a:lnTo>
                  <a:lnTo>
                    <a:pt x="8788" y="2386"/>
                  </a:lnTo>
                  <a:lnTo>
                    <a:pt x="8705" y="2365"/>
                  </a:lnTo>
                  <a:lnTo>
                    <a:pt x="8621" y="2365"/>
                  </a:lnTo>
                  <a:lnTo>
                    <a:pt x="8600" y="2323"/>
                  </a:lnTo>
                  <a:lnTo>
                    <a:pt x="8579" y="2302"/>
                  </a:lnTo>
                  <a:lnTo>
                    <a:pt x="8475" y="2323"/>
                  </a:lnTo>
                  <a:lnTo>
                    <a:pt x="8370" y="2302"/>
                  </a:lnTo>
                  <a:lnTo>
                    <a:pt x="8265" y="2302"/>
                  </a:lnTo>
                  <a:lnTo>
                    <a:pt x="8223" y="2386"/>
                  </a:lnTo>
                  <a:lnTo>
                    <a:pt x="8182" y="2386"/>
                  </a:lnTo>
                  <a:lnTo>
                    <a:pt x="8161" y="2365"/>
                  </a:lnTo>
                  <a:lnTo>
                    <a:pt x="8119" y="2365"/>
                  </a:lnTo>
                  <a:lnTo>
                    <a:pt x="8035" y="2386"/>
                  </a:lnTo>
                  <a:lnTo>
                    <a:pt x="7993" y="2428"/>
                  </a:lnTo>
                  <a:lnTo>
                    <a:pt x="7910" y="2595"/>
                  </a:lnTo>
                  <a:lnTo>
                    <a:pt x="7868" y="2679"/>
                  </a:lnTo>
                  <a:lnTo>
                    <a:pt x="7868" y="2700"/>
                  </a:lnTo>
                  <a:lnTo>
                    <a:pt x="7868" y="2742"/>
                  </a:lnTo>
                  <a:lnTo>
                    <a:pt x="7805" y="2742"/>
                  </a:lnTo>
                  <a:lnTo>
                    <a:pt x="7700" y="2825"/>
                  </a:lnTo>
                  <a:lnTo>
                    <a:pt x="7700" y="2846"/>
                  </a:lnTo>
                  <a:lnTo>
                    <a:pt x="7659" y="2888"/>
                  </a:lnTo>
                  <a:lnTo>
                    <a:pt x="7596" y="2888"/>
                  </a:lnTo>
                  <a:lnTo>
                    <a:pt x="7575" y="2825"/>
                  </a:lnTo>
                  <a:lnTo>
                    <a:pt x="7449" y="2784"/>
                  </a:lnTo>
                  <a:lnTo>
                    <a:pt x="7366" y="2742"/>
                  </a:lnTo>
                  <a:lnTo>
                    <a:pt x="7345" y="2700"/>
                  </a:lnTo>
                  <a:lnTo>
                    <a:pt x="7219" y="2637"/>
                  </a:lnTo>
                  <a:lnTo>
                    <a:pt x="7156" y="2637"/>
                  </a:lnTo>
                  <a:lnTo>
                    <a:pt x="7115" y="2595"/>
                  </a:lnTo>
                  <a:lnTo>
                    <a:pt x="7115" y="2574"/>
                  </a:lnTo>
                  <a:lnTo>
                    <a:pt x="7073" y="2512"/>
                  </a:lnTo>
                  <a:lnTo>
                    <a:pt x="7031" y="2491"/>
                  </a:lnTo>
                  <a:lnTo>
                    <a:pt x="6989" y="2491"/>
                  </a:lnTo>
                  <a:lnTo>
                    <a:pt x="6947" y="2470"/>
                  </a:lnTo>
                  <a:lnTo>
                    <a:pt x="6926" y="2470"/>
                  </a:lnTo>
                  <a:lnTo>
                    <a:pt x="6926" y="2428"/>
                  </a:lnTo>
                  <a:lnTo>
                    <a:pt x="6905" y="2323"/>
                  </a:lnTo>
                  <a:lnTo>
                    <a:pt x="6822" y="2261"/>
                  </a:lnTo>
                  <a:lnTo>
                    <a:pt x="6717" y="2114"/>
                  </a:lnTo>
                  <a:lnTo>
                    <a:pt x="6717" y="2093"/>
                  </a:lnTo>
                  <a:lnTo>
                    <a:pt x="6801" y="2072"/>
                  </a:lnTo>
                  <a:lnTo>
                    <a:pt x="6822" y="2051"/>
                  </a:lnTo>
                  <a:lnTo>
                    <a:pt x="6822" y="1968"/>
                  </a:lnTo>
                  <a:lnTo>
                    <a:pt x="6738" y="1884"/>
                  </a:lnTo>
                  <a:lnTo>
                    <a:pt x="6717" y="1863"/>
                  </a:lnTo>
                  <a:lnTo>
                    <a:pt x="6696" y="1842"/>
                  </a:lnTo>
                  <a:lnTo>
                    <a:pt x="6654" y="1800"/>
                  </a:lnTo>
                  <a:lnTo>
                    <a:pt x="6633" y="1675"/>
                  </a:lnTo>
                  <a:lnTo>
                    <a:pt x="6591" y="1591"/>
                  </a:lnTo>
                  <a:lnTo>
                    <a:pt x="6508" y="1549"/>
                  </a:lnTo>
                  <a:lnTo>
                    <a:pt x="6424" y="1528"/>
                  </a:lnTo>
                  <a:lnTo>
                    <a:pt x="6466" y="1465"/>
                  </a:lnTo>
                  <a:lnTo>
                    <a:pt x="6466" y="1424"/>
                  </a:lnTo>
                  <a:lnTo>
                    <a:pt x="6403" y="1340"/>
                  </a:lnTo>
                  <a:lnTo>
                    <a:pt x="6299" y="1319"/>
                  </a:lnTo>
                  <a:lnTo>
                    <a:pt x="6319" y="1256"/>
                  </a:lnTo>
                  <a:lnTo>
                    <a:pt x="6278" y="1173"/>
                  </a:lnTo>
                  <a:lnTo>
                    <a:pt x="6215" y="1173"/>
                  </a:lnTo>
                  <a:lnTo>
                    <a:pt x="6194" y="1131"/>
                  </a:lnTo>
                  <a:lnTo>
                    <a:pt x="6131" y="1068"/>
                  </a:lnTo>
                  <a:lnTo>
                    <a:pt x="6068" y="942"/>
                  </a:lnTo>
                  <a:lnTo>
                    <a:pt x="5943" y="859"/>
                  </a:lnTo>
                  <a:lnTo>
                    <a:pt x="5022" y="838"/>
                  </a:lnTo>
                  <a:lnTo>
                    <a:pt x="4980" y="1047"/>
                  </a:lnTo>
                  <a:lnTo>
                    <a:pt x="3327" y="1005"/>
                  </a:lnTo>
                  <a:lnTo>
                    <a:pt x="1402" y="105"/>
                  </a:lnTo>
                  <a:lnTo>
                    <a:pt x="1402" y="64"/>
                  </a:lnTo>
                  <a:lnTo>
                    <a:pt x="1381"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1" name="Google Shape;871;p33"/>
            <p:cNvSpPr/>
            <p:nvPr/>
          </p:nvSpPr>
          <p:spPr>
            <a:xfrm>
              <a:off x="2916800" y="3161675"/>
              <a:ext cx="40825" cy="58600"/>
            </a:xfrm>
            <a:custGeom>
              <a:rect b="b" l="l" r="r" t="t"/>
              <a:pathLst>
                <a:path extrusionOk="0" h="2344" w="1633">
                  <a:moveTo>
                    <a:pt x="336" y="0"/>
                  </a:moveTo>
                  <a:lnTo>
                    <a:pt x="231" y="84"/>
                  </a:lnTo>
                  <a:lnTo>
                    <a:pt x="126" y="147"/>
                  </a:lnTo>
                  <a:lnTo>
                    <a:pt x="85" y="209"/>
                  </a:lnTo>
                  <a:lnTo>
                    <a:pt x="1" y="314"/>
                  </a:lnTo>
                  <a:lnTo>
                    <a:pt x="1" y="460"/>
                  </a:lnTo>
                  <a:lnTo>
                    <a:pt x="64" y="607"/>
                  </a:lnTo>
                  <a:lnTo>
                    <a:pt x="22" y="732"/>
                  </a:lnTo>
                  <a:lnTo>
                    <a:pt x="22" y="816"/>
                  </a:lnTo>
                  <a:lnTo>
                    <a:pt x="126" y="879"/>
                  </a:lnTo>
                  <a:lnTo>
                    <a:pt x="189" y="963"/>
                  </a:lnTo>
                  <a:lnTo>
                    <a:pt x="231" y="1067"/>
                  </a:lnTo>
                  <a:lnTo>
                    <a:pt x="273" y="1193"/>
                  </a:lnTo>
                  <a:lnTo>
                    <a:pt x="294" y="1256"/>
                  </a:lnTo>
                  <a:lnTo>
                    <a:pt x="273" y="1360"/>
                  </a:lnTo>
                  <a:lnTo>
                    <a:pt x="189" y="1444"/>
                  </a:lnTo>
                  <a:lnTo>
                    <a:pt x="189" y="1590"/>
                  </a:lnTo>
                  <a:lnTo>
                    <a:pt x="231" y="1653"/>
                  </a:lnTo>
                  <a:lnTo>
                    <a:pt x="189" y="1779"/>
                  </a:lnTo>
                  <a:lnTo>
                    <a:pt x="64" y="1883"/>
                  </a:lnTo>
                  <a:lnTo>
                    <a:pt x="1" y="1883"/>
                  </a:lnTo>
                  <a:lnTo>
                    <a:pt x="22" y="1925"/>
                  </a:lnTo>
                  <a:lnTo>
                    <a:pt x="85" y="2009"/>
                  </a:lnTo>
                  <a:lnTo>
                    <a:pt x="106" y="2030"/>
                  </a:lnTo>
                  <a:lnTo>
                    <a:pt x="106" y="2113"/>
                  </a:lnTo>
                  <a:lnTo>
                    <a:pt x="189" y="2197"/>
                  </a:lnTo>
                  <a:lnTo>
                    <a:pt x="294" y="2218"/>
                  </a:lnTo>
                  <a:lnTo>
                    <a:pt x="336" y="2134"/>
                  </a:lnTo>
                  <a:lnTo>
                    <a:pt x="419" y="2113"/>
                  </a:lnTo>
                  <a:lnTo>
                    <a:pt x="503" y="2113"/>
                  </a:lnTo>
                  <a:lnTo>
                    <a:pt x="503" y="2176"/>
                  </a:lnTo>
                  <a:lnTo>
                    <a:pt x="545" y="2197"/>
                  </a:lnTo>
                  <a:lnTo>
                    <a:pt x="545" y="2323"/>
                  </a:lnTo>
                  <a:lnTo>
                    <a:pt x="608" y="2344"/>
                  </a:lnTo>
                  <a:lnTo>
                    <a:pt x="712" y="2281"/>
                  </a:lnTo>
                  <a:lnTo>
                    <a:pt x="733" y="2197"/>
                  </a:lnTo>
                  <a:lnTo>
                    <a:pt x="817" y="2134"/>
                  </a:lnTo>
                  <a:lnTo>
                    <a:pt x="880" y="2113"/>
                  </a:lnTo>
                  <a:lnTo>
                    <a:pt x="963" y="1988"/>
                  </a:lnTo>
                  <a:lnTo>
                    <a:pt x="1068" y="1820"/>
                  </a:lnTo>
                  <a:lnTo>
                    <a:pt x="1173" y="1590"/>
                  </a:lnTo>
                  <a:lnTo>
                    <a:pt x="1173" y="1486"/>
                  </a:lnTo>
                  <a:lnTo>
                    <a:pt x="1340" y="1297"/>
                  </a:lnTo>
                  <a:lnTo>
                    <a:pt x="1466" y="1130"/>
                  </a:lnTo>
                  <a:lnTo>
                    <a:pt x="1528" y="1046"/>
                  </a:lnTo>
                  <a:lnTo>
                    <a:pt x="1633" y="921"/>
                  </a:lnTo>
                  <a:lnTo>
                    <a:pt x="1591" y="774"/>
                  </a:lnTo>
                  <a:lnTo>
                    <a:pt x="1487" y="649"/>
                  </a:lnTo>
                  <a:lnTo>
                    <a:pt x="1466" y="711"/>
                  </a:lnTo>
                  <a:lnTo>
                    <a:pt x="1382" y="649"/>
                  </a:lnTo>
                  <a:lnTo>
                    <a:pt x="1361" y="544"/>
                  </a:lnTo>
                  <a:lnTo>
                    <a:pt x="1173" y="335"/>
                  </a:lnTo>
                  <a:lnTo>
                    <a:pt x="1131" y="335"/>
                  </a:lnTo>
                  <a:lnTo>
                    <a:pt x="963" y="209"/>
                  </a:lnTo>
                  <a:lnTo>
                    <a:pt x="650" y="105"/>
                  </a:lnTo>
                  <a:lnTo>
                    <a:pt x="524" y="21"/>
                  </a:lnTo>
                  <a:lnTo>
                    <a:pt x="336"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2" name="Google Shape;872;p33"/>
            <p:cNvSpPr/>
            <p:nvPr/>
          </p:nvSpPr>
          <p:spPr>
            <a:xfrm>
              <a:off x="2866075" y="3155900"/>
              <a:ext cx="58075" cy="63325"/>
            </a:xfrm>
            <a:custGeom>
              <a:rect b="b" l="l" r="r" t="t"/>
              <a:pathLst>
                <a:path extrusionOk="0" h="2533" w="2323">
                  <a:moveTo>
                    <a:pt x="1632" y="1"/>
                  </a:moveTo>
                  <a:lnTo>
                    <a:pt x="1528" y="43"/>
                  </a:lnTo>
                  <a:lnTo>
                    <a:pt x="1339" y="22"/>
                  </a:lnTo>
                  <a:lnTo>
                    <a:pt x="1151" y="64"/>
                  </a:lnTo>
                  <a:lnTo>
                    <a:pt x="963" y="22"/>
                  </a:lnTo>
                  <a:lnTo>
                    <a:pt x="691" y="22"/>
                  </a:lnTo>
                  <a:lnTo>
                    <a:pt x="544" y="64"/>
                  </a:lnTo>
                  <a:lnTo>
                    <a:pt x="544" y="210"/>
                  </a:lnTo>
                  <a:lnTo>
                    <a:pt x="482" y="336"/>
                  </a:lnTo>
                  <a:lnTo>
                    <a:pt x="523" y="419"/>
                  </a:lnTo>
                  <a:lnTo>
                    <a:pt x="440" y="524"/>
                  </a:lnTo>
                  <a:lnTo>
                    <a:pt x="335" y="566"/>
                  </a:lnTo>
                  <a:lnTo>
                    <a:pt x="168" y="566"/>
                  </a:lnTo>
                  <a:lnTo>
                    <a:pt x="105" y="691"/>
                  </a:lnTo>
                  <a:lnTo>
                    <a:pt x="105" y="838"/>
                  </a:lnTo>
                  <a:lnTo>
                    <a:pt x="0" y="1068"/>
                  </a:lnTo>
                  <a:lnTo>
                    <a:pt x="21" y="1152"/>
                  </a:lnTo>
                  <a:lnTo>
                    <a:pt x="126" y="1194"/>
                  </a:lnTo>
                  <a:lnTo>
                    <a:pt x="168" y="1277"/>
                  </a:lnTo>
                  <a:lnTo>
                    <a:pt x="210" y="1319"/>
                  </a:lnTo>
                  <a:lnTo>
                    <a:pt x="272" y="1424"/>
                  </a:lnTo>
                  <a:lnTo>
                    <a:pt x="272" y="1507"/>
                  </a:lnTo>
                  <a:lnTo>
                    <a:pt x="335" y="1570"/>
                  </a:lnTo>
                  <a:lnTo>
                    <a:pt x="419" y="1570"/>
                  </a:lnTo>
                  <a:lnTo>
                    <a:pt x="461" y="1591"/>
                  </a:lnTo>
                  <a:lnTo>
                    <a:pt x="482" y="1696"/>
                  </a:lnTo>
                  <a:lnTo>
                    <a:pt x="523" y="1842"/>
                  </a:lnTo>
                  <a:lnTo>
                    <a:pt x="523" y="1989"/>
                  </a:lnTo>
                  <a:lnTo>
                    <a:pt x="586" y="2010"/>
                  </a:lnTo>
                  <a:lnTo>
                    <a:pt x="670" y="2135"/>
                  </a:lnTo>
                  <a:lnTo>
                    <a:pt x="691" y="2219"/>
                  </a:lnTo>
                  <a:lnTo>
                    <a:pt x="795" y="2261"/>
                  </a:lnTo>
                  <a:lnTo>
                    <a:pt x="795" y="2323"/>
                  </a:lnTo>
                  <a:lnTo>
                    <a:pt x="858" y="2407"/>
                  </a:lnTo>
                  <a:lnTo>
                    <a:pt x="942" y="2449"/>
                  </a:lnTo>
                  <a:lnTo>
                    <a:pt x="984" y="2449"/>
                  </a:lnTo>
                  <a:lnTo>
                    <a:pt x="1005" y="2470"/>
                  </a:lnTo>
                  <a:lnTo>
                    <a:pt x="1172" y="2533"/>
                  </a:lnTo>
                  <a:lnTo>
                    <a:pt x="1256" y="2533"/>
                  </a:lnTo>
                  <a:lnTo>
                    <a:pt x="1277" y="2470"/>
                  </a:lnTo>
                  <a:lnTo>
                    <a:pt x="1214" y="2344"/>
                  </a:lnTo>
                  <a:lnTo>
                    <a:pt x="1193" y="2303"/>
                  </a:lnTo>
                  <a:lnTo>
                    <a:pt x="1088" y="2198"/>
                  </a:lnTo>
                  <a:lnTo>
                    <a:pt x="1109" y="2093"/>
                  </a:lnTo>
                  <a:lnTo>
                    <a:pt x="1214" y="2010"/>
                  </a:lnTo>
                  <a:lnTo>
                    <a:pt x="1339" y="2031"/>
                  </a:lnTo>
                  <a:lnTo>
                    <a:pt x="1591" y="2031"/>
                  </a:lnTo>
                  <a:lnTo>
                    <a:pt x="1695" y="1989"/>
                  </a:lnTo>
                  <a:lnTo>
                    <a:pt x="1842" y="1989"/>
                  </a:lnTo>
                  <a:lnTo>
                    <a:pt x="1946" y="2093"/>
                  </a:lnTo>
                  <a:lnTo>
                    <a:pt x="2030" y="2114"/>
                  </a:lnTo>
                  <a:lnTo>
                    <a:pt x="2093" y="2114"/>
                  </a:lnTo>
                  <a:lnTo>
                    <a:pt x="2218" y="2010"/>
                  </a:lnTo>
                  <a:lnTo>
                    <a:pt x="2260" y="1884"/>
                  </a:lnTo>
                  <a:lnTo>
                    <a:pt x="2218" y="1821"/>
                  </a:lnTo>
                  <a:lnTo>
                    <a:pt x="2218" y="1675"/>
                  </a:lnTo>
                  <a:lnTo>
                    <a:pt x="2302" y="1591"/>
                  </a:lnTo>
                  <a:lnTo>
                    <a:pt x="2323" y="1487"/>
                  </a:lnTo>
                  <a:lnTo>
                    <a:pt x="2302" y="1424"/>
                  </a:lnTo>
                  <a:lnTo>
                    <a:pt x="2260" y="1298"/>
                  </a:lnTo>
                  <a:lnTo>
                    <a:pt x="2218" y="1194"/>
                  </a:lnTo>
                  <a:lnTo>
                    <a:pt x="2155" y="1110"/>
                  </a:lnTo>
                  <a:lnTo>
                    <a:pt x="2051" y="1047"/>
                  </a:lnTo>
                  <a:lnTo>
                    <a:pt x="2051" y="963"/>
                  </a:lnTo>
                  <a:lnTo>
                    <a:pt x="2093" y="838"/>
                  </a:lnTo>
                  <a:lnTo>
                    <a:pt x="2030" y="691"/>
                  </a:lnTo>
                  <a:lnTo>
                    <a:pt x="2030" y="545"/>
                  </a:lnTo>
                  <a:lnTo>
                    <a:pt x="2114" y="440"/>
                  </a:lnTo>
                  <a:lnTo>
                    <a:pt x="2155" y="378"/>
                  </a:lnTo>
                  <a:lnTo>
                    <a:pt x="2260" y="231"/>
                  </a:lnTo>
                  <a:lnTo>
                    <a:pt x="2260" y="147"/>
                  </a:lnTo>
                  <a:lnTo>
                    <a:pt x="2135" y="106"/>
                  </a:lnTo>
                  <a:lnTo>
                    <a:pt x="1946" y="64"/>
                  </a:lnTo>
                  <a:lnTo>
                    <a:pt x="1716"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3" name="Google Shape;873;p33"/>
            <p:cNvSpPr/>
            <p:nvPr/>
          </p:nvSpPr>
          <p:spPr>
            <a:xfrm>
              <a:off x="2816900" y="3119825"/>
              <a:ext cx="72725" cy="109350"/>
            </a:xfrm>
            <a:custGeom>
              <a:rect b="b" l="l" r="r" t="t"/>
              <a:pathLst>
                <a:path extrusionOk="0" h="4374" w="2909">
                  <a:moveTo>
                    <a:pt x="879" y="0"/>
                  </a:moveTo>
                  <a:lnTo>
                    <a:pt x="858" y="84"/>
                  </a:lnTo>
                  <a:lnTo>
                    <a:pt x="712" y="251"/>
                  </a:lnTo>
                  <a:lnTo>
                    <a:pt x="565" y="356"/>
                  </a:lnTo>
                  <a:lnTo>
                    <a:pt x="503" y="335"/>
                  </a:lnTo>
                  <a:lnTo>
                    <a:pt x="335" y="544"/>
                  </a:lnTo>
                  <a:lnTo>
                    <a:pt x="356" y="628"/>
                  </a:lnTo>
                  <a:lnTo>
                    <a:pt x="419" y="733"/>
                  </a:lnTo>
                  <a:lnTo>
                    <a:pt x="565" y="753"/>
                  </a:lnTo>
                  <a:lnTo>
                    <a:pt x="649" y="837"/>
                  </a:lnTo>
                  <a:lnTo>
                    <a:pt x="649" y="963"/>
                  </a:lnTo>
                  <a:lnTo>
                    <a:pt x="461" y="1046"/>
                  </a:lnTo>
                  <a:lnTo>
                    <a:pt x="398" y="1025"/>
                  </a:lnTo>
                  <a:lnTo>
                    <a:pt x="293" y="1046"/>
                  </a:lnTo>
                  <a:lnTo>
                    <a:pt x="210" y="1025"/>
                  </a:lnTo>
                  <a:lnTo>
                    <a:pt x="126" y="1088"/>
                  </a:lnTo>
                  <a:lnTo>
                    <a:pt x="105" y="1277"/>
                  </a:lnTo>
                  <a:lnTo>
                    <a:pt x="1" y="1381"/>
                  </a:lnTo>
                  <a:lnTo>
                    <a:pt x="42" y="1507"/>
                  </a:lnTo>
                  <a:lnTo>
                    <a:pt x="189" y="1716"/>
                  </a:lnTo>
                  <a:lnTo>
                    <a:pt x="419" y="1904"/>
                  </a:lnTo>
                  <a:lnTo>
                    <a:pt x="419" y="1925"/>
                  </a:lnTo>
                  <a:lnTo>
                    <a:pt x="461" y="1925"/>
                  </a:lnTo>
                  <a:lnTo>
                    <a:pt x="524" y="1988"/>
                  </a:lnTo>
                  <a:lnTo>
                    <a:pt x="565" y="1925"/>
                  </a:lnTo>
                  <a:lnTo>
                    <a:pt x="712" y="1967"/>
                  </a:lnTo>
                  <a:lnTo>
                    <a:pt x="817" y="2072"/>
                  </a:lnTo>
                  <a:lnTo>
                    <a:pt x="817" y="2218"/>
                  </a:lnTo>
                  <a:lnTo>
                    <a:pt x="733" y="2344"/>
                  </a:lnTo>
                  <a:lnTo>
                    <a:pt x="670" y="2406"/>
                  </a:lnTo>
                  <a:lnTo>
                    <a:pt x="775" y="2448"/>
                  </a:lnTo>
                  <a:lnTo>
                    <a:pt x="879" y="2448"/>
                  </a:lnTo>
                  <a:lnTo>
                    <a:pt x="942" y="2532"/>
                  </a:lnTo>
                  <a:lnTo>
                    <a:pt x="984" y="2616"/>
                  </a:lnTo>
                  <a:lnTo>
                    <a:pt x="1089" y="2616"/>
                  </a:lnTo>
                  <a:lnTo>
                    <a:pt x="1089" y="2657"/>
                  </a:lnTo>
                  <a:lnTo>
                    <a:pt x="984" y="2804"/>
                  </a:lnTo>
                  <a:lnTo>
                    <a:pt x="963" y="2950"/>
                  </a:lnTo>
                  <a:lnTo>
                    <a:pt x="837" y="3160"/>
                  </a:lnTo>
                  <a:lnTo>
                    <a:pt x="858" y="3264"/>
                  </a:lnTo>
                  <a:lnTo>
                    <a:pt x="817" y="3369"/>
                  </a:lnTo>
                  <a:lnTo>
                    <a:pt x="817" y="3474"/>
                  </a:lnTo>
                  <a:lnTo>
                    <a:pt x="837" y="3536"/>
                  </a:lnTo>
                  <a:lnTo>
                    <a:pt x="817" y="3599"/>
                  </a:lnTo>
                  <a:lnTo>
                    <a:pt x="817" y="3704"/>
                  </a:lnTo>
                  <a:lnTo>
                    <a:pt x="921" y="3808"/>
                  </a:lnTo>
                  <a:lnTo>
                    <a:pt x="1047" y="3955"/>
                  </a:lnTo>
                  <a:lnTo>
                    <a:pt x="1047" y="4018"/>
                  </a:lnTo>
                  <a:lnTo>
                    <a:pt x="1130" y="4122"/>
                  </a:lnTo>
                  <a:lnTo>
                    <a:pt x="1361" y="4331"/>
                  </a:lnTo>
                  <a:lnTo>
                    <a:pt x="1444" y="4373"/>
                  </a:lnTo>
                  <a:lnTo>
                    <a:pt x="1507" y="4290"/>
                  </a:lnTo>
                  <a:lnTo>
                    <a:pt x="1591" y="4269"/>
                  </a:lnTo>
                  <a:lnTo>
                    <a:pt x="1612" y="4290"/>
                  </a:lnTo>
                  <a:lnTo>
                    <a:pt x="1758" y="4290"/>
                  </a:lnTo>
                  <a:lnTo>
                    <a:pt x="1821" y="4185"/>
                  </a:lnTo>
                  <a:lnTo>
                    <a:pt x="1863" y="4122"/>
                  </a:lnTo>
                  <a:lnTo>
                    <a:pt x="1967" y="4101"/>
                  </a:lnTo>
                  <a:lnTo>
                    <a:pt x="2198" y="4101"/>
                  </a:lnTo>
                  <a:lnTo>
                    <a:pt x="2260" y="3913"/>
                  </a:lnTo>
                  <a:lnTo>
                    <a:pt x="2386" y="3871"/>
                  </a:lnTo>
                  <a:lnTo>
                    <a:pt x="2553" y="3871"/>
                  </a:lnTo>
                  <a:lnTo>
                    <a:pt x="2616" y="3913"/>
                  </a:lnTo>
                  <a:lnTo>
                    <a:pt x="2721" y="3892"/>
                  </a:lnTo>
                  <a:lnTo>
                    <a:pt x="2909" y="3892"/>
                  </a:lnTo>
                  <a:lnTo>
                    <a:pt x="2825" y="3850"/>
                  </a:lnTo>
                  <a:lnTo>
                    <a:pt x="2762" y="3766"/>
                  </a:lnTo>
                  <a:lnTo>
                    <a:pt x="2762" y="3704"/>
                  </a:lnTo>
                  <a:lnTo>
                    <a:pt x="2658" y="3662"/>
                  </a:lnTo>
                  <a:lnTo>
                    <a:pt x="2637" y="3578"/>
                  </a:lnTo>
                  <a:lnTo>
                    <a:pt x="2553" y="3453"/>
                  </a:lnTo>
                  <a:lnTo>
                    <a:pt x="2490" y="3432"/>
                  </a:lnTo>
                  <a:lnTo>
                    <a:pt x="2490" y="3285"/>
                  </a:lnTo>
                  <a:lnTo>
                    <a:pt x="2449" y="3139"/>
                  </a:lnTo>
                  <a:lnTo>
                    <a:pt x="2428" y="3034"/>
                  </a:lnTo>
                  <a:lnTo>
                    <a:pt x="2386" y="3013"/>
                  </a:lnTo>
                  <a:lnTo>
                    <a:pt x="2302" y="3013"/>
                  </a:lnTo>
                  <a:lnTo>
                    <a:pt x="2239" y="2950"/>
                  </a:lnTo>
                  <a:lnTo>
                    <a:pt x="2239" y="2867"/>
                  </a:lnTo>
                  <a:lnTo>
                    <a:pt x="2177" y="2762"/>
                  </a:lnTo>
                  <a:lnTo>
                    <a:pt x="2135" y="2720"/>
                  </a:lnTo>
                  <a:lnTo>
                    <a:pt x="2093" y="2637"/>
                  </a:lnTo>
                  <a:lnTo>
                    <a:pt x="1988" y="2595"/>
                  </a:lnTo>
                  <a:lnTo>
                    <a:pt x="1967" y="2511"/>
                  </a:lnTo>
                  <a:lnTo>
                    <a:pt x="2072" y="2281"/>
                  </a:lnTo>
                  <a:lnTo>
                    <a:pt x="2072" y="2134"/>
                  </a:lnTo>
                  <a:lnTo>
                    <a:pt x="2135" y="2009"/>
                  </a:lnTo>
                  <a:lnTo>
                    <a:pt x="2302" y="2009"/>
                  </a:lnTo>
                  <a:lnTo>
                    <a:pt x="2407" y="1967"/>
                  </a:lnTo>
                  <a:lnTo>
                    <a:pt x="2490" y="1862"/>
                  </a:lnTo>
                  <a:lnTo>
                    <a:pt x="2449" y="1779"/>
                  </a:lnTo>
                  <a:lnTo>
                    <a:pt x="2511" y="1653"/>
                  </a:lnTo>
                  <a:lnTo>
                    <a:pt x="2449" y="1549"/>
                  </a:lnTo>
                  <a:lnTo>
                    <a:pt x="2449" y="1381"/>
                  </a:lnTo>
                  <a:lnTo>
                    <a:pt x="2428" y="1297"/>
                  </a:lnTo>
                  <a:lnTo>
                    <a:pt x="2218" y="1256"/>
                  </a:lnTo>
                  <a:lnTo>
                    <a:pt x="2009" y="1046"/>
                  </a:lnTo>
                  <a:lnTo>
                    <a:pt x="1905" y="963"/>
                  </a:lnTo>
                  <a:lnTo>
                    <a:pt x="1863" y="984"/>
                  </a:lnTo>
                  <a:lnTo>
                    <a:pt x="1716" y="1046"/>
                  </a:lnTo>
                  <a:lnTo>
                    <a:pt x="1653" y="1130"/>
                  </a:lnTo>
                  <a:lnTo>
                    <a:pt x="1612" y="1235"/>
                  </a:lnTo>
                  <a:lnTo>
                    <a:pt x="1591" y="1088"/>
                  </a:lnTo>
                  <a:lnTo>
                    <a:pt x="1612" y="921"/>
                  </a:lnTo>
                  <a:lnTo>
                    <a:pt x="1674" y="816"/>
                  </a:lnTo>
                  <a:lnTo>
                    <a:pt x="1612" y="628"/>
                  </a:lnTo>
                  <a:lnTo>
                    <a:pt x="1507" y="565"/>
                  </a:lnTo>
                  <a:lnTo>
                    <a:pt x="1298" y="419"/>
                  </a:lnTo>
                  <a:lnTo>
                    <a:pt x="1151" y="251"/>
                  </a:lnTo>
                  <a:lnTo>
                    <a:pt x="1130" y="147"/>
                  </a:lnTo>
                  <a:lnTo>
                    <a:pt x="1026" y="42"/>
                  </a:lnTo>
                  <a:lnTo>
                    <a:pt x="921" y="21"/>
                  </a:lnTo>
                  <a:lnTo>
                    <a:pt x="879"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4" name="Google Shape;874;p33"/>
            <p:cNvSpPr/>
            <p:nvPr/>
          </p:nvSpPr>
          <p:spPr>
            <a:xfrm>
              <a:off x="2646900" y="3064375"/>
              <a:ext cx="192000" cy="172650"/>
            </a:xfrm>
            <a:custGeom>
              <a:rect b="b" l="l" r="r" t="t"/>
              <a:pathLst>
                <a:path extrusionOk="0" h="6906" w="7680">
                  <a:moveTo>
                    <a:pt x="1988" y="0"/>
                  </a:moveTo>
                  <a:lnTo>
                    <a:pt x="1821" y="63"/>
                  </a:lnTo>
                  <a:lnTo>
                    <a:pt x="1674" y="251"/>
                  </a:lnTo>
                  <a:lnTo>
                    <a:pt x="1695" y="377"/>
                  </a:lnTo>
                  <a:lnTo>
                    <a:pt x="1758" y="440"/>
                  </a:lnTo>
                  <a:lnTo>
                    <a:pt x="1863" y="356"/>
                  </a:lnTo>
                  <a:lnTo>
                    <a:pt x="1967" y="377"/>
                  </a:lnTo>
                  <a:lnTo>
                    <a:pt x="2072" y="461"/>
                  </a:lnTo>
                  <a:lnTo>
                    <a:pt x="2030" y="544"/>
                  </a:lnTo>
                  <a:lnTo>
                    <a:pt x="1925" y="565"/>
                  </a:lnTo>
                  <a:lnTo>
                    <a:pt x="1821" y="523"/>
                  </a:lnTo>
                  <a:lnTo>
                    <a:pt x="1779" y="482"/>
                  </a:lnTo>
                  <a:lnTo>
                    <a:pt x="1758" y="523"/>
                  </a:lnTo>
                  <a:lnTo>
                    <a:pt x="1758" y="565"/>
                  </a:lnTo>
                  <a:lnTo>
                    <a:pt x="1611" y="649"/>
                  </a:lnTo>
                  <a:lnTo>
                    <a:pt x="1360" y="670"/>
                  </a:lnTo>
                  <a:lnTo>
                    <a:pt x="1088" y="774"/>
                  </a:lnTo>
                  <a:lnTo>
                    <a:pt x="1026" y="879"/>
                  </a:lnTo>
                  <a:lnTo>
                    <a:pt x="1026" y="984"/>
                  </a:lnTo>
                  <a:lnTo>
                    <a:pt x="1088" y="1088"/>
                  </a:lnTo>
                  <a:lnTo>
                    <a:pt x="1088" y="1318"/>
                  </a:lnTo>
                  <a:lnTo>
                    <a:pt x="1130" y="1486"/>
                  </a:lnTo>
                  <a:lnTo>
                    <a:pt x="1151" y="1611"/>
                  </a:lnTo>
                  <a:lnTo>
                    <a:pt x="1067" y="1800"/>
                  </a:lnTo>
                  <a:lnTo>
                    <a:pt x="879" y="1925"/>
                  </a:lnTo>
                  <a:lnTo>
                    <a:pt x="775" y="1904"/>
                  </a:lnTo>
                  <a:lnTo>
                    <a:pt x="775" y="1737"/>
                  </a:lnTo>
                  <a:lnTo>
                    <a:pt x="649" y="1611"/>
                  </a:lnTo>
                  <a:lnTo>
                    <a:pt x="628" y="1486"/>
                  </a:lnTo>
                  <a:lnTo>
                    <a:pt x="733" y="1402"/>
                  </a:lnTo>
                  <a:lnTo>
                    <a:pt x="754" y="1318"/>
                  </a:lnTo>
                  <a:lnTo>
                    <a:pt x="963" y="1109"/>
                  </a:lnTo>
                  <a:lnTo>
                    <a:pt x="963" y="942"/>
                  </a:lnTo>
                  <a:lnTo>
                    <a:pt x="879" y="795"/>
                  </a:lnTo>
                  <a:lnTo>
                    <a:pt x="921" y="754"/>
                  </a:lnTo>
                  <a:lnTo>
                    <a:pt x="879" y="670"/>
                  </a:lnTo>
                  <a:lnTo>
                    <a:pt x="816" y="628"/>
                  </a:lnTo>
                  <a:lnTo>
                    <a:pt x="754" y="523"/>
                  </a:lnTo>
                  <a:lnTo>
                    <a:pt x="775" y="440"/>
                  </a:lnTo>
                  <a:lnTo>
                    <a:pt x="921" y="377"/>
                  </a:lnTo>
                  <a:lnTo>
                    <a:pt x="1067" y="356"/>
                  </a:lnTo>
                  <a:lnTo>
                    <a:pt x="1172" y="210"/>
                  </a:lnTo>
                  <a:lnTo>
                    <a:pt x="1130" y="210"/>
                  </a:lnTo>
                  <a:lnTo>
                    <a:pt x="1088" y="230"/>
                  </a:lnTo>
                  <a:lnTo>
                    <a:pt x="775" y="356"/>
                  </a:lnTo>
                  <a:lnTo>
                    <a:pt x="628" y="628"/>
                  </a:lnTo>
                  <a:lnTo>
                    <a:pt x="565" y="670"/>
                  </a:lnTo>
                  <a:lnTo>
                    <a:pt x="461" y="691"/>
                  </a:lnTo>
                  <a:lnTo>
                    <a:pt x="356" y="837"/>
                  </a:lnTo>
                  <a:lnTo>
                    <a:pt x="293" y="900"/>
                  </a:lnTo>
                  <a:lnTo>
                    <a:pt x="105" y="1172"/>
                  </a:lnTo>
                  <a:lnTo>
                    <a:pt x="84" y="1298"/>
                  </a:lnTo>
                  <a:lnTo>
                    <a:pt x="105" y="1402"/>
                  </a:lnTo>
                  <a:lnTo>
                    <a:pt x="84" y="1590"/>
                  </a:lnTo>
                  <a:lnTo>
                    <a:pt x="0" y="1779"/>
                  </a:lnTo>
                  <a:lnTo>
                    <a:pt x="0" y="1821"/>
                  </a:lnTo>
                  <a:lnTo>
                    <a:pt x="147" y="1821"/>
                  </a:lnTo>
                  <a:lnTo>
                    <a:pt x="398" y="2239"/>
                  </a:lnTo>
                  <a:lnTo>
                    <a:pt x="503" y="2407"/>
                  </a:lnTo>
                  <a:lnTo>
                    <a:pt x="523" y="2511"/>
                  </a:lnTo>
                  <a:lnTo>
                    <a:pt x="461" y="2637"/>
                  </a:lnTo>
                  <a:lnTo>
                    <a:pt x="461" y="2720"/>
                  </a:lnTo>
                  <a:lnTo>
                    <a:pt x="440" y="2762"/>
                  </a:lnTo>
                  <a:lnTo>
                    <a:pt x="440" y="2867"/>
                  </a:lnTo>
                  <a:lnTo>
                    <a:pt x="565" y="2971"/>
                  </a:lnTo>
                  <a:lnTo>
                    <a:pt x="733" y="3034"/>
                  </a:lnTo>
                  <a:lnTo>
                    <a:pt x="837" y="3055"/>
                  </a:lnTo>
                  <a:lnTo>
                    <a:pt x="963" y="3097"/>
                  </a:lnTo>
                  <a:lnTo>
                    <a:pt x="1047" y="3055"/>
                  </a:lnTo>
                  <a:lnTo>
                    <a:pt x="1193" y="3055"/>
                  </a:lnTo>
                  <a:lnTo>
                    <a:pt x="1339" y="3097"/>
                  </a:lnTo>
                  <a:lnTo>
                    <a:pt x="1381" y="3076"/>
                  </a:lnTo>
                  <a:lnTo>
                    <a:pt x="1549" y="3055"/>
                  </a:lnTo>
                  <a:lnTo>
                    <a:pt x="1716" y="3076"/>
                  </a:lnTo>
                  <a:lnTo>
                    <a:pt x="1821" y="3139"/>
                  </a:lnTo>
                  <a:lnTo>
                    <a:pt x="2281" y="3557"/>
                  </a:lnTo>
                  <a:lnTo>
                    <a:pt x="2427" y="3515"/>
                  </a:lnTo>
                  <a:lnTo>
                    <a:pt x="2448" y="3557"/>
                  </a:lnTo>
                  <a:lnTo>
                    <a:pt x="2511" y="3515"/>
                  </a:lnTo>
                  <a:lnTo>
                    <a:pt x="2637" y="3578"/>
                  </a:lnTo>
                  <a:lnTo>
                    <a:pt x="2699" y="3599"/>
                  </a:lnTo>
                  <a:lnTo>
                    <a:pt x="2825" y="3557"/>
                  </a:lnTo>
                  <a:lnTo>
                    <a:pt x="2930" y="3557"/>
                  </a:lnTo>
                  <a:lnTo>
                    <a:pt x="3076" y="3578"/>
                  </a:lnTo>
                  <a:lnTo>
                    <a:pt x="3118" y="3515"/>
                  </a:lnTo>
                  <a:lnTo>
                    <a:pt x="3223" y="3515"/>
                  </a:lnTo>
                  <a:lnTo>
                    <a:pt x="3285" y="3578"/>
                  </a:lnTo>
                  <a:lnTo>
                    <a:pt x="3348" y="3808"/>
                  </a:lnTo>
                  <a:lnTo>
                    <a:pt x="3285" y="3892"/>
                  </a:lnTo>
                  <a:lnTo>
                    <a:pt x="3285" y="3997"/>
                  </a:lnTo>
                  <a:lnTo>
                    <a:pt x="3264" y="4080"/>
                  </a:lnTo>
                  <a:lnTo>
                    <a:pt x="3118" y="4101"/>
                  </a:lnTo>
                  <a:lnTo>
                    <a:pt x="3055" y="4185"/>
                  </a:lnTo>
                  <a:lnTo>
                    <a:pt x="3076" y="4394"/>
                  </a:lnTo>
                  <a:lnTo>
                    <a:pt x="3118" y="4457"/>
                  </a:lnTo>
                  <a:lnTo>
                    <a:pt x="3055" y="4624"/>
                  </a:lnTo>
                  <a:lnTo>
                    <a:pt x="3055" y="4813"/>
                  </a:lnTo>
                  <a:lnTo>
                    <a:pt x="3139" y="4875"/>
                  </a:lnTo>
                  <a:lnTo>
                    <a:pt x="3139" y="4959"/>
                  </a:lnTo>
                  <a:lnTo>
                    <a:pt x="3244" y="5252"/>
                  </a:lnTo>
                  <a:lnTo>
                    <a:pt x="3055" y="5587"/>
                  </a:lnTo>
                  <a:lnTo>
                    <a:pt x="3076" y="5692"/>
                  </a:lnTo>
                  <a:lnTo>
                    <a:pt x="3139" y="5692"/>
                  </a:lnTo>
                  <a:lnTo>
                    <a:pt x="3223" y="5671"/>
                  </a:lnTo>
                  <a:lnTo>
                    <a:pt x="3223" y="5692"/>
                  </a:lnTo>
                  <a:lnTo>
                    <a:pt x="3244" y="5775"/>
                  </a:lnTo>
                  <a:lnTo>
                    <a:pt x="3327" y="5817"/>
                  </a:lnTo>
                  <a:lnTo>
                    <a:pt x="3369" y="5922"/>
                  </a:lnTo>
                  <a:lnTo>
                    <a:pt x="3348" y="5984"/>
                  </a:lnTo>
                  <a:lnTo>
                    <a:pt x="3390" y="6131"/>
                  </a:lnTo>
                  <a:lnTo>
                    <a:pt x="3536" y="6424"/>
                  </a:lnTo>
                  <a:lnTo>
                    <a:pt x="3536" y="6528"/>
                  </a:lnTo>
                  <a:lnTo>
                    <a:pt x="3746" y="6696"/>
                  </a:lnTo>
                  <a:lnTo>
                    <a:pt x="3976" y="6863"/>
                  </a:lnTo>
                  <a:lnTo>
                    <a:pt x="4101" y="6905"/>
                  </a:lnTo>
                  <a:lnTo>
                    <a:pt x="4332" y="6863"/>
                  </a:lnTo>
                  <a:lnTo>
                    <a:pt x="4478" y="6717"/>
                  </a:lnTo>
                  <a:lnTo>
                    <a:pt x="4687" y="6591"/>
                  </a:lnTo>
                  <a:lnTo>
                    <a:pt x="4750" y="6487"/>
                  </a:lnTo>
                  <a:lnTo>
                    <a:pt x="5064" y="6319"/>
                  </a:lnTo>
                  <a:lnTo>
                    <a:pt x="5127" y="6173"/>
                  </a:lnTo>
                  <a:lnTo>
                    <a:pt x="5168" y="6110"/>
                  </a:lnTo>
                  <a:lnTo>
                    <a:pt x="5210" y="6068"/>
                  </a:lnTo>
                  <a:lnTo>
                    <a:pt x="5482" y="6005"/>
                  </a:lnTo>
                  <a:lnTo>
                    <a:pt x="5629" y="5964"/>
                  </a:lnTo>
                  <a:lnTo>
                    <a:pt x="5587" y="5817"/>
                  </a:lnTo>
                  <a:lnTo>
                    <a:pt x="5440" y="5796"/>
                  </a:lnTo>
                  <a:lnTo>
                    <a:pt x="5252" y="5817"/>
                  </a:lnTo>
                  <a:lnTo>
                    <a:pt x="4959" y="5712"/>
                  </a:lnTo>
                  <a:lnTo>
                    <a:pt x="5022" y="5545"/>
                  </a:lnTo>
                  <a:lnTo>
                    <a:pt x="5001" y="5482"/>
                  </a:lnTo>
                  <a:lnTo>
                    <a:pt x="4938" y="5440"/>
                  </a:lnTo>
                  <a:lnTo>
                    <a:pt x="5127" y="5168"/>
                  </a:lnTo>
                  <a:lnTo>
                    <a:pt x="5064" y="5064"/>
                  </a:lnTo>
                  <a:lnTo>
                    <a:pt x="4938" y="4938"/>
                  </a:lnTo>
                  <a:lnTo>
                    <a:pt x="4834" y="4917"/>
                  </a:lnTo>
                  <a:lnTo>
                    <a:pt x="4750" y="4750"/>
                  </a:lnTo>
                  <a:lnTo>
                    <a:pt x="4917" y="4813"/>
                  </a:lnTo>
                  <a:lnTo>
                    <a:pt x="5106" y="4834"/>
                  </a:lnTo>
                  <a:lnTo>
                    <a:pt x="5273" y="4938"/>
                  </a:lnTo>
                  <a:lnTo>
                    <a:pt x="5461" y="4938"/>
                  </a:lnTo>
                  <a:lnTo>
                    <a:pt x="5733" y="4875"/>
                  </a:lnTo>
                  <a:lnTo>
                    <a:pt x="5796" y="4938"/>
                  </a:lnTo>
                  <a:lnTo>
                    <a:pt x="5985" y="4875"/>
                  </a:lnTo>
                  <a:lnTo>
                    <a:pt x="6173" y="4708"/>
                  </a:lnTo>
                  <a:lnTo>
                    <a:pt x="6319" y="4708"/>
                  </a:lnTo>
                  <a:lnTo>
                    <a:pt x="6424" y="4729"/>
                  </a:lnTo>
                  <a:lnTo>
                    <a:pt x="6675" y="4624"/>
                  </a:lnTo>
                  <a:lnTo>
                    <a:pt x="6884" y="4624"/>
                  </a:lnTo>
                  <a:lnTo>
                    <a:pt x="7156" y="4394"/>
                  </a:lnTo>
                  <a:lnTo>
                    <a:pt x="7219" y="4248"/>
                  </a:lnTo>
                  <a:lnTo>
                    <a:pt x="7219" y="4143"/>
                  </a:lnTo>
                  <a:lnTo>
                    <a:pt x="7219" y="4122"/>
                  </a:lnTo>
                  <a:lnTo>
                    <a:pt x="6989" y="3934"/>
                  </a:lnTo>
                  <a:lnTo>
                    <a:pt x="6842" y="3725"/>
                  </a:lnTo>
                  <a:lnTo>
                    <a:pt x="6801" y="3599"/>
                  </a:lnTo>
                  <a:lnTo>
                    <a:pt x="6905" y="3495"/>
                  </a:lnTo>
                  <a:lnTo>
                    <a:pt x="6926" y="3306"/>
                  </a:lnTo>
                  <a:lnTo>
                    <a:pt x="7010" y="3243"/>
                  </a:lnTo>
                  <a:lnTo>
                    <a:pt x="7093" y="3264"/>
                  </a:lnTo>
                  <a:lnTo>
                    <a:pt x="7198" y="3243"/>
                  </a:lnTo>
                  <a:lnTo>
                    <a:pt x="7261" y="3264"/>
                  </a:lnTo>
                  <a:lnTo>
                    <a:pt x="7449" y="3181"/>
                  </a:lnTo>
                  <a:lnTo>
                    <a:pt x="7449" y="3055"/>
                  </a:lnTo>
                  <a:lnTo>
                    <a:pt x="7365" y="2971"/>
                  </a:lnTo>
                  <a:lnTo>
                    <a:pt x="7219" y="2951"/>
                  </a:lnTo>
                  <a:lnTo>
                    <a:pt x="7156" y="2846"/>
                  </a:lnTo>
                  <a:lnTo>
                    <a:pt x="7135" y="2762"/>
                  </a:lnTo>
                  <a:lnTo>
                    <a:pt x="7303" y="2553"/>
                  </a:lnTo>
                  <a:lnTo>
                    <a:pt x="7365" y="2574"/>
                  </a:lnTo>
                  <a:lnTo>
                    <a:pt x="7512" y="2469"/>
                  </a:lnTo>
                  <a:lnTo>
                    <a:pt x="7658" y="2302"/>
                  </a:lnTo>
                  <a:lnTo>
                    <a:pt x="7679" y="2218"/>
                  </a:lnTo>
                  <a:lnTo>
                    <a:pt x="7658" y="2218"/>
                  </a:lnTo>
                  <a:lnTo>
                    <a:pt x="7428" y="2114"/>
                  </a:lnTo>
                  <a:lnTo>
                    <a:pt x="7345" y="2114"/>
                  </a:lnTo>
                  <a:lnTo>
                    <a:pt x="7261" y="2135"/>
                  </a:lnTo>
                  <a:lnTo>
                    <a:pt x="7156" y="2114"/>
                  </a:lnTo>
                  <a:lnTo>
                    <a:pt x="7093" y="2114"/>
                  </a:lnTo>
                  <a:lnTo>
                    <a:pt x="7010" y="2155"/>
                  </a:lnTo>
                  <a:lnTo>
                    <a:pt x="6821" y="2197"/>
                  </a:lnTo>
                  <a:lnTo>
                    <a:pt x="6675" y="2155"/>
                  </a:lnTo>
                  <a:lnTo>
                    <a:pt x="6612" y="2155"/>
                  </a:lnTo>
                  <a:lnTo>
                    <a:pt x="6717" y="2135"/>
                  </a:lnTo>
                  <a:lnTo>
                    <a:pt x="6801" y="2135"/>
                  </a:lnTo>
                  <a:lnTo>
                    <a:pt x="6884" y="2093"/>
                  </a:lnTo>
                  <a:lnTo>
                    <a:pt x="6926" y="2009"/>
                  </a:lnTo>
                  <a:lnTo>
                    <a:pt x="7052" y="1904"/>
                  </a:lnTo>
                  <a:lnTo>
                    <a:pt x="7093" y="1842"/>
                  </a:lnTo>
                  <a:lnTo>
                    <a:pt x="7010" y="1800"/>
                  </a:lnTo>
                  <a:lnTo>
                    <a:pt x="7010" y="1779"/>
                  </a:lnTo>
                  <a:lnTo>
                    <a:pt x="6989" y="1674"/>
                  </a:lnTo>
                  <a:lnTo>
                    <a:pt x="6821" y="1590"/>
                  </a:lnTo>
                  <a:lnTo>
                    <a:pt x="6612" y="1528"/>
                  </a:lnTo>
                  <a:lnTo>
                    <a:pt x="6570" y="1486"/>
                  </a:lnTo>
                  <a:lnTo>
                    <a:pt x="6487" y="1423"/>
                  </a:lnTo>
                  <a:lnTo>
                    <a:pt x="6382" y="1423"/>
                  </a:lnTo>
                  <a:lnTo>
                    <a:pt x="6361" y="1381"/>
                  </a:lnTo>
                  <a:lnTo>
                    <a:pt x="6215" y="1318"/>
                  </a:lnTo>
                  <a:lnTo>
                    <a:pt x="6173" y="1318"/>
                  </a:lnTo>
                  <a:lnTo>
                    <a:pt x="6173" y="1423"/>
                  </a:lnTo>
                  <a:lnTo>
                    <a:pt x="6089" y="1318"/>
                  </a:lnTo>
                  <a:lnTo>
                    <a:pt x="6047" y="1214"/>
                  </a:lnTo>
                  <a:lnTo>
                    <a:pt x="5943" y="1172"/>
                  </a:lnTo>
                  <a:lnTo>
                    <a:pt x="5901" y="1088"/>
                  </a:lnTo>
                  <a:lnTo>
                    <a:pt x="5964" y="1046"/>
                  </a:lnTo>
                  <a:lnTo>
                    <a:pt x="6215" y="1067"/>
                  </a:lnTo>
                  <a:lnTo>
                    <a:pt x="6319" y="984"/>
                  </a:lnTo>
                  <a:lnTo>
                    <a:pt x="6487" y="984"/>
                  </a:lnTo>
                  <a:lnTo>
                    <a:pt x="6487" y="879"/>
                  </a:lnTo>
                  <a:lnTo>
                    <a:pt x="6361" y="900"/>
                  </a:lnTo>
                  <a:lnTo>
                    <a:pt x="6089" y="858"/>
                  </a:lnTo>
                  <a:lnTo>
                    <a:pt x="5901" y="879"/>
                  </a:lnTo>
                  <a:lnTo>
                    <a:pt x="5775" y="879"/>
                  </a:lnTo>
                  <a:lnTo>
                    <a:pt x="5524" y="963"/>
                  </a:lnTo>
                  <a:lnTo>
                    <a:pt x="5440" y="942"/>
                  </a:lnTo>
                  <a:lnTo>
                    <a:pt x="5336" y="942"/>
                  </a:lnTo>
                  <a:lnTo>
                    <a:pt x="5127" y="1088"/>
                  </a:lnTo>
                  <a:lnTo>
                    <a:pt x="5022" y="1109"/>
                  </a:lnTo>
                  <a:lnTo>
                    <a:pt x="4896" y="1172"/>
                  </a:lnTo>
                  <a:lnTo>
                    <a:pt x="4834" y="1256"/>
                  </a:lnTo>
                  <a:lnTo>
                    <a:pt x="4645" y="1277"/>
                  </a:lnTo>
                  <a:lnTo>
                    <a:pt x="4604" y="1298"/>
                  </a:lnTo>
                  <a:lnTo>
                    <a:pt x="4520" y="1277"/>
                  </a:lnTo>
                  <a:lnTo>
                    <a:pt x="4269" y="1088"/>
                  </a:lnTo>
                  <a:lnTo>
                    <a:pt x="4206" y="984"/>
                  </a:lnTo>
                  <a:lnTo>
                    <a:pt x="3871" y="984"/>
                  </a:lnTo>
                  <a:lnTo>
                    <a:pt x="3327" y="1088"/>
                  </a:lnTo>
                  <a:lnTo>
                    <a:pt x="3055" y="1088"/>
                  </a:lnTo>
                  <a:lnTo>
                    <a:pt x="2951" y="1046"/>
                  </a:lnTo>
                  <a:lnTo>
                    <a:pt x="2909" y="963"/>
                  </a:lnTo>
                  <a:lnTo>
                    <a:pt x="2909" y="858"/>
                  </a:lnTo>
                  <a:lnTo>
                    <a:pt x="2972" y="858"/>
                  </a:lnTo>
                  <a:lnTo>
                    <a:pt x="2951" y="733"/>
                  </a:lnTo>
                  <a:lnTo>
                    <a:pt x="2846" y="565"/>
                  </a:lnTo>
                  <a:lnTo>
                    <a:pt x="2741" y="544"/>
                  </a:lnTo>
                  <a:lnTo>
                    <a:pt x="2448" y="565"/>
                  </a:lnTo>
                  <a:lnTo>
                    <a:pt x="2323" y="482"/>
                  </a:lnTo>
                  <a:lnTo>
                    <a:pt x="2239" y="482"/>
                  </a:lnTo>
                  <a:lnTo>
                    <a:pt x="2176" y="523"/>
                  </a:lnTo>
                  <a:lnTo>
                    <a:pt x="2072" y="356"/>
                  </a:lnTo>
                  <a:lnTo>
                    <a:pt x="2072" y="210"/>
                  </a:lnTo>
                  <a:lnTo>
                    <a:pt x="2030" y="21"/>
                  </a:lnTo>
                  <a:lnTo>
                    <a:pt x="1988"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5" name="Google Shape;875;p33"/>
            <p:cNvSpPr/>
            <p:nvPr/>
          </p:nvSpPr>
          <p:spPr>
            <a:xfrm>
              <a:off x="2561625" y="3060700"/>
              <a:ext cx="173700" cy="247450"/>
            </a:xfrm>
            <a:custGeom>
              <a:rect b="b" l="l" r="r" t="t"/>
              <a:pathLst>
                <a:path extrusionOk="0" h="9898" w="6948">
                  <a:moveTo>
                    <a:pt x="4353" y="1"/>
                  </a:moveTo>
                  <a:lnTo>
                    <a:pt x="4332" y="64"/>
                  </a:lnTo>
                  <a:lnTo>
                    <a:pt x="4290" y="105"/>
                  </a:lnTo>
                  <a:lnTo>
                    <a:pt x="4227" y="147"/>
                  </a:lnTo>
                  <a:lnTo>
                    <a:pt x="4165" y="168"/>
                  </a:lnTo>
                  <a:lnTo>
                    <a:pt x="4060" y="168"/>
                  </a:lnTo>
                  <a:lnTo>
                    <a:pt x="3976" y="189"/>
                  </a:lnTo>
                  <a:lnTo>
                    <a:pt x="3955" y="252"/>
                  </a:lnTo>
                  <a:lnTo>
                    <a:pt x="3976" y="294"/>
                  </a:lnTo>
                  <a:lnTo>
                    <a:pt x="3955" y="357"/>
                  </a:lnTo>
                  <a:lnTo>
                    <a:pt x="3809" y="419"/>
                  </a:lnTo>
                  <a:lnTo>
                    <a:pt x="3621" y="566"/>
                  </a:lnTo>
                  <a:lnTo>
                    <a:pt x="3495" y="670"/>
                  </a:lnTo>
                  <a:lnTo>
                    <a:pt x="3328" y="691"/>
                  </a:lnTo>
                  <a:lnTo>
                    <a:pt x="2972" y="691"/>
                  </a:lnTo>
                  <a:lnTo>
                    <a:pt x="2867" y="733"/>
                  </a:lnTo>
                  <a:lnTo>
                    <a:pt x="2867" y="817"/>
                  </a:lnTo>
                  <a:lnTo>
                    <a:pt x="2888" y="901"/>
                  </a:lnTo>
                  <a:lnTo>
                    <a:pt x="2888" y="1005"/>
                  </a:lnTo>
                  <a:lnTo>
                    <a:pt x="2805" y="1089"/>
                  </a:lnTo>
                  <a:lnTo>
                    <a:pt x="2721" y="1047"/>
                  </a:lnTo>
                  <a:lnTo>
                    <a:pt x="2763" y="942"/>
                  </a:lnTo>
                  <a:lnTo>
                    <a:pt x="2763" y="921"/>
                  </a:lnTo>
                  <a:lnTo>
                    <a:pt x="2825" y="901"/>
                  </a:lnTo>
                  <a:lnTo>
                    <a:pt x="2700" y="880"/>
                  </a:lnTo>
                  <a:lnTo>
                    <a:pt x="2574" y="817"/>
                  </a:lnTo>
                  <a:lnTo>
                    <a:pt x="2491" y="817"/>
                  </a:lnTo>
                  <a:lnTo>
                    <a:pt x="2302" y="942"/>
                  </a:lnTo>
                  <a:lnTo>
                    <a:pt x="2261" y="1026"/>
                  </a:lnTo>
                  <a:lnTo>
                    <a:pt x="2135" y="1152"/>
                  </a:lnTo>
                  <a:lnTo>
                    <a:pt x="1968" y="1465"/>
                  </a:lnTo>
                  <a:lnTo>
                    <a:pt x="1947" y="1549"/>
                  </a:lnTo>
                  <a:lnTo>
                    <a:pt x="1947" y="1549"/>
                  </a:lnTo>
                  <a:lnTo>
                    <a:pt x="1989" y="1528"/>
                  </a:lnTo>
                  <a:lnTo>
                    <a:pt x="2051" y="1570"/>
                  </a:lnTo>
                  <a:lnTo>
                    <a:pt x="2051" y="1654"/>
                  </a:lnTo>
                  <a:lnTo>
                    <a:pt x="2030" y="1758"/>
                  </a:lnTo>
                  <a:lnTo>
                    <a:pt x="1947" y="1821"/>
                  </a:lnTo>
                  <a:lnTo>
                    <a:pt x="1842" y="1821"/>
                  </a:lnTo>
                  <a:lnTo>
                    <a:pt x="1737" y="1863"/>
                  </a:lnTo>
                  <a:lnTo>
                    <a:pt x="1612" y="1989"/>
                  </a:lnTo>
                  <a:lnTo>
                    <a:pt x="1528" y="2051"/>
                  </a:lnTo>
                  <a:lnTo>
                    <a:pt x="1424" y="2198"/>
                  </a:lnTo>
                  <a:lnTo>
                    <a:pt x="1340" y="2198"/>
                  </a:lnTo>
                  <a:lnTo>
                    <a:pt x="1256" y="2240"/>
                  </a:lnTo>
                  <a:lnTo>
                    <a:pt x="1298" y="2344"/>
                  </a:lnTo>
                  <a:lnTo>
                    <a:pt x="1403" y="2449"/>
                  </a:lnTo>
                  <a:lnTo>
                    <a:pt x="1403" y="2574"/>
                  </a:lnTo>
                  <a:lnTo>
                    <a:pt x="1340" y="2700"/>
                  </a:lnTo>
                  <a:lnTo>
                    <a:pt x="1256" y="2700"/>
                  </a:lnTo>
                  <a:lnTo>
                    <a:pt x="1152" y="2616"/>
                  </a:lnTo>
                  <a:lnTo>
                    <a:pt x="1193" y="2574"/>
                  </a:lnTo>
                  <a:lnTo>
                    <a:pt x="1214" y="2512"/>
                  </a:lnTo>
                  <a:lnTo>
                    <a:pt x="1131" y="2470"/>
                  </a:lnTo>
                  <a:lnTo>
                    <a:pt x="1089" y="2365"/>
                  </a:lnTo>
                  <a:lnTo>
                    <a:pt x="984" y="2261"/>
                  </a:lnTo>
                  <a:lnTo>
                    <a:pt x="942" y="2365"/>
                  </a:lnTo>
                  <a:lnTo>
                    <a:pt x="942" y="2407"/>
                  </a:lnTo>
                  <a:lnTo>
                    <a:pt x="1005" y="2574"/>
                  </a:lnTo>
                  <a:lnTo>
                    <a:pt x="921" y="2721"/>
                  </a:lnTo>
                  <a:lnTo>
                    <a:pt x="901" y="2867"/>
                  </a:lnTo>
                  <a:lnTo>
                    <a:pt x="817" y="2909"/>
                  </a:lnTo>
                  <a:lnTo>
                    <a:pt x="775" y="2909"/>
                  </a:lnTo>
                  <a:lnTo>
                    <a:pt x="691" y="3098"/>
                  </a:lnTo>
                  <a:lnTo>
                    <a:pt x="712" y="3118"/>
                  </a:lnTo>
                  <a:lnTo>
                    <a:pt x="733" y="3244"/>
                  </a:lnTo>
                  <a:lnTo>
                    <a:pt x="733" y="3390"/>
                  </a:lnTo>
                  <a:lnTo>
                    <a:pt x="880" y="3516"/>
                  </a:lnTo>
                  <a:lnTo>
                    <a:pt x="901" y="3516"/>
                  </a:lnTo>
                  <a:lnTo>
                    <a:pt x="942" y="3495"/>
                  </a:lnTo>
                  <a:lnTo>
                    <a:pt x="1005" y="3537"/>
                  </a:lnTo>
                  <a:lnTo>
                    <a:pt x="1005" y="3662"/>
                  </a:lnTo>
                  <a:lnTo>
                    <a:pt x="921" y="3746"/>
                  </a:lnTo>
                  <a:lnTo>
                    <a:pt x="921" y="3809"/>
                  </a:lnTo>
                  <a:lnTo>
                    <a:pt x="1005" y="3872"/>
                  </a:lnTo>
                  <a:lnTo>
                    <a:pt x="1005" y="4039"/>
                  </a:lnTo>
                  <a:lnTo>
                    <a:pt x="921" y="4081"/>
                  </a:lnTo>
                  <a:lnTo>
                    <a:pt x="880" y="4165"/>
                  </a:lnTo>
                  <a:lnTo>
                    <a:pt x="921" y="4186"/>
                  </a:lnTo>
                  <a:lnTo>
                    <a:pt x="984" y="4290"/>
                  </a:lnTo>
                  <a:lnTo>
                    <a:pt x="942" y="4478"/>
                  </a:lnTo>
                  <a:lnTo>
                    <a:pt x="984" y="4771"/>
                  </a:lnTo>
                  <a:lnTo>
                    <a:pt x="901" y="4855"/>
                  </a:lnTo>
                  <a:lnTo>
                    <a:pt x="880" y="4918"/>
                  </a:lnTo>
                  <a:lnTo>
                    <a:pt x="942" y="5022"/>
                  </a:lnTo>
                  <a:lnTo>
                    <a:pt x="1047" y="4981"/>
                  </a:lnTo>
                  <a:lnTo>
                    <a:pt x="1047" y="4981"/>
                  </a:lnTo>
                  <a:lnTo>
                    <a:pt x="1026" y="5064"/>
                  </a:lnTo>
                  <a:lnTo>
                    <a:pt x="1089" y="5127"/>
                  </a:lnTo>
                  <a:lnTo>
                    <a:pt x="1152" y="5127"/>
                  </a:lnTo>
                  <a:lnTo>
                    <a:pt x="1152" y="5190"/>
                  </a:lnTo>
                  <a:lnTo>
                    <a:pt x="1110" y="5274"/>
                  </a:lnTo>
                  <a:lnTo>
                    <a:pt x="1047" y="5378"/>
                  </a:lnTo>
                  <a:lnTo>
                    <a:pt x="817" y="5608"/>
                  </a:lnTo>
                  <a:lnTo>
                    <a:pt x="775" y="5713"/>
                  </a:lnTo>
                  <a:lnTo>
                    <a:pt x="608" y="5859"/>
                  </a:lnTo>
                  <a:lnTo>
                    <a:pt x="398" y="5922"/>
                  </a:lnTo>
                  <a:lnTo>
                    <a:pt x="210" y="6048"/>
                  </a:lnTo>
                  <a:lnTo>
                    <a:pt x="64" y="6278"/>
                  </a:lnTo>
                  <a:lnTo>
                    <a:pt x="43" y="6466"/>
                  </a:lnTo>
                  <a:lnTo>
                    <a:pt x="1" y="6571"/>
                  </a:lnTo>
                  <a:lnTo>
                    <a:pt x="189" y="6655"/>
                  </a:lnTo>
                  <a:lnTo>
                    <a:pt x="377" y="6780"/>
                  </a:lnTo>
                  <a:lnTo>
                    <a:pt x="629" y="6947"/>
                  </a:lnTo>
                  <a:lnTo>
                    <a:pt x="733" y="6947"/>
                  </a:lnTo>
                  <a:lnTo>
                    <a:pt x="880" y="7094"/>
                  </a:lnTo>
                  <a:lnTo>
                    <a:pt x="838" y="7178"/>
                  </a:lnTo>
                  <a:lnTo>
                    <a:pt x="880" y="7261"/>
                  </a:lnTo>
                  <a:lnTo>
                    <a:pt x="1047" y="7282"/>
                  </a:lnTo>
                  <a:lnTo>
                    <a:pt x="1256" y="7366"/>
                  </a:lnTo>
                  <a:lnTo>
                    <a:pt x="1319" y="7408"/>
                  </a:lnTo>
                  <a:lnTo>
                    <a:pt x="1507" y="7471"/>
                  </a:lnTo>
                  <a:lnTo>
                    <a:pt x="1570" y="7387"/>
                  </a:lnTo>
                  <a:lnTo>
                    <a:pt x="1570" y="7282"/>
                  </a:lnTo>
                  <a:lnTo>
                    <a:pt x="1654" y="7199"/>
                  </a:lnTo>
                  <a:lnTo>
                    <a:pt x="1717" y="7199"/>
                  </a:lnTo>
                  <a:lnTo>
                    <a:pt x="1863" y="7282"/>
                  </a:lnTo>
                  <a:lnTo>
                    <a:pt x="1968" y="7303"/>
                  </a:lnTo>
                  <a:lnTo>
                    <a:pt x="1989" y="7387"/>
                  </a:lnTo>
                  <a:lnTo>
                    <a:pt x="2072" y="7429"/>
                  </a:lnTo>
                  <a:lnTo>
                    <a:pt x="2135" y="7429"/>
                  </a:lnTo>
                  <a:lnTo>
                    <a:pt x="2177" y="7512"/>
                  </a:lnTo>
                  <a:lnTo>
                    <a:pt x="2386" y="7575"/>
                  </a:lnTo>
                  <a:lnTo>
                    <a:pt x="2512" y="7596"/>
                  </a:lnTo>
                  <a:lnTo>
                    <a:pt x="2553" y="7638"/>
                  </a:lnTo>
                  <a:lnTo>
                    <a:pt x="2700" y="7805"/>
                  </a:lnTo>
                  <a:lnTo>
                    <a:pt x="2700" y="7910"/>
                  </a:lnTo>
                  <a:lnTo>
                    <a:pt x="2805" y="8098"/>
                  </a:lnTo>
                  <a:lnTo>
                    <a:pt x="2888" y="8098"/>
                  </a:lnTo>
                  <a:lnTo>
                    <a:pt x="3139" y="8203"/>
                  </a:lnTo>
                  <a:lnTo>
                    <a:pt x="3244" y="8349"/>
                  </a:lnTo>
                  <a:lnTo>
                    <a:pt x="3244" y="8517"/>
                  </a:lnTo>
                  <a:lnTo>
                    <a:pt x="3307" y="8517"/>
                  </a:lnTo>
                  <a:lnTo>
                    <a:pt x="3411" y="8559"/>
                  </a:lnTo>
                  <a:lnTo>
                    <a:pt x="3432" y="8684"/>
                  </a:lnTo>
                  <a:lnTo>
                    <a:pt x="3411" y="8768"/>
                  </a:lnTo>
                  <a:lnTo>
                    <a:pt x="3432" y="8852"/>
                  </a:lnTo>
                  <a:lnTo>
                    <a:pt x="3537" y="8872"/>
                  </a:lnTo>
                  <a:lnTo>
                    <a:pt x="3662" y="8852"/>
                  </a:lnTo>
                  <a:lnTo>
                    <a:pt x="3767" y="8872"/>
                  </a:lnTo>
                  <a:lnTo>
                    <a:pt x="3914" y="8872"/>
                  </a:lnTo>
                  <a:lnTo>
                    <a:pt x="3955" y="8831"/>
                  </a:lnTo>
                  <a:lnTo>
                    <a:pt x="4144" y="8747"/>
                  </a:lnTo>
                  <a:lnTo>
                    <a:pt x="4290" y="8768"/>
                  </a:lnTo>
                  <a:lnTo>
                    <a:pt x="4458" y="8852"/>
                  </a:lnTo>
                  <a:lnTo>
                    <a:pt x="4646" y="8747"/>
                  </a:lnTo>
                  <a:lnTo>
                    <a:pt x="4750" y="8747"/>
                  </a:lnTo>
                  <a:lnTo>
                    <a:pt x="4792" y="8831"/>
                  </a:lnTo>
                  <a:lnTo>
                    <a:pt x="4876" y="8831"/>
                  </a:lnTo>
                  <a:lnTo>
                    <a:pt x="4981" y="8872"/>
                  </a:lnTo>
                  <a:lnTo>
                    <a:pt x="5064" y="8956"/>
                  </a:lnTo>
                  <a:lnTo>
                    <a:pt x="5169" y="8935"/>
                  </a:lnTo>
                  <a:lnTo>
                    <a:pt x="5169" y="8998"/>
                  </a:lnTo>
                  <a:lnTo>
                    <a:pt x="4792" y="9626"/>
                  </a:lnTo>
                  <a:lnTo>
                    <a:pt x="4813" y="9709"/>
                  </a:lnTo>
                  <a:lnTo>
                    <a:pt x="4960" y="9688"/>
                  </a:lnTo>
                  <a:lnTo>
                    <a:pt x="5085" y="9688"/>
                  </a:lnTo>
                  <a:lnTo>
                    <a:pt x="5190" y="9772"/>
                  </a:lnTo>
                  <a:lnTo>
                    <a:pt x="5211" y="9898"/>
                  </a:lnTo>
                  <a:lnTo>
                    <a:pt x="5294" y="9584"/>
                  </a:lnTo>
                  <a:lnTo>
                    <a:pt x="5629" y="8370"/>
                  </a:lnTo>
                  <a:lnTo>
                    <a:pt x="5629" y="8308"/>
                  </a:lnTo>
                  <a:lnTo>
                    <a:pt x="5629" y="8098"/>
                  </a:lnTo>
                  <a:lnTo>
                    <a:pt x="5504" y="7847"/>
                  </a:lnTo>
                  <a:lnTo>
                    <a:pt x="5294" y="7680"/>
                  </a:lnTo>
                  <a:lnTo>
                    <a:pt x="5190" y="7533"/>
                  </a:lnTo>
                  <a:lnTo>
                    <a:pt x="5169" y="7219"/>
                  </a:lnTo>
                  <a:lnTo>
                    <a:pt x="5546" y="7094"/>
                  </a:lnTo>
                  <a:lnTo>
                    <a:pt x="5692" y="7199"/>
                  </a:lnTo>
                  <a:lnTo>
                    <a:pt x="5713" y="7094"/>
                  </a:lnTo>
                  <a:lnTo>
                    <a:pt x="5650" y="7010"/>
                  </a:lnTo>
                  <a:lnTo>
                    <a:pt x="5713" y="6968"/>
                  </a:lnTo>
                  <a:lnTo>
                    <a:pt x="5629" y="6801"/>
                  </a:lnTo>
                  <a:lnTo>
                    <a:pt x="5420" y="6738"/>
                  </a:lnTo>
                  <a:lnTo>
                    <a:pt x="5336" y="6592"/>
                  </a:lnTo>
                  <a:lnTo>
                    <a:pt x="5399" y="6424"/>
                  </a:lnTo>
                  <a:lnTo>
                    <a:pt x="6048" y="6424"/>
                  </a:lnTo>
                  <a:lnTo>
                    <a:pt x="6131" y="6341"/>
                  </a:lnTo>
                  <a:lnTo>
                    <a:pt x="6236" y="6341"/>
                  </a:lnTo>
                  <a:lnTo>
                    <a:pt x="6278" y="6383"/>
                  </a:lnTo>
                  <a:lnTo>
                    <a:pt x="6362" y="6383"/>
                  </a:lnTo>
                  <a:lnTo>
                    <a:pt x="6466" y="6257"/>
                  </a:lnTo>
                  <a:lnTo>
                    <a:pt x="6634" y="6215"/>
                  </a:lnTo>
                  <a:lnTo>
                    <a:pt x="6675" y="6320"/>
                  </a:lnTo>
                  <a:lnTo>
                    <a:pt x="6759" y="6424"/>
                  </a:lnTo>
                  <a:lnTo>
                    <a:pt x="6780" y="6550"/>
                  </a:lnTo>
                  <a:lnTo>
                    <a:pt x="6780" y="6696"/>
                  </a:lnTo>
                  <a:lnTo>
                    <a:pt x="6947" y="6675"/>
                  </a:lnTo>
                  <a:lnTo>
                    <a:pt x="6947" y="6571"/>
                  </a:lnTo>
                  <a:lnTo>
                    <a:pt x="6801" y="6278"/>
                  </a:lnTo>
                  <a:lnTo>
                    <a:pt x="6759" y="6131"/>
                  </a:lnTo>
                  <a:lnTo>
                    <a:pt x="6780" y="6069"/>
                  </a:lnTo>
                  <a:lnTo>
                    <a:pt x="6738" y="5964"/>
                  </a:lnTo>
                  <a:lnTo>
                    <a:pt x="6655" y="5922"/>
                  </a:lnTo>
                  <a:lnTo>
                    <a:pt x="6634" y="5839"/>
                  </a:lnTo>
                  <a:lnTo>
                    <a:pt x="6634" y="5818"/>
                  </a:lnTo>
                  <a:lnTo>
                    <a:pt x="6550" y="5839"/>
                  </a:lnTo>
                  <a:lnTo>
                    <a:pt x="6487" y="5839"/>
                  </a:lnTo>
                  <a:lnTo>
                    <a:pt x="6466" y="5734"/>
                  </a:lnTo>
                  <a:lnTo>
                    <a:pt x="6655" y="5399"/>
                  </a:lnTo>
                  <a:lnTo>
                    <a:pt x="6550" y="5106"/>
                  </a:lnTo>
                  <a:lnTo>
                    <a:pt x="6550" y="5022"/>
                  </a:lnTo>
                  <a:lnTo>
                    <a:pt x="6466" y="4960"/>
                  </a:lnTo>
                  <a:lnTo>
                    <a:pt x="6466" y="4771"/>
                  </a:lnTo>
                  <a:lnTo>
                    <a:pt x="6529" y="4604"/>
                  </a:lnTo>
                  <a:lnTo>
                    <a:pt x="6487" y="4541"/>
                  </a:lnTo>
                  <a:lnTo>
                    <a:pt x="6466" y="4332"/>
                  </a:lnTo>
                  <a:lnTo>
                    <a:pt x="6529" y="4248"/>
                  </a:lnTo>
                  <a:lnTo>
                    <a:pt x="6675" y="4227"/>
                  </a:lnTo>
                  <a:lnTo>
                    <a:pt x="6696" y="4144"/>
                  </a:lnTo>
                  <a:lnTo>
                    <a:pt x="6696" y="4039"/>
                  </a:lnTo>
                  <a:lnTo>
                    <a:pt x="6759" y="3955"/>
                  </a:lnTo>
                  <a:lnTo>
                    <a:pt x="6696" y="3725"/>
                  </a:lnTo>
                  <a:lnTo>
                    <a:pt x="6634" y="3662"/>
                  </a:lnTo>
                  <a:lnTo>
                    <a:pt x="6529" y="3662"/>
                  </a:lnTo>
                  <a:lnTo>
                    <a:pt x="6487" y="3725"/>
                  </a:lnTo>
                  <a:lnTo>
                    <a:pt x="6341" y="3704"/>
                  </a:lnTo>
                  <a:lnTo>
                    <a:pt x="6236" y="3704"/>
                  </a:lnTo>
                  <a:lnTo>
                    <a:pt x="6110" y="3746"/>
                  </a:lnTo>
                  <a:lnTo>
                    <a:pt x="6048" y="3725"/>
                  </a:lnTo>
                  <a:lnTo>
                    <a:pt x="5922" y="3662"/>
                  </a:lnTo>
                  <a:lnTo>
                    <a:pt x="5859" y="3704"/>
                  </a:lnTo>
                  <a:lnTo>
                    <a:pt x="5838" y="3662"/>
                  </a:lnTo>
                  <a:lnTo>
                    <a:pt x="5692" y="3704"/>
                  </a:lnTo>
                  <a:lnTo>
                    <a:pt x="5232" y="3286"/>
                  </a:lnTo>
                  <a:lnTo>
                    <a:pt x="5127" y="3223"/>
                  </a:lnTo>
                  <a:lnTo>
                    <a:pt x="4960" y="3202"/>
                  </a:lnTo>
                  <a:lnTo>
                    <a:pt x="4792" y="3223"/>
                  </a:lnTo>
                  <a:lnTo>
                    <a:pt x="4750" y="3244"/>
                  </a:lnTo>
                  <a:lnTo>
                    <a:pt x="4604" y="3202"/>
                  </a:lnTo>
                  <a:lnTo>
                    <a:pt x="4458" y="3202"/>
                  </a:lnTo>
                  <a:lnTo>
                    <a:pt x="4374" y="3244"/>
                  </a:lnTo>
                  <a:lnTo>
                    <a:pt x="4248" y="3202"/>
                  </a:lnTo>
                  <a:lnTo>
                    <a:pt x="4144" y="3181"/>
                  </a:lnTo>
                  <a:lnTo>
                    <a:pt x="3976" y="3118"/>
                  </a:lnTo>
                  <a:lnTo>
                    <a:pt x="3851" y="3014"/>
                  </a:lnTo>
                  <a:lnTo>
                    <a:pt x="3851" y="2909"/>
                  </a:lnTo>
                  <a:lnTo>
                    <a:pt x="3872" y="2867"/>
                  </a:lnTo>
                  <a:lnTo>
                    <a:pt x="3872" y="2784"/>
                  </a:lnTo>
                  <a:lnTo>
                    <a:pt x="3934" y="2658"/>
                  </a:lnTo>
                  <a:lnTo>
                    <a:pt x="3914" y="2554"/>
                  </a:lnTo>
                  <a:lnTo>
                    <a:pt x="3809" y="2386"/>
                  </a:lnTo>
                  <a:lnTo>
                    <a:pt x="3558" y="1968"/>
                  </a:lnTo>
                  <a:lnTo>
                    <a:pt x="3411" y="1968"/>
                  </a:lnTo>
                  <a:lnTo>
                    <a:pt x="3411" y="1926"/>
                  </a:lnTo>
                  <a:lnTo>
                    <a:pt x="3495" y="1737"/>
                  </a:lnTo>
                  <a:lnTo>
                    <a:pt x="3516" y="1549"/>
                  </a:lnTo>
                  <a:lnTo>
                    <a:pt x="3495" y="1445"/>
                  </a:lnTo>
                  <a:lnTo>
                    <a:pt x="3516" y="1319"/>
                  </a:lnTo>
                  <a:lnTo>
                    <a:pt x="3704" y="1047"/>
                  </a:lnTo>
                  <a:lnTo>
                    <a:pt x="3767" y="984"/>
                  </a:lnTo>
                  <a:lnTo>
                    <a:pt x="3872" y="838"/>
                  </a:lnTo>
                  <a:lnTo>
                    <a:pt x="3976" y="817"/>
                  </a:lnTo>
                  <a:lnTo>
                    <a:pt x="4039" y="775"/>
                  </a:lnTo>
                  <a:lnTo>
                    <a:pt x="4186" y="503"/>
                  </a:lnTo>
                  <a:lnTo>
                    <a:pt x="4499" y="377"/>
                  </a:lnTo>
                  <a:lnTo>
                    <a:pt x="4541" y="357"/>
                  </a:lnTo>
                  <a:lnTo>
                    <a:pt x="4604" y="357"/>
                  </a:lnTo>
                  <a:lnTo>
                    <a:pt x="4667" y="294"/>
                  </a:lnTo>
                  <a:lnTo>
                    <a:pt x="4688" y="210"/>
                  </a:lnTo>
                  <a:lnTo>
                    <a:pt x="4646" y="147"/>
                  </a:lnTo>
                  <a:lnTo>
                    <a:pt x="4437" y="43"/>
                  </a:lnTo>
                  <a:lnTo>
                    <a:pt x="4353"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6" name="Google Shape;876;p33"/>
            <p:cNvSpPr/>
            <p:nvPr/>
          </p:nvSpPr>
          <p:spPr>
            <a:xfrm>
              <a:off x="2531825" y="3224950"/>
              <a:ext cx="85800" cy="94200"/>
            </a:xfrm>
            <a:custGeom>
              <a:rect b="b" l="l" r="r" t="t"/>
              <a:pathLst>
                <a:path extrusionOk="0" h="3768" w="3432">
                  <a:moveTo>
                    <a:pt x="1193" y="1"/>
                  </a:moveTo>
                  <a:lnTo>
                    <a:pt x="1172" y="168"/>
                  </a:lnTo>
                  <a:lnTo>
                    <a:pt x="1025" y="168"/>
                  </a:lnTo>
                  <a:lnTo>
                    <a:pt x="732" y="336"/>
                  </a:lnTo>
                  <a:lnTo>
                    <a:pt x="607" y="377"/>
                  </a:lnTo>
                  <a:lnTo>
                    <a:pt x="440" y="440"/>
                  </a:lnTo>
                  <a:lnTo>
                    <a:pt x="523" y="587"/>
                  </a:lnTo>
                  <a:lnTo>
                    <a:pt x="523" y="649"/>
                  </a:lnTo>
                  <a:lnTo>
                    <a:pt x="565" y="733"/>
                  </a:lnTo>
                  <a:lnTo>
                    <a:pt x="544" y="901"/>
                  </a:lnTo>
                  <a:lnTo>
                    <a:pt x="335" y="1131"/>
                  </a:lnTo>
                  <a:lnTo>
                    <a:pt x="314" y="1235"/>
                  </a:lnTo>
                  <a:lnTo>
                    <a:pt x="356" y="1277"/>
                  </a:lnTo>
                  <a:lnTo>
                    <a:pt x="251" y="1445"/>
                  </a:lnTo>
                  <a:lnTo>
                    <a:pt x="126" y="1465"/>
                  </a:lnTo>
                  <a:lnTo>
                    <a:pt x="21" y="1591"/>
                  </a:lnTo>
                  <a:lnTo>
                    <a:pt x="84" y="1696"/>
                  </a:lnTo>
                  <a:lnTo>
                    <a:pt x="126" y="1800"/>
                  </a:lnTo>
                  <a:lnTo>
                    <a:pt x="105" y="1905"/>
                  </a:lnTo>
                  <a:lnTo>
                    <a:pt x="126" y="2072"/>
                  </a:lnTo>
                  <a:lnTo>
                    <a:pt x="84" y="2198"/>
                  </a:lnTo>
                  <a:lnTo>
                    <a:pt x="0" y="2261"/>
                  </a:lnTo>
                  <a:lnTo>
                    <a:pt x="84" y="2323"/>
                  </a:lnTo>
                  <a:lnTo>
                    <a:pt x="209" y="2386"/>
                  </a:lnTo>
                  <a:lnTo>
                    <a:pt x="314" y="2491"/>
                  </a:lnTo>
                  <a:lnTo>
                    <a:pt x="419" y="2574"/>
                  </a:lnTo>
                  <a:lnTo>
                    <a:pt x="440" y="2533"/>
                  </a:lnTo>
                  <a:lnTo>
                    <a:pt x="502" y="2386"/>
                  </a:lnTo>
                  <a:lnTo>
                    <a:pt x="544" y="2323"/>
                  </a:lnTo>
                  <a:lnTo>
                    <a:pt x="628" y="2219"/>
                  </a:lnTo>
                  <a:lnTo>
                    <a:pt x="628" y="2323"/>
                  </a:lnTo>
                  <a:lnTo>
                    <a:pt x="649" y="2428"/>
                  </a:lnTo>
                  <a:lnTo>
                    <a:pt x="649" y="2365"/>
                  </a:lnTo>
                  <a:lnTo>
                    <a:pt x="649" y="2282"/>
                  </a:lnTo>
                  <a:lnTo>
                    <a:pt x="712" y="2282"/>
                  </a:lnTo>
                  <a:lnTo>
                    <a:pt x="732" y="2428"/>
                  </a:lnTo>
                  <a:lnTo>
                    <a:pt x="712" y="2595"/>
                  </a:lnTo>
                  <a:lnTo>
                    <a:pt x="712" y="2700"/>
                  </a:lnTo>
                  <a:lnTo>
                    <a:pt x="649" y="2826"/>
                  </a:lnTo>
                  <a:lnTo>
                    <a:pt x="502" y="2951"/>
                  </a:lnTo>
                  <a:lnTo>
                    <a:pt x="544" y="2993"/>
                  </a:lnTo>
                  <a:lnTo>
                    <a:pt x="607" y="3139"/>
                  </a:lnTo>
                  <a:lnTo>
                    <a:pt x="502" y="3202"/>
                  </a:lnTo>
                  <a:lnTo>
                    <a:pt x="398" y="3328"/>
                  </a:lnTo>
                  <a:lnTo>
                    <a:pt x="419" y="3432"/>
                  </a:lnTo>
                  <a:lnTo>
                    <a:pt x="523" y="3432"/>
                  </a:lnTo>
                  <a:lnTo>
                    <a:pt x="649" y="3370"/>
                  </a:lnTo>
                  <a:lnTo>
                    <a:pt x="712" y="3453"/>
                  </a:lnTo>
                  <a:lnTo>
                    <a:pt x="879" y="3516"/>
                  </a:lnTo>
                  <a:lnTo>
                    <a:pt x="984" y="3537"/>
                  </a:lnTo>
                  <a:lnTo>
                    <a:pt x="1151" y="3767"/>
                  </a:lnTo>
                  <a:lnTo>
                    <a:pt x="1235" y="3767"/>
                  </a:lnTo>
                  <a:lnTo>
                    <a:pt x="1339" y="3662"/>
                  </a:lnTo>
                  <a:lnTo>
                    <a:pt x="1779" y="2721"/>
                  </a:lnTo>
                  <a:lnTo>
                    <a:pt x="1883" y="2637"/>
                  </a:lnTo>
                  <a:lnTo>
                    <a:pt x="2448" y="2470"/>
                  </a:lnTo>
                  <a:lnTo>
                    <a:pt x="2720" y="2282"/>
                  </a:lnTo>
                  <a:lnTo>
                    <a:pt x="3118" y="1905"/>
                  </a:lnTo>
                  <a:lnTo>
                    <a:pt x="3264" y="1549"/>
                  </a:lnTo>
                  <a:lnTo>
                    <a:pt x="3369" y="1549"/>
                  </a:lnTo>
                  <a:lnTo>
                    <a:pt x="3390" y="1486"/>
                  </a:lnTo>
                  <a:lnTo>
                    <a:pt x="3432" y="1361"/>
                  </a:lnTo>
                  <a:lnTo>
                    <a:pt x="3390" y="1235"/>
                  </a:lnTo>
                  <a:lnTo>
                    <a:pt x="3285" y="1026"/>
                  </a:lnTo>
                  <a:lnTo>
                    <a:pt x="3285" y="963"/>
                  </a:lnTo>
                  <a:lnTo>
                    <a:pt x="3264" y="859"/>
                  </a:lnTo>
                  <a:lnTo>
                    <a:pt x="3181" y="817"/>
                  </a:lnTo>
                  <a:lnTo>
                    <a:pt x="3160" y="733"/>
                  </a:lnTo>
                  <a:lnTo>
                    <a:pt x="3055" y="712"/>
                  </a:lnTo>
                  <a:lnTo>
                    <a:pt x="2909" y="629"/>
                  </a:lnTo>
                  <a:lnTo>
                    <a:pt x="2846" y="629"/>
                  </a:lnTo>
                  <a:lnTo>
                    <a:pt x="2762" y="712"/>
                  </a:lnTo>
                  <a:lnTo>
                    <a:pt x="2762" y="817"/>
                  </a:lnTo>
                  <a:lnTo>
                    <a:pt x="2699" y="901"/>
                  </a:lnTo>
                  <a:lnTo>
                    <a:pt x="2511" y="838"/>
                  </a:lnTo>
                  <a:lnTo>
                    <a:pt x="2448" y="796"/>
                  </a:lnTo>
                  <a:lnTo>
                    <a:pt x="2239" y="712"/>
                  </a:lnTo>
                  <a:lnTo>
                    <a:pt x="2072" y="691"/>
                  </a:lnTo>
                  <a:lnTo>
                    <a:pt x="2030" y="608"/>
                  </a:lnTo>
                  <a:lnTo>
                    <a:pt x="2072" y="524"/>
                  </a:lnTo>
                  <a:lnTo>
                    <a:pt x="1925" y="377"/>
                  </a:lnTo>
                  <a:lnTo>
                    <a:pt x="1821" y="377"/>
                  </a:lnTo>
                  <a:lnTo>
                    <a:pt x="1569" y="210"/>
                  </a:lnTo>
                  <a:lnTo>
                    <a:pt x="1381" y="85"/>
                  </a:lnTo>
                  <a:lnTo>
                    <a:pt x="1193"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7" name="Google Shape;877;p33"/>
            <p:cNvSpPr/>
            <p:nvPr/>
          </p:nvSpPr>
          <p:spPr>
            <a:xfrm>
              <a:off x="2527100" y="3246400"/>
              <a:ext cx="186250" cy="274650"/>
            </a:xfrm>
            <a:custGeom>
              <a:rect b="b" l="l" r="r" t="t"/>
              <a:pathLst>
                <a:path extrusionOk="0" h="10986" w="7450">
                  <a:moveTo>
                    <a:pt x="3453" y="1"/>
                  </a:moveTo>
                  <a:lnTo>
                    <a:pt x="3474" y="105"/>
                  </a:lnTo>
                  <a:lnTo>
                    <a:pt x="3474" y="168"/>
                  </a:lnTo>
                  <a:lnTo>
                    <a:pt x="3579" y="377"/>
                  </a:lnTo>
                  <a:lnTo>
                    <a:pt x="3621" y="503"/>
                  </a:lnTo>
                  <a:lnTo>
                    <a:pt x="3579" y="628"/>
                  </a:lnTo>
                  <a:lnTo>
                    <a:pt x="3558" y="691"/>
                  </a:lnTo>
                  <a:lnTo>
                    <a:pt x="3453" y="691"/>
                  </a:lnTo>
                  <a:lnTo>
                    <a:pt x="3307" y="1047"/>
                  </a:lnTo>
                  <a:lnTo>
                    <a:pt x="2909" y="1424"/>
                  </a:lnTo>
                  <a:lnTo>
                    <a:pt x="2637" y="1612"/>
                  </a:lnTo>
                  <a:lnTo>
                    <a:pt x="2072" y="1779"/>
                  </a:lnTo>
                  <a:lnTo>
                    <a:pt x="1968" y="1863"/>
                  </a:lnTo>
                  <a:lnTo>
                    <a:pt x="1528" y="2804"/>
                  </a:lnTo>
                  <a:lnTo>
                    <a:pt x="1424" y="2909"/>
                  </a:lnTo>
                  <a:lnTo>
                    <a:pt x="1340" y="2909"/>
                  </a:lnTo>
                  <a:lnTo>
                    <a:pt x="1173" y="2679"/>
                  </a:lnTo>
                  <a:lnTo>
                    <a:pt x="1068" y="2658"/>
                  </a:lnTo>
                  <a:lnTo>
                    <a:pt x="901" y="2595"/>
                  </a:lnTo>
                  <a:lnTo>
                    <a:pt x="838" y="2512"/>
                  </a:lnTo>
                  <a:lnTo>
                    <a:pt x="712" y="2574"/>
                  </a:lnTo>
                  <a:lnTo>
                    <a:pt x="608" y="2574"/>
                  </a:lnTo>
                  <a:lnTo>
                    <a:pt x="587" y="2470"/>
                  </a:lnTo>
                  <a:lnTo>
                    <a:pt x="691" y="2344"/>
                  </a:lnTo>
                  <a:lnTo>
                    <a:pt x="796" y="2281"/>
                  </a:lnTo>
                  <a:lnTo>
                    <a:pt x="733" y="2135"/>
                  </a:lnTo>
                  <a:lnTo>
                    <a:pt x="691" y="2093"/>
                  </a:lnTo>
                  <a:lnTo>
                    <a:pt x="398" y="2240"/>
                  </a:lnTo>
                  <a:lnTo>
                    <a:pt x="294" y="2344"/>
                  </a:lnTo>
                  <a:lnTo>
                    <a:pt x="105" y="2512"/>
                  </a:lnTo>
                  <a:lnTo>
                    <a:pt x="64" y="2679"/>
                  </a:lnTo>
                  <a:lnTo>
                    <a:pt x="1" y="2784"/>
                  </a:lnTo>
                  <a:lnTo>
                    <a:pt x="22" y="2825"/>
                  </a:lnTo>
                  <a:lnTo>
                    <a:pt x="105" y="2909"/>
                  </a:lnTo>
                  <a:lnTo>
                    <a:pt x="126" y="2993"/>
                  </a:lnTo>
                  <a:lnTo>
                    <a:pt x="64" y="3035"/>
                  </a:lnTo>
                  <a:lnTo>
                    <a:pt x="64" y="3097"/>
                  </a:lnTo>
                  <a:lnTo>
                    <a:pt x="189" y="3202"/>
                  </a:lnTo>
                  <a:lnTo>
                    <a:pt x="273" y="3348"/>
                  </a:lnTo>
                  <a:lnTo>
                    <a:pt x="231" y="3495"/>
                  </a:lnTo>
                  <a:lnTo>
                    <a:pt x="168" y="3495"/>
                  </a:lnTo>
                  <a:lnTo>
                    <a:pt x="85" y="3516"/>
                  </a:lnTo>
                  <a:lnTo>
                    <a:pt x="22" y="3621"/>
                  </a:lnTo>
                  <a:lnTo>
                    <a:pt x="126" y="3704"/>
                  </a:lnTo>
                  <a:lnTo>
                    <a:pt x="231" y="3746"/>
                  </a:lnTo>
                  <a:lnTo>
                    <a:pt x="419" y="3872"/>
                  </a:lnTo>
                  <a:lnTo>
                    <a:pt x="587" y="3913"/>
                  </a:lnTo>
                  <a:lnTo>
                    <a:pt x="817" y="4060"/>
                  </a:lnTo>
                  <a:lnTo>
                    <a:pt x="921" y="4081"/>
                  </a:lnTo>
                  <a:lnTo>
                    <a:pt x="963" y="4185"/>
                  </a:lnTo>
                  <a:lnTo>
                    <a:pt x="1068" y="4374"/>
                  </a:lnTo>
                  <a:lnTo>
                    <a:pt x="1110" y="4541"/>
                  </a:lnTo>
                  <a:lnTo>
                    <a:pt x="1173" y="4667"/>
                  </a:lnTo>
                  <a:lnTo>
                    <a:pt x="1424" y="4771"/>
                  </a:lnTo>
                  <a:lnTo>
                    <a:pt x="1486" y="4960"/>
                  </a:lnTo>
                  <a:lnTo>
                    <a:pt x="1549" y="5106"/>
                  </a:lnTo>
                  <a:lnTo>
                    <a:pt x="1591" y="5211"/>
                  </a:lnTo>
                  <a:lnTo>
                    <a:pt x="1633" y="5399"/>
                  </a:lnTo>
                  <a:lnTo>
                    <a:pt x="1696" y="5525"/>
                  </a:lnTo>
                  <a:lnTo>
                    <a:pt x="1800" y="5587"/>
                  </a:lnTo>
                  <a:lnTo>
                    <a:pt x="1905" y="5797"/>
                  </a:lnTo>
                  <a:lnTo>
                    <a:pt x="1905" y="5922"/>
                  </a:lnTo>
                  <a:lnTo>
                    <a:pt x="1884" y="5964"/>
                  </a:lnTo>
                  <a:lnTo>
                    <a:pt x="1989" y="6152"/>
                  </a:lnTo>
                  <a:lnTo>
                    <a:pt x="2177" y="6382"/>
                  </a:lnTo>
                  <a:lnTo>
                    <a:pt x="2219" y="6487"/>
                  </a:lnTo>
                  <a:lnTo>
                    <a:pt x="2198" y="6592"/>
                  </a:lnTo>
                  <a:lnTo>
                    <a:pt x="2219" y="6675"/>
                  </a:lnTo>
                  <a:lnTo>
                    <a:pt x="2302" y="6696"/>
                  </a:lnTo>
                  <a:lnTo>
                    <a:pt x="2491" y="6885"/>
                  </a:lnTo>
                  <a:lnTo>
                    <a:pt x="2533" y="6989"/>
                  </a:lnTo>
                  <a:lnTo>
                    <a:pt x="2574" y="7157"/>
                  </a:lnTo>
                  <a:lnTo>
                    <a:pt x="2616" y="7219"/>
                  </a:lnTo>
                  <a:lnTo>
                    <a:pt x="2784" y="7282"/>
                  </a:lnTo>
                  <a:lnTo>
                    <a:pt x="2805" y="7408"/>
                  </a:lnTo>
                  <a:lnTo>
                    <a:pt x="2951" y="7680"/>
                  </a:lnTo>
                  <a:lnTo>
                    <a:pt x="3014" y="7805"/>
                  </a:lnTo>
                  <a:lnTo>
                    <a:pt x="3202" y="8056"/>
                  </a:lnTo>
                  <a:lnTo>
                    <a:pt x="3202" y="8203"/>
                  </a:lnTo>
                  <a:lnTo>
                    <a:pt x="3139" y="8203"/>
                  </a:lnTo>
                  <a:lnTo>
                    <a:pt x="3098" y="8161"/>
                  </a:lnTo>
                  <a:lnTo>
                    <a:pt x="3098" y="8224"/>
                  </a:lnTo>
                  <a:lnTo>
                    <a:pt x="3118" y="8328"/>
                  </a:lnTo>
                  <a:lnTo>
                    <a:pt x="3118" y="8412"/>
                  </a:lnTo>
                  <a:lnTo>
                    <a:pt x="3160" y="8412"/>
                  </a:lnTo>
                  <a:lnTo>
                    <a:pt x="3244" y="8454"/>
                  </a:lnTo>
                  <a:lnTo>
                    <a:pt x="3265" y="8538"/>
                  </a:lnTo>
                  <a:lnTo>
                    <a:pt x="3244" y="8579"/>
                  </a:lnTo>
                  <a:lnTo>
                    <a:pt x="3432" y="8726"/>
                  </a:lnTo>
                  <a:lnTo>
                    <a:pt x="3621" y="8789"/>
                  </a:lnTo>
                  <a:lnTo>
                    <a:pt x="3642" y="8872"/>
                  </a:lnTo>
                  <a:lnTo>
                    <a:pt x="3725" y="8977"/>
                  </a:lnTo>
                  <a:lnTo>
                    <a:pt x="3830" y="8998"/>
                  </a:lnTo>
                  <a:lnTo>
                    <a:pt x="3872" y="9061"/>
                  </a:lnTo>
                  <a:lnTo>
                    <a:pt x="3893" y="9165"/>
                  </a:lnTo>
                  <a:lnTo>
                    <a:pt x="3976" y="9207"/>
                  </a:lnTo>
                  <a:lnTo>
                    <a:pt x="4165" y="9186"/>
                  </a:lnTo>
                  <a:lnTo>
                    <a:pt x="4206" y="9144"/>
                  </a:lnTo>
                  <a:lnTo>
                    <a:pt x="4186" y="9207"/>
                  </a:lnTo>
                  <a:lnTo>
                    <a:pt x="4269" y="9354"/>
                  </a:lnTo>
                  <a:lnTo>
                    <a:pt x="4458" y="9416"/>
                  </a:lnTo>
                  <a:lnTo>
                    <a:pt x="4562" y="9500"/>
                  </a:lnTo>
                  <a:lnTo>
                    <a:pt x="4562" y="9605"/>
                  </a:lnTo>
                  <a:lnTo>
                    <a:pt x="4667" y="9667"/>
                  </a:lnTo>
                  <a:lnTo>
                    <a:pt x="4792" y="9709"/>
                  </a:lnTo>
                  <a:lnTo>
                    <a:pt x="4834" y="9688"/>
                  </a:lnTo>
                  <a:lnTo>
                    <a:pt x="4939" y="9709"/>
                  </a:lnTo>
                  <a:lnTo>
                    <a:pt x="5148" y="9835"/>
                  </a:lnTo>
                  <a:lnTo>
                    <a:pt x="5315" y="9919"/>
                  </a:lnTo>
                  <a:lnTo>
                    <a:pt x="5420" y="9919"/>
                  </a:lnTo>
                  <a:lnTo>
                    <a:pt x="5462" y="9939"/>
                  </a:lnTo>
                  <a:lnTo>
                    <a:pt x="5504" y="10023"/>
                  </a:lnTo>
                  <a:lnTo>
                    <a:pt x="5650" y="10128"/>
                  </a:lnTo>
                  <a:lnTo>
                    <a:pt x="5755" y="10191"/>
                  </a:lnTo>
                  <a:lnTo>
                    <a:pt x="5859" y="10316"/>
                  </a:lnTo>
                  <a:lnTo>
                    <a:pt x="5943" y="10337"/>
                  </a:lnTo>
                  <a:lnTo>
                    <a:pt x="5985" y="10421"/>
                  </a:lnTo>
                  <a:lnTo>
                    <a:pt x="5964" y="10463"/>
                  </a:lnTo>
                  <a:lnTo>
                    <a:pt x="5964" y="10546"/>
                  </a:lnTo>
                  <a:lnTo>
                    <a:pt x="6090" y="10567"/>
                  </a:lnTo>
                  <a:lnTo>
                    <a:pt x="6236" y="10630"/>
                  </a:lnTo>
                  <a:lnTo>
                    <a:pt x="6403" y="10776"/>
                  </a:lnTo>
                  <a:lnTo>
                    <a:pt x="6550" y="10944"/>
                  </a:lnTo>
                  <a:lnTo>
                    <a:pt x="6655" y="10965"/>
                  </a:lnTo>
                  <a:lnTo>
                    <a:pt x="6675" y="10986"/>
                  </a:lnTo>
                  <a:lnTo>
                    <a:pt x="6801" y="10923"/>
                  </a:lnTo>
                  <a:lnTo>
                    <a:pt x="6927" y="10839"/>
                  </a:lnTo>
                  <a:lnTo>
                    <a:pt x="7010" y="10839"/>
                  </a:lnTo>
                  <a:lnTo>
                    <a:pt x="7115" y="10776"/>
                  </a:lnTo>
                  <a:lnTo>
                    <a:pt x="7178" y="10672"/>
                  </a:lnTo>
                  <a:lnTo>
                    <a:pt x="7073" y="10567"/>
                  </a:lnTo>
                  <a:lnTo>
                    <a:pt x="7094" y="10463"/>
                  </a:lnTo>
                  <a:lnTo>
                    <a:pt x="7136" y="10400"/>
                  </a:lnTo>
                  <a:lnTo>
                    <a:pt x="7240" y="10421"/>
                  </a:lnTo>
                  <a:lnTo>
                    <a:pt x="7219" y="10337"/>
                  </a:lnTo>
                  <a:lnTo>
                    <a:pt x="7136" y="10316"/>
                  </a:lnTo>
                  <a:lnTo>
                    <a:pt x="7094" y="10253"/>
                  </a:lnTo>
                  <a:lnTo>
                    <a:pt x="7199" y="10086"/>
                  </a:lnTo>
                  <a:lnTo>
                    <a:pt x="7324" y="10002"/>
                  </a:lnTo>
                  <a:lnTo>
                    <a:pt x="7429" y="9835"/>
                  </a:lnTo>
                  <a:lnTo>
                    <a:pt x="7450" y="9709"/>
                  </a:lnTo>
                  <a:lnTo>
                    <a:pt x="7282" y="9312"/>
                  </a:lnTo>
                  <a:lnTo>
                    <a:pt x="7324" y="9207"/>
                  </a:lnTo>
                  <a:lnTo>
                    <a:pt x="7324" y="9082"/>
                  </a:lnTo>
                  <a:lnTo>
                    <a:pt x="7303" y="8998"/>
                  </a:lnTo>
                  <a:lnTo>
                    <a:pt x="7282" y="8872"/>
                  </a:lnTo>
                  <a:lnTo>
                    <a:pt x="7324" y="8789"/>
                  </a:lnTo>
                  <a:lnTo>
                    <a:pt x="7387" y="8621"/>
                  </a:lnTo>
                  <a:lnTo>
                    <a:pt x="7345" y="8245"/>
                  </a:lnTo>
                  <a:lnTo>
                    <a:pt x="7303" y="8098"/>
                  </a:lnTo>
                  <a:lnTo>
                    <a:pt x="7387" y="7910"/>
                  </a:lnTo>
                  <a:lnTo>
                    <a:pt x="7387" y="7491"/>
                  </a:lnTo>
                  <a:lnTo>
                    <a:pt x="7450" y="7324"/>
                  </a:lnTo>
                  <a:lnTo>
                    <a:pt x="7450" y="7261"/>
                  </a:lnTo>
                  <a:lnTo>
                    <a:pt x="6927" y="6487"/>
                  </a:lnTo>
                  <a:lnTo>
                    <a:pt x="6906" y="6487"/>
                  </a:lnTo>
                  <a:lnTo>
                    <a:pt x="6864" y="6466"/>
                  </a:lnTo>
                  <a:lnTo>
                    <a:pt x="6675" y="6466"/>
                  </a:lnTo>
                  <a:lnTo>
                    <a:pt x="6571" y="6529"/>
                  </a:lnTo>
                  <a:lnTo>
                    <a:pt x="6445" y="6529"/>
                  </a:lnTo>
                  <a:lnTo>
                    <a:pt x="6383" y="6466"/>
                  </a:lnTo>
                  <a:lnTo>
                    <a:pt x="6362" y="6341"/>
                  </a:lnTo>
                  <a:lnTo>
                    <a:pt x="6341" y="6006"/>
                  </a:lnTo>
                  <a:lnTo>
                    <a:pt x="6341" y="5797"/>
                  </a:lnTo>
                  <a:lnTo>
                    <a:pt x="6383" y="5734"/>
                  </a:lnTo>
                  <a:lnTo>
                    <a:pt x="6403" y="5608"/>
                  </a:lnTo>
                  <a:lnTo>
                    <a:pt x="6362" y="5545"/>
                  </a:lnTo>
                  <a:lnTo>
                    <a:pt x="6152" y="5650"/>
                  </a:lnTo>
                  <a:lnTo>
                    <a:pt x="5922" y="5901"/>
                  </a:lnTo>
                  <a:lnTo>
                    <a:pt x="5608" y="5859"/>
                  </a:lnTo>
                  <a:lnTo>
                    <a:pt x="5357" y="5859"/>
                  </a:lnTo>
                  <a:lnTo>
                    <a:pt x="5315" y="5713"/>
                  </a:lnTo>
                  <a:lnTo>
                    <a:pt x="5211" y="5525"/>
                  </a:lnTo>
                  <a:lnTo>
                    <a:pt x="5023" y="5483"/>
                  </a:lnTo>
                  <a:lnTo>
                    <a:pt x="4688" y="5525"/>
                  </a:lnTo>
                  <a:lnTo>
                    <a:pt x="4813" y="5336"/>
                  </a:lnTo>
                  <a:lnTo>
                    <a:pt x="4520" y="4876"/>
                  </a:lnTo>
                  <a:lnTo>
                    <a:pt x="4374" y="4709"/>
                  </a:lnTo>
                  <a:lnTo>
                    <a:pt x="4395" y="4646"/>
                  </a:lnTo>
                  <a:lnTo>
                    <a:pt x="4374" y="4541"/>
                  </a:lnTo>
                  <a:lnTo>
                    <a:pt x="4416" y="4437"/>
                  </a:lnTo>
                  <a:lnTo>
                    <a:pt x="4416" y="4290"/>
                  </a:lnTo>
                  <a:lnTo>
                    <a:pt x="4395" y="4227"/>
                  </a:lnTo>
                  <a:lnTo>
                    <a:pt x="4458" y="4165"/>
                  </a:lnTo>
                  <a:lnTo>
                    <a:pt x="4458" y="4039"/>
                  </a:lnTo>
                  <a:lnTo>
                    <a:pt x="4625" y="3934"/>
                  </a:lnTo>
                  <a:lnTo>
                    <a:pt x="4709" y="3955"/>
                  </a:lnTo>
                  <a:lnTo>
                    <a:pt x="4792" y="3851"/>
                  </a:lnTo>
                  <a:lnTo>
                    <a:pt x="4730" y="3746"/>
                  </a:lnTo>
                  <a:lnTo>
                    <a:pt x="4688" y="3558"/>
                  </a:lnTo>
                  <a:lnTo>
                    <a:pt x="4834" y="3411"/>
                  </a:lnTo>
                  <a:lnTo>
                    <a:pt x="4813" y="3307"/>
                  </a:lnTo>
                  <a:lnTo>
                    <a:pt x="4897" y="3223"/>
                  </a:lnTo>
                  <a:lnTo>
                    <a:pt x="4876" y="3076"/>
                  </a:lnTo>
                  <a:lnTo>
                    <a:pt x="4981" y="3014"/>
                  </a:lnTo>
                  <a:lnTo>
                    <a:pt x="5106" y="2930"/>
                  </a:lnTo>
                  <a:lnTo>
                    <a:pt x="5232" y="2825"/>
                  </a:lnTo>
                  <a:lnTo>
                    <a:pt x="5295" y="2804"/>
                  </a:lnTo>
                  <a:lnTo>
                    <a:pt x="5357" y="2721"/>
                  </a:lnTo>
                  <a:lnTo>
                    <a:pt x="5650" y="2679"/>
                  </a:lnTo>
                  <a:lnTo>
                    <a:pt x="6069" y="2553"/>
                  </a:lnTo>
                  <a:lnTo>
                    <a:pt x="6090" y="2449"/>
                  </a:lnTo>
                  <a:lnTo>
                    <a:pt x="6152" y="2470"/>
                  </a:lnTo>
                  <a:lnTo>
                    <a:pt x="6299" y="2470"/>
                  </a:lnTo>
                  <a:lnTo>
                    <a:pt x="6445" y="2553"/>
                  </a:lnTo>
                  <a:lnTo>
                    <a:pt x="6445" y="2574"/>
                  </a:lnTo>
                  <a:lnTo>
                    <a:pt x="6550" y="2595"/>
                  </a:lnTo>
                  <a:lnTo>
                    <a:pt x="6592" y="2512"/>
                  </a:lnTo>
                  <a:lnTo>
                    <a:pt x="6592" y="2470"/>
                  </a:lnTo>
                  <a:lnTo>
                    <a:pt x="6571" y="2344"/>
                  </a:lnTo>
                  <a:lnTo>
                    <a:pt x="6466" y="2260"/>
                  </a:lnTo>
                  <a:lnTo>
                    <a:pt x="6341" y="2260"/>
                  </a:lnTo>
                  <a:lnTo>
                    <a:pt x="6194" y="2281"/>
                  </a:lnTo>
                  <a:lnTo>
                    <a:pt x="6173" y="2198"/>
                  </a:lnTo>
                  <a:lnTo>
                    <a:pt x="6550" y="1570"/>
                  </a:lnTo>
                  <a:lnTo>
                    <a:pt x="6550" y="1507"/>
                  </a:lnTo>
                  <a:lnTo>
                    <a:pt x="6445" y="1528"/>
                  </a:lnTo>
                  <a:lnTo>
                    <a:pt x="6362" y="1444"/>
                  </a:lnTo>
                  <a:lnTo>
                    <a:pt x="6257" y="1403"/>
                  </a:lnTo>
                  <a:lnTo>
                    <a:pt x="6173" y="1403"/>
                  </a:lnTo>
                  <a:lnTo>
                    <a:pt x="6131" y="1319"/>
                  </a:lnTo>
                  <a:lnTo>
                    <a:pt x="6027" y="1319"/>
                  </a:lnTo>
                  <a:lnTo>
                    <a:pt x="5839" y="1424"/>
                  </a:lnTo>
                  <a:lnTo>
                    <a:pt x="5671" y="1340"/>
                  </a:lnTo>
                  <a:lnTo>
                    <a:pt x="5525" y="1319"/>
                  </a:lnTo>
                  <a:lnTo>
                    <a:pt x="5336" y="1403"/>
                  </a:lnTo>
                  <a:lnTo>
                    <a:pt x="5295" y="1444"/>
                  </a:lnTo>
                  <a:lnTo>
                    <a:pt x="5148" y="1444"/>
                  </a:lnTo>
                  <a:lnTo>
                    <a:pt x="5043" y="1424"/>
                  </a:lnTo>
                  <a:lnTo>
                    <a:pt x="4918" y="1444"/>
                  </a:lnTo>
                  <a:lnTo>
                    <a:pt x="4813" y="1424"/>
                  </a:lnTo>
                  <a:lnTo>
                    <a:pt x="4792" y="1340"/>
                  </a:lnTo>
                  <a:lnTo>
                    <a:pt x="4813" y="1256"/>
                  </a:lnTo>
                  <a:lnTo>
                    <a:pt x="4792" y="1131"/>
                  </a:lnTo>
                  <a:lnTo>
                    <a:pt x="4688" y="1089"/>
                  </a:lnTo>
                  <a:lnTo>
                    <a:pt x="4625" y="1089"/>
                  </a:lnTo>
                  <a:lnTo>
                    <a:pt x="4625" y="921"/>
                  </a:lnTo>
                  <a:lnTo>
                    <a:pt x="4520" y="775"/>
                  </a:lnTo>
                  <a:lnTo>
                    <a:pt x="4269" y="670"/>
                  </a:lnTo>
                  <a:lnTo>
                    <a:pt x="4186" y="670"/>
                  </a:lnTo>
                  <a:lnTo>
                    <a:pt x="4081" y="482"/>
                  </a:lnTo>
                  <a:lnTo>
                    <a:pt x="4081" y="377"/>
                  </a:lnTo>
                  <a:lnTo>
                    <a:pt x="3934" y="210"/>
                  </a:lnTo>
                  <a:lnTo>
                    <a:pt x="3893" y="168"/>
                  </a:lnTo>
                  <a:lnTo>
                    <a:pt x="3767" y="147"/>
                  </a:lnTo>
                  <a:lnTo>
                    <a:pt x="3558" y="84"/>
                  </a:lnTo>
                  <a:lnTo>
                    <a:pt x="3516"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8" name="Google Shape;878;p33"/>
            <p:cNvSpPr/>
            <p:nvPr/>
          </p:nvSpPr>
          <p:spPr>
            <a:xfrm>
              <a:off x="2700250" y="3389200"/>
              <a:ext cx="179975" cy="200900"/>
            </a:xfrm>
            <a:custGeom>
              <a:rect b="b" l="l" r="r" t="t"/>
              <a:pathLst>
                <a:path extrusionOk="0" h="8036" w="7199">
                  <a:moveTo>
                    <a:pt x="1967" y="1"/>
                  </a:moveTo>
                  <a:lnTo>
                    <a:pt x="1779" y="85"/>
                  </a:lnTo>
                  <a:lnTo>
                    <a:pt x="1612" y="126"/>
                  </a:lnTo>
                  <a:lnTo>
                    <a:pt x="1319" y="294"/>
                  </a:lnTo>
                  <a:lnTo>
                    <a:pt x="1235" y="545"/>
                  </a:lnTo>
                  <a:lnTo>
                    <a:pt x="1047" y="608"/>
                  </a:lnTo>
                  <a:lnTo>
                    <a:pt x="921" y="608"/>
                  </a:lnTo>
                  <a:lnTo>
                    <a:pt x="796" y="712"/>
                  </a:lnTo>
                  <a:lnTo>
                    <a:pt x="712" y="712"/>
                  </a:lnTo>
                  <a:lnTo>
                    <a:pt x="524" y="775"/>
                  </a:lnTo>
                  <a:lnTo>
                    <a:pt x="1" y="775"/>
                  </a:lnTo>
                  <a:lnTo>
                    <a:pt x="524" y="1549"/>
                  </a:lnTo>
                  <a:lnTo>
                    <a:pt x="524" y="1612"/>
                  </a:lnTo>
                  <a:lnTo>
                    <a:pt x="461" y="1779"/>
                  </a:lnTo>
                  <a:lnTo>
                    <a:pt x="461" y="2198"/>
                  </a:lnTo>
                  <a:lnTo>
                    <a:pt x="377" y="2386"/>
                  </a:lnTo>
                  <a:lnTo>
                    <a:pt x="419" y="2533"/>
                  </a:lnTo>
                  <a:lnTo>
                    <a:pt x="461" y="2909"/>
                  </a:lnTo>
                  <a:lnTo>
                    <a:pt x="398" y="3077"/>
                  </a:lnTo>
                  <a:lnTo>
                    <a:pt x="356" y="3160"/>
                  </a:lnTo>
                  <a:lnTo>
                    <a:pt x="377" y="3286"/>
                  </a:lnTo>
                  <a:lnTo>
                    <a:pt x="398" y="3370"/>
                  </a:lnTo>
                  <a:lnTo>
                    <a:pt x="398" y="3495"/>
                  </a:lnTo>
                  <a:lnTo>
                    <a:pt x="356" y="3600"/>
                  </a:lnTo>
                  <a:lnTo>
                    <a:pt x="524" y="3997"/>
                  </a:lnTo>
                  <a:lnTo>
                    <a:pt x="503" y="4123"/>
                  </a:lnTo>
                  <a:lnTo>
                    <a:pt x="398" y="4290"/>
                  </a:lnTo>
                  <a:lnTo>
                    <a:pt x="273" y="4374"/>
                  </a:lnTo>
                  <a:lnTo>
                    <a:pt x="168" y="4541"/>
                  </a:lnTo>
                  <a:lnTo>
                    <a:pt x="210" y="4604"/>
                  </a:lnTo>
                  <a:lnTo>
                    <a:pt x="293" y="4625"/>
                  </a:lnTo>
                  <a:lnTo>
                    <a:pt x="314" y="4709"/>
                  </a:lnTo>
                  <a:lnTo>
                    <a:pt x="356" y="4709"/>
                  </a:lnTo>
                  <a:lnTo>
                    <a:pt x="356" y="4834"/>
                  </a:lnTo>
                  <a:lnTo>
                    <a:pt x="482" y="4939"/>
                  </a:lnTo>
                  <a:lnTo>
                    <a:pt x="524" y="5002"/>
                  </a:lnTo>
                  <a:lnTo>
                    <a:pt x="565" y="5127"/>
                  </a:lnTo>
                  <a:lnTo>
                    <a:pt x="524" y="5232"/>
                  </a:lnTo>
                  <a:lnTo>
                    <a:pt x="524" y="5274"/>
                  </a:lnTo>
                  <a:lnTo>
                    <a:pt x="586" y="5483"/>
                  </a:lnTo>
                  <a:lnTo>
                    <a:pt x="670" y="5629"/>
                  </a:lnTo>
                  <a:lnTo>
                    <a:pt x="921" y="5839"/>
                  </a:lnTo>
                  <a:lnTo>
                    <a:pt x="942" y="5901"/>
                  </a:lnTo>
                  <a:lnTo>
                    <a:pt x="879" y="6090"/>
                  </a:lnTo>
                  <a:lnTo>
                    <a:pt x="921" y="6194"/>
                  </a:lnTo>
                  <a:lnTo>
                    <a:pt x="775" y="6508"/>
                  </a:lnTo>
                  <a:lnTo>
                    <a:pt x="879" y="6613"/>
                  </a:lnTo>
                  <a:lnTo>
                    <a:pt x="1130" y="6885"/>
                  </a:lnTo>
                  <a:lnTo>
                    <a:pt x="1570" y="8036"/>
                  </a:lnTo>
                  <a:lnTo>
                    <a:pt x="1737" y="8036"/>
                  </a:lnTo>
                  <a:lnTo>
                    <a:pt x="1758" y="7952"/>
                  </a:lnTo>
                  <a:lnTo>
                    <a:pt x="1863" y="7931"/>
                  </a:lnTo>
                  <a:lnTo>
                    <a:pt x="1863" y="7952"/>
                  </a:lnTo>
                  <a:lnTo>
                    <a:pt x="1946" y="7847"/>
                  </a:lnTo>
                  <a:lnTo>
                    <a:pt x="2051" y="7638"/>
                  </a:lnTo>
                  <a:lnTo>
                    <a:pt x="2260" y="7408"/>
                  </a:lnTo>
                  <a:lnTo>
                    <a:pt x="2407" y="7345"/>
                  </a:lnTo>
                  <a:lnTo>
                    <a:pt x="2553" y="7471"/>
                  </a:lnTo>
                  <a:lnTo>
                    <a:pt x="2721" y="7450"/>
                  </a:lnTo>
                  <a:lnTo>
                    <a:pt x="2804" y="7429"/>
                  </a:lnTo>
                  <a:lnTo>
                    <a:pt x="2930" y="7471"/>
                  </a:lnTo>
                  <a:lnTo>
                    <a:pt x="3139" y="7429"/>
                  </a:lnTo>
                  <a:lnTo>
                    <a:pt x="3244" y="7450"/>
                  </a:lnTo>
                  <a:lnTo>
                    <a:pt x="3286" y="7575"/>
                  </a:lnTo>
                  <a:lnTo>
                    <a:pt x="3348" y="7847"/>
                  </a:lnTo>
                  <a:lnTo>
                    <a:pt x="3411" y="7889"/>
                  </a:lnTo>
                  <a:lnTo>
                    <a:pt x="3453" y="7847"/>
                  </a:lnTo>
                  <a:lnTo>
                    <a:pt x="3453" y="7743"/>
                  </a:lnTo>
                  <a:lnTo>
                    <a:pt x="3516" y="7617"/>
                  </a:lnTo>
                  <a:lnTo>
                    <a:pt x="3516" y="7512"/>
                  </a:lnTo>
                  <a:lnTo>
                    <a:pt x="3620" y="7366"/>
                  </a:lnTo>
                  <a:lnTo>
                    <a:pt x="4227" y="7366"/>
                  </a:lnTo>
                  <a:lnTo>
                    <a:pt x="4353" y="7471"/>
                  </a:lnTo>
                  <a:lnTo>
                    <a:pt x="4374" y="7303"/>
                  </a:lnTo>
                  <a:lnTo>
                    <a:pt x="4541" y="6989"/>
                  </a:lnTo>
                  <a:lnTo>
                    <a:pt x="4562" y="6822"/>
                  </a:lnTo>
                  <a:lnTo>
                    <a:pt x="4541" y="6675"/>
                  </a:lnTo>
                  <a:lnTo>
                    <a:pt x="4478" y="6592"/>
                  </a:lnTo>
                  <a:lnTo>
                    <a:pt x="4667" y="6299"/>
                  </a:lnTo>
                  <a:lnTo>
                    <a:pt x="4750" y="6090"/>
                  </a:lnTo>
                  <a:lnTo>
                    <a:pt x="4750" y="5985"/>
                  </a:lnTo>
                  <a:lnTo>
                    <a:pt x="4876" y="5901"/>
                  </a:lnTo>
                  <a:lnTo>
                    <a:pt x="5650" y="5692"/>
                  </a:lnTo>
                  <a:lnTo>
                    <a:pt x="6319" y="5692"/>
                  </a:lnTo>
                  <a:lnTo>
                    <a:pt x="6696" y="5985"/>
                  </a:lnTo>
                  <a:lnTo>
                    <a:pt x="6780" y="5985"/>
                  </a:lnTo>
                  <a:lnTo>
                    <a:pt x="6864" y="6069"/>
                  </a:lnTo>
                  <a:lnTo>
                    <a:pt x="6926" y="5964"/>
                  </a:lnTo>
                  <a:lnTo>
                    <a:pt x="6905" y="5880"/>
                  </a:lnTo>
                  <a:lnTo>
                    <a:pt x="7198" y="5315"/>
                  </a:lnTo>
                  <a:lnTo>
                    <a:pt x="7177" y="5043"/>
                  </a:lnTo>
                  <a:lnTo>
                    <a:pt x="6884" y="4499"/>
                  </a:lnTo>
                  <a:lnTo>
                    <a:pt x="6571" y="4437"/>
                  </a:lnTo>
                  <a:lnTo>
                    <a:pt x="6591" y="4207"/>
                  </a:lnTo>
                  <a:lnTo>
                    <a:pt x="6550" y="3851"/>
                  </a:lnTo>
                  <a:lnTo>
                    <a:pt x="5524" y="3809"/>
                  </a:lnTo>
                  <a:lnTo>
                    <a:pt x="5545" y="3558"/>
                  </a:lnTo>
                  <a:lnTo>
                    <a:pt x="5315" y="3181"/>
                  </a:lnTo>
                  <a:lnTo>
                    <a:pt x="5399" y="3056"/>
                  </a:lnTo>
                  <a:lnTo>
                    <a:pt x="5336" y="2846"/>
                  </a:lnTo>
                  <a:lnTo>
                    <a:pt x="5378" y="2554"/>
                  </a:lnTo>
                  <a:lnTo>
                    <a:pt x="5315" y="2491"/>
                  </a:lnTo>
                  <a:lnTo>
                    <a:pt x="5106" y="2323"/>
                  </a:lnTo>
                  <a:lnTo>
                    <a:pt x="4771" y="2386"/>
                  </a:lnTo>
                  <a:lnTo>
                    <a:pt x="4604" y="2302"/>
                  </a:lnTo>
                  <a:lnTo>
                    <a:pt x="4499" y="2240"/>
                  </a:lnTo>
                  <a:lnTo>
                    <a:pt x="4457" y="2093"/>
                  </a:lnTo>
                  <a:lnTo>
                    <a:pt x="4290" y="2030"/>
                  </a:lnTo>
                  <a:lnTo>
                    <a:pt x="4060" y="1968"/>
                  </a:lnTo>
                  <a:lnTo>
                    <a:pt x="3955" y="1968"/>
                  </a:lnTo>
                  <a:lnTo>
                    <a:pt x="3746" y="1717"/>
                  </a:lnTo>
                  <a:lnTo>
                    <a:pt x="3620" y="1779"/>
                  </a:lnTo>
                  <a:lnTo>
                    <a:pt x="3411" y="1570"/>
                  </a:lnTo>
                  <a:lnTo>
                    <a:pt x="3181" y="1612"/>
                  </a:lnTo>
                  <a:lnTo>
                    <a:pt x="3118" y="1696"/>
                  </a:lnTo>
                  <a:lnTo>
                    <a:pt x="2993" y="1570"/>
                  </a:lnTo>
                  <a:lnTo>
                    <a:pt x="2804" y="1466"/>
                  </a:lnTo>
                  <a:lnTo>
                    <a:pt x="2679" y="1382"/>
                  </a:lnTo>
                  <a:lnTo>
                    <a:pt x="2616" y="1235"/>
                  </a:lnTo>
                  <a:lnTo>
                    <a:pt x="2490" y="1152"/>
                  </a:lnTo>
                  <a:lnTo>
                    <a:pt x="2407" y="942"/>
                  </a:lnTo>
                  <a:lnTo>
                    <a:pt x="2449" y="838"/>
                  </a:lnTo>
                  <a:lnTo>
                    <a:pt x="2386" y="545"/>
                  </a:lnTo>
                  <a:lnTo>
                    <a:pt x="2470" y="398"/>
                  </a:lnTo>
                  <a:lnTo>
                    <a:pt x="2407" y="189"/>
                  </a:lnTo>
                  <a:lnTo>
                    <a:pt x="2407" y="43"/>
                  </a:lnTo>
                  <a:lnTo>
                    <a:pt x="2365" y="1"/>
                  </a:lnTo>
                  <a:lnTo>
                    <a:pt x="2239" y="85"/>
                  </a:lnTo>
                  <a:lnTo>
                    <a:pt x="2093"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9" name="Google Shape;879;p33"/>
            <p:cNvSpPr/>
            <p:nvPr/>
          </p:nvSpPr>
          <p:spPr>
            <a:xfrm>
              <a:off x="2809050" y="3531500"/>
              <a:ext cx="123475" cy="130275"/>
            </a:xfrm>
            <a:custGeom>
              <a:rect b="b" l="l" r="r" t="t"/>
              <a:pathLst>
                <a:path extrusionOk="0" h="5211" w="4939">
                  <a:moveTo>
                    <a:pt x="1298" y="0"/>
                  </a:moveTo>
                  <a:lnTo>
                    <a:pt x="524" y="209"/>
                  </a:lnTo>
                  <a:lnTo>
                    <a:pt x="398" y="293"/>
                  </a:lnTo>
                  <a:lnTo>
                    <a:pt x="398" y="398"/>
                  </a:lnTo>
                  <a:lnTo>
                    <a:pt x="315" y="607"/>
                  </a:lnTo>
                  <a:lnTo>
                    <a:pt x="126" y="900"/>
                  </a:lnTo>
                  <a:lnTo>
                    <a:pt x="189" y="983"/>
                  </a:lnTo>
                  <a:lnTo>
                    <a:pt x="210" y="1130"/>
                  </a:lnTo>
                  <a:lnTo>
                    <a:pt x="189" y="1297"/>
                  </a:lnTo>
                  <a:lnTo>
                    <a:pt x="22" y="1611"/>
                  </a:lnTo>
                  <a:lnTo>
                    <a:pt x="1" y="1779"/>
                  </a:lnTo>
                  <a:lnTo>
                    <a:pt x="1" y="1820"/>
                  </a:lnTo>
                  <a:lnTo>
                    <a:pt x="126" y="1946"/>
                  </a:lnTo>
                  <a:lnTo>
                    <a:pt x="231" y="1967"/>
                  </a:lnTo>
                  <a:lnTo>
                    <a:pt x="398" y="2239"/>
                  </a:lnTo>
                  <a:lnTo>
                    <a:pt x="754" y="2595"/>
                  </a:lnTo>
                  <a:lnTo>
                    <a:pt x="879" y="2595"/>
                  </a:lnTo>
                  <a:lnTo>
                    <a:pt x="1026" y="2720"/>
                  </a:lnTo>
                  <a:lnTo>
                    <a:pt x="1131" y="2888"/>
                  </a:lnTo>
                  <a:lnTo>
                    <a:pt x="1465" y="2971"/>
                  </a:lnTo>
                  <a:lnTo>
                    <a:pt x="1695" y="3097"/>
                  </a:lnTo>
                  <a:lnTo>
                    <a:pt x="1800" y="3097"/>
                  </a:lnTo>
                  <a:lnTo>
                    <a:pt x="2030" y="3327"/>
                  </a:lnTo>
                  <a:lnTo>
                    <a:pt x="2302" y="3452"/>
                  </a:lnTo>
                  <a:lnTo>
                    <a:pt x="2637" y="3515"/>
                  </a:lnTo>
                  <a:lnTo>
                    <a:pt x="2804" y="3641"/>
                  </a:lnTo>
                  <a:lnTo>
                    <a:pt x="2951" y="3808"/>
                  </a:lnTo>
                  <a:lnTo>
                    <a:pt x="3035" y="3934"/>
                  </a:lnTo>
                  <a:lnTo>
                    <a:pt x="2972" y="4059"/>
                  </a:lnTo>
                  <a:lnTo>
                    <a:pt x="2909" y="4185"/>
                  </a:lnTo>
                  <a:lnTo>
                    <a:pt x="2804" y="4269"/>
                  </a:lnTo>
                  <a:lnTo>
                    <a:pt x="2742" y="4373"/>
                  </a:lnTo>
                  <a:lnTo>
                    <a:pt x="2763" y="4478"/>
                  </a:lnTo>
                  <a:lnTo>
                    <a:pt x="2700" y="4708"/>
                  </a:lnTo>
                  <a:lnTo>
                    <a:pt x="2512" y="4896"/>
                  </a:lnTo>
                  <a:lnTo>
                    <a:pt x="2491" y="5022"/>
                  </a:lnTo>
                  <a:lnTo>
                    <a:pt x="2574" y="5022"/>
                  </a:lnTo>
                  <a:lnTo>
                    <a:pt x="2972" y="4959"/>
                  </a:lnTo>
                  <a:lnTo>
                    <a:pt x="3328" y="5064"/>
                  </a:lnTo>
                  <a:lnTo>
                    <a:pt x="3579" y="5210"/>
                  </a:lnTo>
                  <a:lnTo>
                    <a:pt x="3704" y="5168"/>
                  </a:lnTo>
                  <a:lnTo>
                    <a:pt x="3788" y="5168"/>
                  </a:lnTo>
                  <a:lnTo>
                    <a:pt x="3851" y="5210"/>
                  </a:lnTo>
                  <a:lnTo>
                    <a:pt x="3955" y="5064"/>
                  </a:lnTo>
                  <a:lnTo>
                    <a:pt x="3997" y="5022"/>
                  </a:lnTo>
                  <a:lnTo>
                    <a:pt x="4123" y="5085"/>
                  </a:lnTo>
                  <a:lnTo>
                    <a:pt x="4227" y="4959"/>
                  </a:lnTo>
                  <a:lnTo>
                    <a:pt x="4290" y="4792"/>
                  </a:lnTo>
                  <a:lnTo>
                    <a:pt x="4541" y="4603"/>
                  </a:lnTo>
                  <a:lnTo>
                    <a:pt x="4583" y="4478"/>
                  </a:lnTo>
                  <a:lnTo>
                    <a:pt x="4646" y="4352"/>
                  </a:lnTo>
                  <a:lnTo>
                    <a:pt x="4750" y="4248"/>
                  </a:lnTo>
                  <a:lnTo>
                    <a:pt x="4792" y="4038"/>
                  </a:lnTo>
                  <a:lnTo>
                    <a:pt x="4750" y="3976"/>
                  </a:lnTo>
                  <a:lnTo>
                    <a:pt x="4750" y="3829"/>
                  </a:lnTo>
                  <a:lnTo>
                    <a:pt x="4813" y="3808"/>
                  </a:lnTo>
                  <a:lnTo>
                    <a:pt x="4813" y="3724"/>
                  </a:lnTo>
                  <a:lnTo>
                    <a:pt x="4813" y="3662"/>
                  </a:lnTo>
                  <a:lnTo>
                    <a:pt x="4813" y="3599"/>
                  </a:lnTo>
                  <a:lnTo>
                    <a:pt x="4834" y="3599"/>
                  </a:lnTo>
                  <a:lnTo>
                    <a:pt x="4855" y="3515"/>
                  </a:lnTo>
                  <a:lnTo>
                    <a:pt x="4855" y="2971"/>
                  </a:lnTo>
                  <a:lnTo>
                    <a:pt x="4939" y="2888"/>
                  </a:lnTo>
                  <a:lnTo>
                    <a:pt x="4834" y="2867"/>
                  </a:lnTo>
                  <a:lnTo>
                    <a:pt x="4750" y="2783"/>
                  </a:lnTo>
                  <a:lnTo>
                    <a:pt x="4625" y="2720"/>
                  </a:lnTo>
                  <a:lnTo>
                    <a:pt x="4395" y="2867"/>
                  </a:lnTo>
                  <a:lnTo>
                    <a:pt x="4290" y="2825"/>
                  </a:lnTo>
                  <a:lnTo>
                    <a:pt x="4206" y="2616"/>
                  </a:lnTo>
                  <a:lnTo>
                    <a:pt x="4060" y="1988"/>
                  </a:lnTo>
                  <a:lnTo>
                    <a:pt x="4018" y="1862"/>
                  </a:lnTo>
                  <a:lnTo>
                    <a:pt x="3892" y="1820"/>
                  </a:lnTo>
                  <a:lnTo>
                    <a:pt x="3767" y="1716"/>
                  </a:lnTo>
                  <a:lnTo>
                    <a:pt x="3495" y="1841"/>
                  </a:lnTo>
                  <a:lnTo>
                    <a:pt x="3328" y="1758"/>
                  </a:lnTo>
                  <a:lnTo>
                    <a:pt x="3056" y="1779"/>
                  </a:lnTo>
                  <a:lnTo>
                    <a:pt x="2972" y="1737"/>
                  </a:lnTo>
                  <a:lnTo>
                    <a:pt x="2763" y="1758"/>
                  </a:lnTo>
                  <a:lnTo>
                    <a:pt x="2721" y="1632"/>
                  </a:lnTo>
                  <a:lnTo>
                    <a:pt x="2763" y="1528"/>
                  </a:lnTo>
                  <a:lnTo>
                    <a:pt x="2721" y="1360"/>
                  </a:lnTo>
                  <a:lnTo>
                    <a:pt x="2763" y="1025"/>
                  </a:lnTo>
                  <a:lnTo>
                    <a:pt x="2658" y="837"/>
                  </a:lnTo>
                  <a:lnTo>
                    <a:pt x="2658" y="670"/>
                  </a:lnTo>
                  <a:lnTo>
                    <a:pt x="2512" y="565"/>
                  </a:lnTo>
                  <a:lnTo>
                    <a:pt x="2553" y="419"/>
                  </a:lnTo>
                  <a:lnTo>
                    <a:pt x="2428" y="293"/>
                  </a:lnTo>
                  <a:lnTo>
                    <a:pt x="2344" y="293"/>
                  </a:lnTo>
                  <a:lnTo>
                    <a:pt x="1967"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0" name="Google Shape;880;p33"/>
            <p:cNvSpPr/>
            <p:nvPr/>
          </p:nvSpPr>
          <p:spPr>
            <a:xfrm>
              <a:off x="2884375" y="3700450"/>
              <a:ext cx="73250" cy="83200"/>
            </a:xfrm>
            <a:custGeom>
              <a:rect b="b" l="l" r="r" t="t"/>
              <a:pathLst>
                <a:path extrusionOk="0" h="3328" w="2930">
                  <a:moveTo>
                    <a:pt x="754" y="0"/>
                  </a:moveTo>
                  <a:lnTo>
                    <a:pt x="440" y="63"/>
                  </a:lnTo>
                  <a:lnTo>
                    <a:pt x="377" y="42"/>
                  </a:lnTo>
                  <a:lnTo>
                    <a:pt x="315" y="42"/>
                  </a:lnTo>
                  <a:lnTo>
                    <a:pt x="273" y="63"/>
                  </a:lnTo>
                  <a:lnTo>
                    <a:pt x="231" y="210"/>
                  </a:lnTo>
                  <a:lnTo>
                    <a:pt x="126" y="335"/>
                  </a:lnTo>
                  <a:lnTo>
                    <a:pt x="168" y="524"/>
                  </a:lnTo>
                  <a:lnTo>
                    <a:pt x="126" y="586"/>
                  </a:lnTo>
                  <a:lnTo>
                    <a:pt x="147" y="712"/>
                  </a:lnTo>
                  <a:lnTo>
                    <a:pt x="147" y="963"/>
                  </a:lnTo>
                  <a:lnTo>
                    <a:pt x="84" y="1047"/>
                  </a:lnTo>
                  <a:lnTo>
                    <a:pt x="84" y="1151"/>
                  </a:lnTo>
                  <a:lnTo>
                    <a:pt x="43" y="1277"/>
                  </a:lnTo>
                  <a:lnTo>
                    <a:pt x="84" y="1465"/>
                  </a:lnTo>
                  <a:lnTo>
                    <a:pt x="43" y="1507"/>
                  </a:lnTo>
                  <a:lnTo>
                    <a:pt x="63" y="1779"/>
                  </a:lnTo>
                  <a:lnTo>
                    <a:pt x="126" y="1967"/>
                  </a:lnTo>
                  <a:lnTo>
                    <a:pt x="84" y="2030"/>
                  </a:lnTo>
                  <a:lnTo>
                    <a:pt x="22" y="2114"/>
                  </a:lnTo>
                  <a:lnTo>
                    <a:pt x="1" y="2156"/>
                  </a:lnTo>
                  <a:lnTo>
                    <a:pt x="1" y="2428"/>
                  </a:lnTo>
                  <a:lnTo>
                    <a:pt x="63" y="2637"/>
                  </a:lnTo>
                  <a:lnTo>
                    <a:pt x="231" y="2867"/>
                  </a:lnTo>
                  <a:lnTo>
                    <a:pt x="315" y="2867"/>
                  </a:lnTo>
                  <a:lnTo>
                    <a:pt x="461" y="3034"/>
                  </a:lnTo>
                  <a:lnTo>
                    <a:pt x="545" y="3055"/>
                  </a:lnTo>
                  <a:lnTo>
                    <a:pt x="796" y="3034"/>
                  </a:lnTo>
                  <a:lnTo>
                    <a:pt x="963" y="3055"/>
                  </a:lnTo>
                  <a:lnTo>
                    <a:pt x="1089" y="3139"/>
                  </a:lnTo>
                  <a:lnTo>
                    <a:pt x="1172" y="3160"/>
                  </a:lnTo>
                  <a:lnTo>
                    <a:pt x="1277" y="3160"/>
                  </a:lnTo>
                  <a:lnTo>
                    <a:pt x="1298" y="3181"/>
                  </a:lnTo>
                  <a:lnTo>
                    <a:pt x="1277" y="3244"/>
                  </a:lnTo>
                  <a:lnTo>
                    <a:pt x="1277" y="3285"/>
                  </a:lnTo>
                  <a:lnTo>
                    <a:pt x="1382" y="3285"/>
                  </a:lnTo>
                  <a:lnTo>
                    <a:pt x="1507" y="3202"/>
                  </a:lnTo>
                  <a:lnTo>
                    <a:pt x="1654" y="3181"/>
                  </a:lnTo>
                  <a:lnTo>
                    <a:pt x="1800" y="3244"/>
                  </a:lnTo>
                  <a:lnTo>
                    <a:pt x="1842" y="3264"/>
                  </a:lnTo>
                  <a:lnTo>
                    <a:pt x="1926" y="3264"/>
                  </a:lnTo>
                  <a:lnTo>
                    <a:pt x="2009" y="3285"/>
                  </a:lnTo>
                  <a:lnTo>
                    <a:pt x="2093" y="3327"/>
                  </a:lnTo>
                  <a:lnTo>
                    <a:pt x="2135" y="3264"/>
                  </a:lnTo>
                  <a:lnTo>
                    <a:pt x="2156" y="3181"/>
                  </a:lnTo>
                  <a:lnTo>
                    <a:pt x="2177" y="3181"/>
                  </a:lnTo>
                  <a:lnTo>
                    <a:pt x="2239" y="3202"/>
                  </a:lnTo>
                  <a:lnTo>
                    <a:pt x="2449" y="3139"/>
                  </a:lnTo>
                  <a:lnTo>
                    <a:pt x="2574" y="2972"/>
                  </a:lnTo>
                  <a:lnTo>
                    <a:pt x="2637" y="2930"/>
                  </a:lnTo>
                  <a:lnTo>
                    <a:pt x="2616" y="2909"/>
                  </a:lnTo>
                  <a:lnTo>
                    <a:pt x="2658" y="2804"/>
                  </a:lnTo>
                  <a:lnTo>
                    <a:pt x="2784" y="2720"/>
                  </a:lnTo>
                  <a:lnTo>
                    <a:pt x="2784" y="2532"/>
                  </a:lnTo>
                  <a:lnTo>
                    <a:pt x="2867" y="2428"/>
                  </a:lnTo>
                  <a:lnTo>
                    <a:pt x="2930" y="2407"/>
                  </a:lnTo>
                  <a:lnTo>
                    <a:pt x="2888" y="2386"/>
                  </a:lnTo>
                  <a:lnTo>
                    <a:pt x="2825" y="2281"/>
                  </a:lnTo>
                  <a:lnTo>
                    <a:pt x="2784" y="2239"/>
                  </a:lnTo>
                  <a:lnTo>
                    <a:pt x="2784" y="2218"/>
                  </a:lnTo>
                  <a:lnTo>
                    <a:pt x="2742" y="2030"/>
                  </a:lnTo>
                  <a:lnTo>
                    <a:pt x="2846" y="1884"/>
                  </a:lnTo>
                  <a:lnTo>
                    <a:pt x="2867" y="1716"/>
                  </a:lnTo>
                  <a:lnTo>
                    <a:pt x="2742" y="1612"/>
                  </a:lnTo>
                  <a:lnTo>
                    <a:pt x="2574" y="1402"/>
                  </a:lnTo>
                  <a:lnTo>
                    <a:pt x="2449" y="1256"/>
                  </a:lnTo>
                  <a:lnTo>
                    <a:pt x="2239" y="1151"/>
                  </a:lnTo>
                  <a:lnTo>
                    <a:pt x="2114" y="1172"/>
                  </a:lnTo>
                  <a:lnTo>
                    <a:pt x="2114" y="1026"/>
                  </a:lnTo>
                  <a:lnTo>
                    <a:pt x="1988" y="879"/>
                  </a:lnTo>
                  <a:lnTo>
                    <a:pt x="1842" y="858"/>
                  </a:lnTo>
                  <a:lnTo>
                    <a:pt x="1695" y="775"/>
                  </a:lnTo>
                  <a:lnTo>
                    <a:pt x="1570" y="565"/>
                  </a:lnTo>
                  <a:lnTo>
                    <a:pt x="1486" y="565"/>
                  </a:lnTo>
                  <a:lnTo>
                    <a:pt x="1382" y="670"/>
                  </a:lnTo>
                  <a:lnTo>
                    <a:pt x="1319" y="670"/>
                  </a:lnTo>
                  <a:lnTo>
                    <a:pt x="1172" y="461"/>
                  </a:lnTo>
                  <a:lnTo>
                    <a:pt x="1110" y="314"/>
                  </a:lnTo>
                  <a:lnTo>
                    <a:pt x="984" y="251"/>
                  </a:lnTo>
                  <a:lnTo>
                    <a:pt x="859" y="63"/>
                  </a:lnTo>
                  <a:lnTo>
                    <a:pt x="754"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81" name="Google Shape;881;p33"/>
            <p:cNvGrpSpPr/>
            <p:nvPr/>
          </p:nvGrpSpPr>
          <p:grpSpPr>
            <a:xfrm>
              <a:off x="2711750" y="3572300"/>
              <a:ext cx="230725" cy="598425"/>
              <a:chOff x="2711750" y="3572300"/>
              <a:chExt cx="230725" cy="598425"/>
            </a:xfrm>
          </p:grpSpPr>
          <p:sp>
            <p:nvSpPr>
              <p:cNvPr id="882" name="Google Shape;882;p33"/>
              <p:cNvSpPr/>
              <p:nvPr/>
            </p:nvSpPr>
            <p:spPr>
              <a:xfrm>
                <a:off x="2711750" y="3572300"/>
                <a:ext cx="230725" cy="538800"/>
              </a:xfrm>
              <a:custGeom>
                <a:rect b="b" l="l" r="r" t="t"/>
                <a:pathLst>
                  <a:path extrusionOk="0" h="21552" w="9229">
                    <a:moveTo>
                      <a:pt x="1947" y="0"/>
                    </a:moveTo>
                    <a:lnTo>
                      <a:pt x="1800" y="42"/>
                    </a:lnTo>
                    <a:lnTo>
                      <a:pt x="1570" y="293"/>
                    </a:lnTo>
                    <a:lnTo>
                      <a:pt x="1466" y="502"/>
                    </a:lnTo>
                    <a:lnTo>
                      <a:pt x="1382" y="607"/>
                    </a:lnTo>
                    <a:lnTo>
                      <a:pt x="1466" y="753"/>
                    </a:lnTo>
                    <a:lnTo>
                      <a:pt x="1298" y="1402"/>
                    </a:lnTo>
                    <a:lnTo>
                      <a:pt x="629" y="1779"/>
                    </a:lnTo>
                    <a:lnTo>
                      <a:pt x="566" y="1925"/>
                    </a:lnTo>
                    <a:lnTo>
                      <a:pt x="691" y="2030"/>
                    </a:lnTo>
                    <a:lnTo>
                      <a:pt x="733" y="2134"/>
                    </a:lnTo>
                    <a:lnTo>
                      <a:pt x="650" y="2281"/>
                    </a:lnTo>
                    <a:lnTo>
                      <a:pt x="670" y="2448"/>
                    </a:lnTo>
                    <a:lnTo>
                      <a:pt x="796" y="2616"/>
                    </a:lnTo>
                    <a:lnTo>
                      <a:pt x="796" y="2762"/>
                    </a:lnTo>
                    <a:lnTo>
                      <a:pt x="691" y="2846"/>
                    </a:lnTo>
                    <a:lnTo>
                      <a:pt x="670" y="2950"/>
                    </a:lnTo>
                    <a:lnTo>
                      <a:pt x="754" y="3013"/>
                    </a:lnTo>
                    <a:lnTo>
                      <a:pt x="796" y="3076"/>
                    </a:lnTo>
                    <a:lnTo>
                      <a:pt x="796" y="3243"/>
                    </a:lnTo>
                    <a:lnTo>
                      <a:pt x="859" y="3285"/>
                    </a:lnTo>
                    <a:lnTo>
                      <a:pt x="775" y="3390"/>
                    </a:lnTo>
                    <a:lnTo>
                      <a:pt x="670" y="3453"/>
                    </a:lnTo>
                    <a:lnTo>
                      <a:pt x="524" y="3599"/>
                    </a:lnTo>
                    <a:lnTo>
                      <a:pt x="357" y="3997"/>
                    </a:lnTo>
                    <a:lnTo>
                      <a:pt x="252" y="4164"/>
                    </a:lnTo>
                    <a:lnTo>
                      <a:pt x="210" y="4582"/>
                    </a:lnTo>
                    <a:lnTo>
                      <a:pt x="126" y="4645"/>
                    </a:lnTo>
                    <a:lnTo>
                      <a:pt x="147" y="5022"/>
                    </a:lnTo>
                    <a:lnTo>
                      <a:pt x="252" y="5210"/>
                    </a:lnTo>
                    <a:lnTo>
                      <a:pt x="252" y="5461"/>
                    </a:lnTo>
                    <a:lnTo>
                      <a:pt x="168" y="5566"/>
                    </a:lnTo>
                    <a:lnTo>
                      <a:pt x="168" y="5859"/>
                    </a:lnTo>
                    <a:lnTo>
                      <a:pt x="22" y="5942"/>
                    </a:lnTo>
                    <a:lnTo>
                      <a:pt x="1" y="6152"/>
                    </a:lnTo>
                    <a:lnTo>
                      <a:pt x="43" y="6424"/>
                    </a:lnTo>
                    <a:lnTo>
                      <a:pt x="147" y="6570"/>
                    </a:lnTo>
                    <a:lnTo>
                      <a:pt x="168" y="6675"/>
                    </a:lnTo>
                    <a:lnTo>
                      <a:pt x="315" y="6884"/>
                    </a:lnTo>
                    <a:lnTo>
                      <a:pt x="378" y="7051"/>
                    </a:lnTo>
                    <a:lnTo>
                      <a:pt x="461" y="7407"/>
                    </a:lnTo>
                    <a:lnTo>
                      <a:pt x="545" y="7470"/>
                    </a:lnTo>
                    <a:lnTo>
                      <a:pt x="587" y="7930"/>
                    </a:lnTo>
                    <a:lnTo>
                      <a:pt x="566" y="8181"/>
                    </a:lnTo>
                    <a:lnTo>
                      <a:pt x="461" y="8202"/>
                    </a:lnTo>
                    <a:lnTo>
                      <a:pt x="357" y="8453"/>
                    </a:lnTo>
                    <a:lnTo>
                      <a:pt x="378" y="8683"/>
                    </a:lnTo>
                    <a:lnTo>
                      <a:pt x="252" y="8872"/>
                    </a:lnTo>
                    <a:lnTo>
                      <a:pt x="336" y="8935"/>
                    </a:lnTo>
                    <a:lnTo>
                      <a:pt x="440" y="9123"/>
                    </a:lnTo>
                    <a:lnTo>
                      <a:pt x="461" y="9332"/>
                    </a:lnTo>
                    <a:lnTo>
                      <a:pt x="336" y="9458"/>
                    </a:lnTo>
                    <a:lnTo>
                      <a:pt x="210" y="9709"/>
                    </a:lnTo>
                    <a:lnTo>
                      <a:pt x="210" y="10085"/>
                    </a:lnTo>
                    <a:lnTo>
                      <a:pt x="210" y="10253"/>
                    </a:lnTo>
                    <a:lnTo>
                      <a:pt x="147" y="10483"/>
                    </a:lnTo>
                    <a:lnTo>
                      <a:pt x="482" y="11173"/>
                    </a:lnTo>
                    <a:lnTo>
                      <a:pt x="419" y="11278"/>
                    </a:lnTo>
                    <a:lnTo>
                      <a:pt x="252" y="11341"/>
                    </a:lnTo>
                    <a:lnTo>
                      <a:pt x="231" y="11655"/>
                    </a:lnTo>
                    <a:lnTo>
                      <a:pt x="22" y="11948"/>
                    </a:lnTo>
                    <a:lnTo>
                      <a:pt x="43" y="12157"/>
                    </a:lnTo>
                    <a:lnTo>
                      <a:pt x="147" y="12345"/>
                    </a:lnTo>
                    <a:lnTo>
                      <a:pt x="126" y="12764"/>
                    </a:lnTo>
                    <a:lnTo>
                      <a:pt x="147" y="13119"/>
                    </a:lnTo>
                    <a:lnTo>
                      <a:pt x="210" y="13391"/>
                    </a:lnTo>
                    <a:lnTo>
                      <a:pt x="315" y="13433"/>
                    </a:lnTo>
                    <a:lnTo>
                      <a:pt x="357" y="13538"/>
                    </a:lnTo>
                    <a:lnTo>
                      <a:pt x="336" y="13705"/>
                    </a:lnTo>
                    <a:lnTo>
                      <a:pt x="210" y="13789"/>
                    </a:lnTo>
                    <a:lnTo>
                      <a:pt x="231" y="14103"/>
                    </a:lnTo>
                    <a:cubicBezTo>
                      <a:pt x="252" y="14165"/>
                      <a:pt x="252" y="14270"/>
                      <a:pt x="273" y="14354"/>
                    </a:cubicBezTo>
                    <a:lnTo>
                      <a:pt x="273" y="14375"/>
                    </a:lnTo>
                    <a:lnTo>
                      <a:pt x="461" y="14437"/>
                    </a:lnTo>
                    <a:lnTo>
                      <a:pt x="461" y="14626"/>
                    </a:lnTo>
                    <a:lnTo>
                      <a:pt x="461" y="14772"/>
                    </a:lnTo>
                    <a:lnTo>
                      <a:pt x="566" y="15002"/>
                    </a:lnTo>
                    <a:lnTo>
                      <a:pt x="608" y="15274"/>
                    </a:lnTo>
                    <a:lnTo>
                      <a:pt x="712" y="15295"/>
                    </a:lnTo>
                    <a:lnTo>
                      <a:pt x="796" y="15253"/>
                    </a:lnTo>
                    <a:lnTo>
                      <a:pt x="880" y="15274"/>
                    </a:lnTo>
                    <a:lnTo>
                      <a:pt x="880" y="15400"/>
                    </a:lnTo>
                    <a:lnTo>
                      <a:pt x="754" y="15567"/>
                    </a:lnTo>
                    <a:lnTo>
                      <a:pt x="482" y="15567"/>
                    </a:lnTo>
                    <a:lnTo>
                      <a:pt x="440" y="15672"/>
                    </a:lnTo>
                    <a:lnTo>
                      <a:pt x="524" y="15735"/>
                    </a:lnTo>
                    <a:lnTo>
                      <a:pt x="545" y="15714"/>
                    </a:lnTo>
                    <a:lnTo>
                      <a:pt x="670" y="15714"/>
                    </a:lnTo>
                    <a:lnTo>
                      <a:pt x="859" y="15839"/>
                    </a:lnTo>
                    <a:lnTo>
                      <a:pt x="984" y="16049"/>
                    </a:lnTo>
                    <a:lnTo>
                      <a:pt x="984" y="16195"/>
                    </a:lnTo>
                    <a:lnTo>
                      <a:pt x="838" y="16321"/>
                    </a:lnTo>
                    <a:lnTo>
                      <a:pt x="838" y="16425"/>
                    </a:lnTo>
                    <a:lnTo>
                      <a:pt x="901" y="16572"/>
                    </a:lnTo>
                    <a:lnTo>
                      <a:pt x="963" y="16885"/>
                    </a:lnTo>
                    <a:lnTo>
                      <a:pt x="1047" y="17137"/>
                    </a:lnTo>
                    <a:lnTo>
                      <a:pt x="942" y="17241"/>
                    </a:lnTo>
                    <a:lnTo>
                      <a:pt x="901" y="17367"/>
                    </a:lnTo>
                    <a:lnTo>
                      <a:pt x="1005" y="17618"/>
                    </a:lnTo>
                    <a:lnTo>
                      <a:pt x="901" y="17764"/>
                    </a:lnTo>
                    <a:lnTo>
                      <a:pt x="859" y="18015"/>
                    </a:lnTo>
                    <a:lnTo>
                      <a:pt x="942" y="18246"/>
                    </a:lnTo>
                    <a:lnTo>
                      <a:pt x="984" y="18559"/>
                    </a:lnTo>
                    <a:lnTo>
                      <a:pt x="942" y="18852"/>
                    </a:lnTo>
                    <a:lnTo>
                      <a:pt x="733" y="19062"/>
                    </a:lnTo>
                    <a:lnTo>
                      <a:pt x="587" y="19250"/>
                    </a:lnTo>
                    <a:lnTo>
                      <a:pt x="524" y="19752"/>
                    </a:lnTo>
                    <a:cubicBezTo>
                      <a:pt x="545" y="19815"/>
                      <a:pt x="545" y="19898"/>
                      <a:pt x="566" y="19982"/>
                    </a:cubicBezTo>
                    <a:lnTo>
                      <a:pt x="796" y="20422"/>
                    </a:lnTo>
                    <a:lnTo>
                      <a:pt x="942" y="20422"/>
                    </a:lnTo>
                    <a:lnTo>
                      <a:pt x="1047" y="20317"/>
                    </a:lnTo>
                    <a:lnTo>
                      <a:pt x="1214" y="20233"/>
                    </a:lnTo>
                    <a:lnTo>
                      <a:pt x="1361" y="20233"/>
                    </a:lnTo>
                    <a:lnTo>
                      <a:pt x="1361" y="20401"/>
                    </a:lnTo>
                    <a:lnTo>
                      <a:pt x="1382" y="20735"/>
                    </a:lnTo>
                    <a:lnTo>
                      <a:pt x="1507" y="20840"/>
                    </a:lnTo>
                    <a:lnTo>
                      <a:pt x="1570" y="21049"/>
                    </a:lnTo>
                    <a:lnTo>
                      <a:pt x="1633" y="21279"/>
                    </a:lnTo>
                    <a:lnTo>
                      <a:pt x="1926" y="21321"/>
                    </a:lnTo>
                    <a:lnTo>
                      <a:pt x="2030" y="21363"/>
                    </a:lnTo>
                    <a:lnTo>
                      <a:pt x="2449" y="21279"/>
                    </a:lnTo>
                    <a:lnTo>
                      <a:pt x="3181" y="21279"/>
                    </a:lnTo>
                    <a:lnTo>
                      <a:pt x="3244" y="21342"/>
                    </a:lnTo>
                    <a:lnTo>
                      <a:pt x="3370" y="21363"/>
                    </a:lnTo>
                    <a:lnTo>
                      <a:pt x="3516" y="21489"/>
                    </a:lnTo>
                    <a:lnTo>
                      <a:pt x="3663" y="21551"/>
                    </a:lnTo>
                    <a:lnTo>
                      <a:pt x="3704" y="21551"/>
                    </a:lnTo>
                    <a:lnTo>
                      <a:pt x="3704" y="21447"/>
                    </a:lnTo>
                    <a:lnTo>
                      <a:pt x="3600" y="21363"/>
                    </a:lnTo>
                    <a:lnTo>
                      <a:pt x="3411" y="21238"/>
                    </a:lnTo>
                    <a:lnTo>
                      <a:pt x="3391" y="21133"/>
                    </a:lnTo>
                    <a:lnTo>
                      <a:pt x="3286" y="21028"/>
                    </a:lnTo>
                    <a:lnTo>
                      <a:pt x="3202" y="21049"/>
                    </a:lnTo>
                    <a:lnTo>
                      <a:pt x="3160" y="21007"/>
                    </a:lnTo>
                    <a:lnTo>
                      <a:pt x="3244" y="20945"/>
                    </a:lnTo>
                    <a:lnTo>
                      <a:pt x="3265" y="20861"/>
                    </a:lnTo>
                    <a:lnTo>
                      <a:pt x="3244" y="20840"/>
                    </a:lnTo>
                    <a:lnTo>
                      <a:pt x="3244" y="20756"/>
                    </a:lnTo>
                    <a:lnTo>
                      <a:pt x="3139" y="20505"/>
                    </a:lnTo>
                    <a:lnTo>
                      <a:pt x="3035" y="20317"/>
                    </a:lnTo>
                    <a:lnTo>
                      <a:pt x="2993" y="20129"/>
                    </a:lnTo>
                    <a:lnTo>
                      <a:pt x="3077" y="19961"/>
                    </a:lnTo>
                    <a:lnTo>
                      <a:pt x="3202" y="19857"/>
                    </a:lnTo>
                    <a:lnTo>
                      <a:pt x="3265" y="19752"/>
                    </a:lnTo>
                    <a:lnTo>
                      <a:pt x="3202" y="19689"/>
                    </a:lnTo>
                    <a:lnTo>
                      <a:pt x="3202" y="19585"/>
                    </a:lnTo>
                    <a:lnTo>
                      <a:pt x="3160" y="19501"/>
                    </a:lnTo>
                    <a:lnTo>
                      <a:pt x="3244" y="19564"/>
                    </a:lnTo>
                    <a:lnTo>
                      <a:pt x="3307" y="19647"/>
                    </a:lnTo>
                    <a:lnTo>
                      <a:pt x="3391" y="19668"/>
                    </a:lnTo>
                    <a:lnTo>
                      <a:pt x="3516" y="19564"/>
                    </a:lnTo>
                    <a:lnTo>
                      <a:pt x="3558" y="19480"/>
                    </a:lnTo>
                    <a:lnTo>
                      <a:pt x="3663" y="19354"/>
                    </a:lnTo>
                    <a:lnTo>
                      <a:pt x="3683" y="19250"/>
                    </a:lnTo>
                    <a:lnTo>
                      <a:pt x="3663" y="19062"/>
                    </a:lnTo>
                    <a:lnTo>
                      <a:pt x="3579" y="19041"/>
                    </a:lnTo>
                    <a:lnTo>
                      <a:pt x="3516" y="19082"/>
                    </a:lnTo>
                    <a:lnTo>
                      <a:pt x="3516" y="19082"/>
                    </a:lnTo>
                    <a:lnTo>
                      <a:pt x="3558" y="19020"/>
                    </a:lnTo>
                    <a:lnTo>
                      <a:pt x="3663" y="18915"/>
                    </a:lnTo>
                    <a:lnTo>
                      <a:pt x="3704" y="18769"/>
                    </a:lnTo>
                    <a:lnTo>
                      <a:pt x="3725" y="18643"/>
                    </a:lnTo>
                    <a:lnTo>
                      <a:pt x="3872" y="18518"/>
                    </a:lnTo>
                    <a:lnTo>
                      <a:pt x="3976" y="18518"/>
                    </a:lnTo>
                    <a:lnTo>
                      <a:pt x="4018" y="18392"/>
                    </a:lnTo>
                    <a:lnTo>
                      <a:pt x="4102" y="18287"/>
                    </a:lnTo>
                    <a:lnTo>
                      <a:pt x="4144" y="18246"/>
                    </a:lnTo>
                    <a:lnTo>
                      <a:pt x="4186" y="18141"/>
                    </a:lnTo>
                    <a:lnTo>
                      <a:pt x="4248" y="18099"/>
                    </a:lnTo>
                    <a:lnTo>
                      <a:pt x="4332" y="17994"/>
                    </a:lnTo>
                    <a:lnTo>
                      <a:pt x="4311" y="17932"/>
                    </a:lnTo>
                    <a:lnTo>
                      <a:pt x="4311" y="17869"/>
                    </a:lnTo>
                    <a:lnTo>
                      <a:pt x="4395" y="17806"/>
                    </a:lnTo>
                    <a:lnTo>
                      <a:pt x="4290" y="17702"/>
                    </a:lnTo>
                    <a:lnTo>
                      <a:pt x="4207" y="17702"/>
                    </a:lnTo>
                    <a:lnTo>
                      <a:pt x="4311" y="17597"/>
                    </a:lnTo>
                    <a:lnTo>
                      <a:pt x="4311" y="17492"/>
                    </a:lnTo>
                    <a:lnTo>
                      <a:pt x="4227" y="17367"/>
                    </a:lnTo>
                    <a:lnTo>
                      <a:pt x="4227" y="17423"/>
                    </a:lnTo>
                    <a:lnTo>
                      <a:pt x="4186" y="17409"/>
                    </a:lnTo>
                    <a:lnTo>
                      <a:pt x="4123" y="17429"/>
                    </a:lnTo>
                    <a:lnTo>
                      <a:pt x="4018" y="17429"/>
                    </a:lnTo>
                    <a:lnTo>
                      <a:pt x="3830" y="17471"/>
                    </a:lnTo>
                    <a:lnTo>
                      <a:pt x="3600" y="17262"/>
                    </a:lnTo>
                    <a:lnTo>
                      <a:pt x="3453" y="17137"/>
                    </a:lnTo>
                    <a:lnTo>
                      <a:pt x="3370" y="17095"/>
                    </a:lnTo>
                    <a:lnTo>
                      <a:pt x="3265" y="16990"/>
                    </a:lnTo>
                    <a:lnTo>
                      <a:pt x="3139" y="16781"/>
                    </a:lnTo>
                    <a:lnTo>
                      <a:pt x="3139" y="16655"/>
                    </a:lnTo>
                    <a:lnTo>
                      <a:pt x="3056" y="16551"/>
                    </a:lnTo>
                    <a:lnTo>
                      <a:pt x="3056" y="16467"/>
                    </a:lnTo>
                    <a:lnTo>
                      <a:pt x="3181" y="16362"/>
                    </a:lnTo>
                    <a:lnTo>
                      <a:pt x="3244" y="16258"/>
                    </a:lnTo>
                    <a:lnTo>
                      <a:pt x="3286" y="16132"/>
                    </a:lnTo>
                    <a:lnTo>
                      <a:pt x="3370" y="16111"/>
                    </a:lnTo>
                    <a:lnTo>
                      <a:pt x="3474" y="16007"/>
                    </a:lnTo>
                    <a:lnTo>
                      <a:pt x="3600" y="15986"/>
                    </a:lnTo>
                    <a:lnTo>
                      <a:pt x="3704" y="15881"/>
                    </a:lnTo>
                    <a:lnTo>
                      <a:pt x="3872" y="15839"/>
                    </a:lnTo>
                    <a:lnTo>
                      <a:pt x="3976" y="15881"/>
                    </a:lnTo>
                    <a:lnTo>
                      <a:pt x="4144" y="15839"/>
                    </a:lnTo>
                    <a:lnTo>
                      <a:pt x="4144" y="15797"/>
                    </a:lnTo>
                    <a:lnTo>
                      <a:pt x="4102" y="15735"/>
                    </a:lnTo>
                    <a:lnTo>
                      <a:pt x="3997" y="15693"/>
                    </a:lnTo>
                    <a:lnTo>
                      <a:pt x="4018" y="15630"/>
                    </a:lnTo>
                    <a:lnTo>
                      <a:pt x="4039" y="15567"/>
                    </a:lnTo>
                    <a:lnTo>
                      <a:pt x="4207" y="15463"/>
                    </a:lnTo>
                    <a:lnTo>
                      <a:pt x="4186" y="15421"/>
                    </a:lnTo>
                    <a:lnTo>
                      <a:pt x="4227" y="15358"/>
                    </a:lnTo>
                    <a:lnTo>
                      <a:pt x="4227" y="15295"/>
                    </a:lnTo>
                    <a:lnTo>
                      <a:pt x="4102" y="15128"/>
                    </a:lnTo>
                    <a:lnTo>
                      <a:pt x="4123" y="15065"/>
                    </a:lnTo>
                    <a:lnTo>
                      <a:pt x="4123" y="14981"/>
                    </a:lnTo>
                    <a:lnTo>
                      <a:pt x="4018" y="14940"/>
                    </a:lnTo>
                    <a:lnTo>
                      <a:pt x="3997" y="14772"/>
                    </a:lnTo>
                    <a:lnTo>
                      <a:pt x="4081" y="14668"/>
                    </a:lnTo>
                    <a:lnTo>
                      <a:pt x="4123" y="14563"/>
                    </a:lnTo>
                    <a:lnTo>
                      <a:pt x="4081" y="14521"/>
                    </a:lnTo>
                    <a:lnTo>
                      <a:pt x="4144" y="14437"/>
                    </a:lnTo>
                    <a:lnTo>
                      <a:pt x="4332" y="14354"/>
                    </a:lnTo>
                    <a:lnTo>
                      <a:pt x="4458" y="14249"/>
                    </a:lnTo>
                    <a:lnTo>
                      <a:pt x="4458" y="14207"/>
                    </a:lnTo>
                    <a:lnTo>
                      <a:pt x="4311" y="14144"/>
                    </a:lnTo>
                    <a:lnTo>
                      <a:pt x="4207" y="14144"/>
                    </a:lnTo>
                    <a:lnTo>
                      <a:pt x="4144" y="14061"/>
                    </a:lnTo>
                    <a:lnTo>
                      <a:pt x="4186" y="14019"/>
                    </a:lnTo>
                    <a:lnTo>
                      <a:pt x="4290" y="13935"/>
                    </a:lnTo>
                    <a:lnTo>
                      <a:pt x="4437" y="13893"/>
                    </a:lnTo>
                    <a:lnTo>
                      <a:pt x="4562" y="13956"/>
                    </a:lnTo>
                    <a:lnTo>
                      <a:pt x="4562" y="14040"/>
                    </a:lnTo>
                    <a:lnTo>
                      <a:pt x="4541" y="14082"/>
                    </a:lnTo>
                    <a:lnTo>
                      <a:pt x="4604" y="14186"/>
                    </a:lnTo>
                    <a:lnTo>
                      <a:pt x="4667" y="14228"/>
                    </a:lnTo>
                    <a:lnTo>
                      <a:pt x="4918" y="14082"/>
                    </a:lnTo>
                    <a:lnTo>
                      <a:pt x="4939" y="13998"/>
                    </a:lnTo>
                    <a:lnTo>
                      <a:pt x="4876" y="13852"/>
                    </a:lnTo>
                    <a:lnTo>
                      <a:pt x="4813" y="13747"/>
                    </a:lnTo>
                    <a:lnTo>
                      <a:pt x="4855" y="13726"/>
                    </a:lnTo>
                    <a:lnTo>
                      <a:pt x="4876" y="13621"/>
                    </a:lnTo>
                    <a:lnTo>
                      <a:pt x="4813" y="13496"/>
                    </a:lnTo>
                    <a:lnTo>
                      <a:pt x="4730" y="13496"/>
                    </a:lnTo>
                    <a:lnTo>
                      <a:pt x="4625" y="13559"/>
                    </a:lnTo>
                    <a:lnTo>
                      <a:pt x="4541" y="13559"/>
                    </a:lnTo>
                    <a:lnTo>
                      <a:pt x="4499" y="13621"/>
                    </a:lnTo>
                    <a:lnTo>
                      <a:pt x="4520" y="13642"/>
                    </a:lnTo>
                    <a:lnTo>
                      <a:pt x="4625" y="13684"/>
                    </a:lnTo>
                    <a:lnTo>
                      <a:pt x="4625" y="13726"/>
                    </a:lnTo>
                    <a:lnTo>
                      <a:pt x="4437" y="13789"/>
                    </a:lnTo>
                    <a:lnTo>
                      <a:pt x="4353" y="13747"/>
                    </a:lnTo>
                    <a:lnTo>
                      <a:pt x="4416" y="13705"/>
                    </a:lnTo>
                    <a:lnTo>
                      <a:pt x="4499" y="13684"/>
                    </a:lnTo>
                    <a:lnTo>
                      <a:pt x="4437" y="13642"/>
                    </a:lnTo>
                    <a:lnTo>
                      <a:pt x="4248" y="13642"/>
                    </a:lnTo>
                    <a:lnTo>
                      <a:pt x="4123" y="13580"/>
                    </a:lnTo>
                    <a:lnTo>
                      <a:pt x="4102" y="13475"/>
                    </a:lnTo>
                    <a:lnTo>
                      <a:pt x="4102" y="13203"/>
                    </a:lnTo>
                    <a:lnTo>
                      <a:pt x="4039" y="12994"/>
                    </a:lnTo>
                    <a:lnTo>
                      <a:pt x="3914" y="12889"/>
                    </a:lnTo>
                    <a:lnTo>
                      <a:pt x="3914" y="12680"/>
                    </a:lnTo>
                    <a:lnTo>
                      <a:pt x="4018" y="12575"/>
                    </a:lnTo>
                    <a:lnTo>
                      <a:pt x="4102" y="12575"/>
                    </a:lnTo>
                    <a:lnTo>
                      <a:pt x="4081" y="12659"/>
                    </a:lnTo>
                    <a:lnTo>
                      <a:pt x="4102" y="12680"/>
                    </a:lnTo>
                    <a:lnTo>
                      <a:pt x="4227" y="12680"/>
                    </a:lnTo>
                    <a:lnTo>
                      <a:pt x="4437" y="12764"/>
                    </a:lnTo>
                    <a:lnTo>
                      <a:pt x="4646" y="12910"/>
                    </a:lnTo>
                    <a:lnTo>
                      <a:pt x="4834" y="12973"/>
                    </a:lnTo>
                    <a:lnTo>
                      <a:pt x="5148" y="12973"/>
                    </a:lnTo>
                    <a:lnTo>
                      <a:pt x="5336" y="12847"/>
                    </a:lnTo>
                    <a:lnTo>
                      <a:pt x="5295" y="12805"/>
                    </a:lnTo>
                    <a:lnTo>
                      <a:pt x="5441" y="12701"/>
                    </a:lnTo>
                    <a:lnTo>
                      <a:pt x="5462" y="12596"/>
                    </a:lnTo>
                    <a:lnTo>
                      <a:pt x="5441" y="12533"/>
                    </a:lnTo>
                    <a:lnTo>
                      <a:pt x="5462" y="12471"/>
                    </a:lnTo>
                    <a:lnTo>
                      <a:pt x="5483" y="12366"/>
                    </a:lnTo>
                    <a:lnTo>
                      <a:pt x="5378" y="12345"/>
                    </a:lnTo>
                    <a:lnTo>
                      <a:pt x="5295" y="12220"/>
                    </a:lnTo>
                    <a:lnTo>
                      <a:pt x="5295" y="12115"/>
                    </a:lnTo>
                    <a:lnTo>
                      <a:pt x="5357" y="12031"/>
                    </a:lnTo>
                    <a:lnTo>
                      <a:pt x="5336" y="11968"/>
                    </a:lnTo>
                    <a:lnTo>
                      <a:pt x="5441" y="11864"/>
                    </a:lnTo>
                    <a:lnTo>
                      <a:pt x="5441" y="11843"/>
                    </a:lnTo>
                    <a:lnTo>
                      <a:pt x="5483" y="11843"/>
                    </a:lnTo>
                    <a:lnTo>
                      <a:pt x="5504" y="11759"/>
                    </a:lnTo>
                    <a:lnTo>
                      <a:pt x="5483" y="11655"/>
                    </a:lnTo>
                    <a:lnTo>
                      <a:pt x="5378" y="11655"/>
                    </a:lnTo>
                    <a:lnTo>
                      <a:pt x="5378" y="11613"/>
                    </a:lnTo>
                    <a:lnTo>
                      <a:pt x="5336" y="11529"/>
                    </a:lnTo>
                    <a:lnTo>
                      <a:pt x="5336" y="11320"/>
                    </a:lnTo>
                    <a:lnTo>
                      <a:pt x="5295" y="11236"/>
                    </a:lnTo>
                    <a:lnTo>
                      <a:pt x="5295" y="11131"/>
                    </a:lnTo>
                    <a:lnTo>
                      <a:pt x="5336" y="11111"/>
                    </a:lnTo>
                    <a:lnTo>
                      <a:pt x="5378" y="11194"/>
                    </a:lnTo>
                    <a:lnTo>
                      <a:pt x="5462" y="11194"/>
                    </a:lnTo>
                    <a:lnTo>
                      <a:pt x="5608" y="11236"/>
                    </a:lnTo>
                    <a:lnTo>
                      <a:pt x="5755" y="11320"/>
                    </a:lnTo>
                    <a:lnTo>
                      <a:pt x="5859" y="11320"/>
                    </a:lnTo>
                    <a:lnTo>
                      <a:pt x="6027" y="11299"/>
                    </a:lnTo>
                    <a:lnTo>
                      <a:pt x="6215" y="11320"/>
                    </a:lnTo>
                    <a:lnTo>
                      <a:pt x="6445" y="11320"/>
                    </a:lnTo>
                    <a:lnTo>
                      <a:pt x="6843" y="11215"/>
                    </a:lnTo>
                    <a:lnTo>
                      <a:pt x="7178" y="11069"/>
                    </a:lnTo>
                    <a:lnTo>
                      <a:pt x="7220" y="10985"/>
                    </a:lnTo>
                    <a:lnTo>
                      <a:pt x="7261" y="11027"/>
                    </a:lnTo>
                    <a:lnTo>
                      <a:pt x="7492" y="10964"/>
                    </a:lnTo>
                    <a:lnTo>
                      <a:pt x="7805" y="10776"/>
                    </a:lnTo>
                    <a:lnTo>
                      <a:pt x="7868" y="10671"/>
                    </a:lnTo>
                    <a:lnTo>
                      <a:pt x="7826" y="10546"/>
                    </a:lnTo>
                    <a:lnTo>
                      <a:pt x="7889" y="10357"/>
                    </a:lnTo>
                    <a:lnTo>
                      <a:pt x="7931" y="10336"/>
                    </a:lnTo>
                    <a:lnTo>
                      <a:pt x="7973" y="10378"/>
                    </a:lnTo>
                    <a:lnTo>
                      <a:pt x="8015" y="10336"/>
                    </a:lnTo>
                    <a:lnTo>
                      <a:pt x="8077" y="10148"/>
                    </a:lnTo>
                    <a:lnTo>
                      <a:pt x="8182" y="9960"/>
                    </a:lnTo>
                    <a:lnTo>
                      <a:pt x="8203" y="9855"/>
                    </a:lnTo>
                    <a:lnTo>
                      <a:pt x="8203" y="9625"/>
                    </a:lnTo>
                    <a:lnTo>
                      <a:pt x="8182" y="9520"/>
                    </a:lnTo>
                    <a:lnTo>
                      <a:pt x="8140" y="9520"/>
                    </a:lnTo>
                    <a:lnTo>
                      <a:pt x="8077" y="9604"/>
                    </a:lnTo>
                    <a:lnTo>
                      <a:pt x="7931" y="9604"/>
                    </a:lnTo>
                    <a:lnTo>
                      <a:pt x="7784" y="9499"/>
                    </a:lnTo>
                    <a:lnTo>
                      <a:pt x="7701" y="9332"/>
                    </a:lnTo>
                    <a:lnTo>
                      <a:pt x="7701" y="9248"/>
                    </a:lnTo>
                    <a:lnTo>
                      <a:pt x="7826" y="8976"/>
                    </a:lnTo>
                    <a:lnTo>
                      <a:pt x="7826" y="8872"/>
                    </a:lnTo>
                    <a:lnTo>
                      <a:pt x="7764" y="8788"/>
                    </a:lnTo>
                    <a:lnTo>
                      <a:pt x="7471" y="8558"/>
                    </a:lnTo>
                    <a:lnTo>
                      <a:pt x="7240" y="8453"/>
                    </a:lnTo>
                    <a:lnTo>
                      <a:pt x="6989" y="8265"/>
                    </a:lnTo>
                    <a:lnTo>
                      <a:pt x="6948" y="8160"/>
                    </a:lnTo>
                    <a:lnTo>
                      <a:pt x="6968" y="8139"/>
                    </a:lnTo>
                    <a:lnTo>
                      <a:pt x="6968" y="8035"/>
                    </a:lnTo>
                    <a:lnTo>
                      <a:pt x="6885" y="7951"/>
                    </a:lnTo>
                    <a:lnTo>
                      <a:pt x="6927" y="7888"/>
                    </a:lnTo>
                    <a:lnTo>
                      <a:pt x="6864" y="7679"/>
                    </a:lnTo>
                    <a:lnTo>
                      <a:pt x="6885" y="7449"/>
                    </a:lnTo>
                    <a:lnTo>
                      <a:pt x="6927" y="7240"/>
                    </a:lnTo>
                    <a:lnTo>
                      <a:pt x="7010" y="7156"/>
                    </a:lnTo>
                    <a:lnTo>
                      <a:pt x="7031" y="7093"/>
                    </a:lnTo>
                    <a:lnTo>
                      <a:pt x="6968" y="6905"/>
                    </a:lnTo>
                    <a:lnTo>
                      <a:pt x="6948" y="6633"/>
                    </a:lnTo>
                    <a:lnTo>
                      <a:pt x="7010" y="6591"/>
                    </a:lnTo>
                    <a:lnTo>
                      <a:pt x="6948" y="6403"/>
                    </a:lnTo>
                    <a:lnTo>
                      <a:pt x="7031" y="6277"/>
                    </a:lnTo>
                    <a:lnTo>
                      <a:pt x="7031" y="6173"/>
                    </a:lnTo>
                    <a:lnTo>
                      <a:pt x="7073" y="6089"/>
                    </a:lnTo>
                    <a:lnTo>
                      <a:pt x="7115" y="5838"/>
                    </a:lnTo>
                    <a:lnTo>
                      <a:pt x="7073" y="5733"/>
                    </a:lnTo>
                    <a:lnTo>
                      <a:pt x="7136" y="5650"/>
                    </a:lnTo>
                    <a:lnTo>
                      <a:pt x="7115" y="5461"/>
                    </a:lnTo>
                    <a:lnTo>
                      <a:pt x="7220" y="5336"/>
                    </a:lnTo>
                    <a:lnTo>
                      <a:pt x="7261" y="5210"/>
                    </a:lnTo>
                    <a:lnTo>
                      <a:pt x="7261" y="5168"/>
                    </a:lnTo>
                    <a:lnTo>
                      <a:pt x="7282" y="5126"/>
                    </a:lnTo>
                    <a:lnTo>
                      <a:pt x="7387" y="5043"/>
                    </a:lnTo>
                    <a:lnTo>
                      <a:pt x="7387" y="5001"/>
                    </a:lnTo>
                    <a:lnTo>
                      <a:pt x="7492" y="4833"/>
                    </a:lnTo>
                    <a:lnTo>
                      <a:pt x="7575" y="4750"/>
                    </a:lnTo>
                    <a:lnTo>
                      <a:pt x="7680" y="4541"/>
                    </a:lnTo>
                    <a:lnTo>
                      <a:pt x="7722" y="4478"/>
                    </a:lnTo>
                    <a:lnTo>
                      <a:pt x="7805" y="4436"/>
                    </a:lnTo>
                    <a:lnTo>
                      <a:pt x="7805" y="4310"/>
                    </a:lnTo>
                    <a:lnTo>
                      <a:pt x="7826" y="4227"/>
                    </a:lnTo>
                    <a:lnTo>
                      <a:pt x="8015" y="3997"/>
                    </a:lnTo>
                    <a:lnTo>
                      <a:pt x="8098" y="3997"/>
                    </a:lnTo>
                    <a:lnTo>
                      <a:pt x="8182" y="3976"/>
                    </a:lnTo>
                    <a:lnTo>
                      <a:pt x="8182" y="3850"/>
                    </a:lnTo>
                    <a:lnTo>
                      <a:pt x="8266" y="3808"/>
                    </a:lnTo>
                    <a:lnTo>
                      <a:pt x="8475" y="3641"/>
                    </a:lnTo>
                    <a:lnTo>
                      <a:pt x="8538" y="3599"/>
                    </a:lnTo>
                    <a:lnTo>
                      <a:pt x="8600" y="3536"/>
                    </a:lnTo>
                    <a:lnTo>
                      <a:pt x="8831" y="3369"/>
                    </a:lnTo>
                    <a:lnTo>
                      <a:pt x="8852" y="3390"/>
                    </a:lnTo>
                    <a:lnTo>
                      <a:pt x="8935" y="3327"/>
                    </a:lnTo>
                    <a:lnTo>
                      <a:pt x="8956" y="3264"/>
                    </a:lnTo>
                    <a:lnTo>
                      <a:pt x="9103" y="3181"/>
                    </a:lnTo>
                    <a:lnTo>
                      <a:pt x="9207" y="3181"/>
                    </a:lnTo>
                    <a:lnTo>
                      <a:pt x="9228" y="3118"/>
                    </a:lnTo>
                    <a:lnTo>
                      <a:pt x="9207" y="2909"/>
                    </a:lnTo>
                    <a:lnTo>
                      <a:pt x="9165" y="2657"/>
                    </a:lnTo>
                    <a:lnTo>
                      <a:pt x="9165" y="2490"/>
                    </a:lnTo>
                    <a:lnTo>
                      <a:pt x="9061" y="2239"/>
                    </a:lnTo>
                    <a:lnTo>
                      <a:pt x="9061" y="2134"/>
                    </a:lnTo>
                    <a:lnTo>
                      <a:pt x="8810" y="2113"/>
                    </a:lnTo>
                    <a:lnTo>
                      <a:pt x="8705" y="2197"/>
                    </a:lnTo>
                    <a:lnTo>
                      <a:pt x="8684" y="2218"/>
                    </a:lnTo>
                    <a:lnTo>
                      <a:pt x="8684" y="2385"/>
                    </a:lnTo>
                    <a:lnTo>
                      <a:pt x="8705" y="2427"/>
                    </a:lnTo>
                    <a:lnTo>
                      <a:pt x="8705" y="2637"/>
                    </a:lnTo>
                    <a:lnTo>
                      <a:pt x="8600" y="2720"/>
                    </a:lnTo>
                    <a:lnTo>
                      <a:pt x="8517" y="2846"/>
                    </a:lnTo>
                    <a:lnTo>
                      <a:pt x="8496" y="2971"/>
                    </a:lnTo>
                    <a:lnTo>
                      <a:pt x="8224" y="3160"/>
                    </a:lnTo>
                    <a:lnTo>
                      <a:pt x="8182" y="3327"/>
                    </a:lnTo>
                    <a:lnTo>
                      <a:pt x="8077" y="3453"/>
                    </a:lnTo>
                    <a:lnTo>
                      <a:pt x="7952" y="3432"/>
                    </a:lnTo>
                    <a:lnTo>
                      <a:pt x="7889" y="3453"/>
                    </a:lnTo>
                    <a:lnTo>
                      <a:pt x="7784" y="3599"/>
                    </a:lnTo>
                    <a:lnTo>
                      <a:pt x="7743" y="3557"/>
                    </a:lnTo>
                    <a:lnTo>
                      <a:pt x="7659" y="3557"/>
                    </a:lnTo>
                    <a:lnTo>
                      <a:pt x="7533" y="3599"/>
                    </a:lnTo>
                    <a:lnTo>
                      <a:pt x="7282" y="3453"/>
                    </a:lnTo>
                    <a:lnTo>
                      <a:pt x="6948" y="3348"/>
                    </a:lnTo>
                    <a:lnTo>
                      <a:pt x="6529" y="3390"/>
                    </a:lnTo>
                    <a:lnTo>
                      <a:pt x="6424" y="3390"/>
                    </a:lnTo>
                    <a:lnTo>
                      <a:pt x="6445" y="3264"/>
                    </a:lnTo>
                    <a:lnTo>
                      <a:pt x="6634" y="3076"/>
                    </a:lnTo>
                    <a:lnTo>
                      <a:pt x="6717" y="2846"/>
                    </a:lnTo>
                    <a:lnTo>
                      <a:pt x="6696" y="2720"/>
                    </a:lnTo>
                    <a:lnTo>
                      <a:pt x="6738" y="2616"/>
                    </a:lnTo>
                    <a:lnTo>
                      <a:pt x="6843" y="2532"/>
                    </a:lnTo>
                    <a:lnTo>
                      <a:pt x="6927" y="2406"/>
                    </a:lnTo>
                    <a:lnTo>
                      <a:pt x="6948" y="2281"/>
                    </a:lnTo>
                    <a:lnTo>
                      <a:pt x="6864" y="2134"/>
                    </a:lnTo>
                    <a:lnTo>
                      <a:pt x="6696" y="2009"/>
                    </a:lnTo>
                    <a:lnTo>
                      <a:pt x="6550" y="1862"/>
                    </a:lnTo>
                    <a:lnTo>
                      <a:pt x="6215" y="1800"/>
                    </a:lnTo>
                    <a:lnTo>
                      <a:pt x="5964" y="1674"/>
                    </a:lnTo>
                    <a:lnTo>
                      <a:pt x="5692" y="1465"/>
                    </a:lnTo>
                    <a:lnTo>
                      <a:pt x="5587" y="1444"/>
                    </a:lnTo>
                    <a:lnTo>
                      <a:pt x="5357" y="1339"/>
                    </a:lnTo>
                    <a:lnTo>
                      <a:pt x="5023" y="1256"/>
                    </a:lnTo>
                    <a:lnTo>
                      <a:pt x="4939" y="1088"/>
                    </a:lnTo>
                    <a:lnTo>
                      <a:pt x="4813" y="963"/>
                    </a:lnTo>
                    <a:lnTo>
                      <a:pt x="4667" y="942"/>
                    </a:lnTo>
                    <a:lnTo>
                      <a:pt x="4311" y="565"/>
                    </a:lnTo>
                    <a:lnTo>
                      <a:pt x="4186" y="314"/>
                    </a:lnTo>
                    <a:lnTo>
                      <a:pt x="4081" y="293"/>
                    </a:lnTo>
                    <a:lnTo>
                      <a:pt x="3935" y="147"/>
                    </a:lnTo>
                    <a:lnTo>
                      <a:pt x="3914" y="126"/>
                    </a:lnTo>
                    <a:lnTo>
                      <a:pt x="3809" y="21"/>
                    </a:lnTo>
                    <a:lnTo>
                      <a:pt x="3181" y="21"/>
                    </a:lnTo>
                    <a:lnTo>
                      <a:pt x="3077" y="147"/>
                    </a:lnTo>
                    <a:lnTo>
                      <a:pt x="3077" y="251"/>
                    </a:lnTo>
                    <a:lnTo>
                      <a:pt x="2993" y="356"/>
                    </a:lnTo>
                    <a:lnTo>
                      <a:pt x="2993" y="460"/>
                    </a:lnTo>
                    <a:lnTo>
                      <a:pt x="2951" y="544"/>
                    </a:lnTo>
                    <a:lnTo>
                      <a:pt x="2888" y="460"/>
                    </a:lnTo>
                    <a:lnTo>
                      <a:pt x="2826" y="230"/>
                    </a:lnTo>
                    <a:lnTo>
                      <a:pt x="2784" y="84"/>
                    </a:lnTo>
                    <a:lnTo>
                      <a:pt x="2679" y="42"/>
                    </a:lnTo>
                    <a:lnTo>
                      <a:pt x="2470" y="105"/>
                    </a:lnTo>
                    <a:lnTo>
                      <a:pt x="2344" y="84"/>
                    </a:lnTo>
                    <a:lnTo>
                      <a:pt x="2240" y="105"/>
                    </a:lnTo>
                    <a:lnTo>
                      <a:pt x="2093" y="126"/>
                    </a:lnTo>
                    <a:lnTo>
                      <a:pt x="1947"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3" name="Google Shape;883;p33"/>
              <p:cNvSpPr/>
              <p:nvPr/>
            </p:nvSpPr>
            <p:spPr>
              <a:xfrm>
                <a:off x="2804875" y="4134625"/>
                <a:ext cx="51800" cy="36100"/>
              </a:xfrm>
              <a:custGeom>
                <a:rect b="b" l="l" r="r" t="t"/>
                <a:pathLst>
                  <a:path extrusionOk="0" h="1444" w="2072">
                    <a:moveTo>
                      <a:pt x="0" y="0"/>
                    </a:moveTo>
                    <a:lnTo>
                      <a:pt x="272" y="1067"/>
                    </a:lnTo>
                    <a:lnTo>
                      <a:pt x="314" y="1067"/>
                    </a:lnTo>
                    <a:lnTo>
                      <a:pt x="502" y="1046"/>
                    </a:lnTo>
                    <a:lnTo>
                      <a:pt x="670" y="1046"/>
                    </a:lnTo>
                    <a:lnTo>
                      <a:pt x="816" y="1004"/>
                    </a:lnTo>
                    <a:lnTo>
                      <a:pt x="816" y="1046"/>
                    </a:lnTo>
                    <a:lnTo>
                      <a:pt x="712" y="1067"/>
                    </a:lnTo>
                    <a:lnTo>
                      <a:pt x="565" y="1130"/>
                    </a:lnTo>
                    <a:lnTo>
                      <a:pt x="293" y="1130"/>
                    </a:lnTo>
                    <a:lnTo>
                      <a:pt x="356" y="1360"/>
                    </a:lnTo>
                    <a:lnTo>
                      <a:pt x="398" y="1360"/>
                    </a:lnTo>
                    <a:lnTo>
                      <a:pt x="607" y="1276"/>
                    </a:lnTo>
                    <a:lnTo>
                      <a:pt x="837" y="1297"/>
                    </a:lnTo>
                    <a:lnTo>
                      <a:pt x="1005" y="1276"/>
                    </a:lnTo>
                    <a:lnTo>
                      <a:pt x="1235" y="1297"/>
                    </a:lnTo>
                    <a:lnTo>
                      <a:pt x="1360" y="1381"/>
                    </a:lnTo>
                    <a:lnTo>
                      <a:pt x="1507" y="1444"/>
                    </a:lnTo>
                    <a:lnTo>
                      <a:pt x="1632" y="1402"/>
                    </a:lnTo>
                    <a:lnTo>
                      <a:pt x="1737" y="1297"/>
                    </a:lnTo>
                    <a:lnTo>
                      <a:pt x="1758" y="1193"/>
                    </a:lnTo>
                    <a:lnTo>
                      <a:pt x="1883" y="1151"/>
                    </a:lnTo>
                    <a:lnTo>
                      <a:pt x="1946" y="1193"/>
                    </a:lnTo>
                    <a:lnTo>
                      <a:pt x="2072" y="1130"/>
                    </a:lnTo>
                    <a:lnTo>
                      <a:pt x="2072" y="1004"/>
                    </a:lnTo>
                    <a:lnTo>
                      <a:pt x="1967" y="983"/>
                    </a:lnTo>
                    <a:lnTo>
                      <a:pt x="1758" y="1046"/>
                    </a:lnTo>
                    <a:lnTo>
                      <a:pt x="1632" y="1004"/>
                    </a:lnTo>
                    <a:lnTo>
                      <a:pt x="1507" y="879"/>
                    </a:lnTo>
                    <a:lnTo>
                      <a:pt x="1318" y="837"/>
                    </a:lnTo>
                    <a:lnTo>
                      <a:pt x="1256" y="774"/>
                    </a:lnTo>
                    <a:lnTo>
                      <a:pt x="816" y="628"/>
                    </a:lnTo>
                    <a:lnTo>
                      <a:pt x="691" y="607"/>
                    </a:lnTo>
                    <a:lnTo>
                      <a:pt x="691" y="460"/>
                    </a:lnTo>
                    <a:lnTo>
                      <a:pt x="565" y="335"/>
                    </a:lnTo>
                    <a:lnTo>
                      <a:pt x="398" y="314"/>
                    </a:lnTo>
                    <a:lnTo>
                      <a:pt x="314" y="126"/>
                    </a:lnTo>
                    <a:lnTo>
                      <a:pt x="272" y="21"/>
                    </a:lnTo>
                    <a:lnTo>
                      <a:pt x="105" y="42"/>
                    </a:lnTo>
                    <a:lnTo>
                      <a:pt x="0"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84" name="Google Shape;884;p33"/>
            <p:cNvSpPr/>
            <p:nvPr/>
          </p:nvSpPr>
          <p:spPr>
            <a:xfrm>
              <a:off x="5404100" y="2847275"/>
              <a:ext cx="26175" cy="61250"/>
            </a:xfrm>
            <a:custGeom>
              <a:rect b="b" l="l" r="r" t="t"/>
              <a:pathLst>
                <a:path extrusionOk="0" h="2450" w="1047">
                  <a:moveTo>
                    <a:pt x="691" y="1"/>
                  </a:moveTo>
                  <a:lnTo>
                    <a:pt x="628" y="43"/>
                  </a:lnTo>
                  <a:lnTo>
                    <a:pt x="628" y="127"/>
                  </a:lnTo>
                  <a:lnTo>
                    <a:pt x="524" y="147"/>
                  </a:lnTo>
                  <a:lnTo>
                    <a:pt x="398" y="315"/>
                  </a:lnTo>
                  <a:lnTo>
                    <a:pt x="294" y="482"/>
                  </a:lnTo>
                  <a:lnTo>
                    <a:pt x="315" y="545"/>
                  </a:lnTo>
                  <a:lnTo>
                    <a:pt x="294" y="629"/>
                  </a:lnTo>
                  <a:lnTo>
                    <a:pt x="231" y="671"/>
                  </a:lnTo>
                  <a:lnTo>
                    <a:pt x="105" y="880"/>
                  </a:lnTo>
                  <a:lnTo>
                    <a:pt x="63" y="1110"/>
                  </a:lnTo>
                  <a:lnTo>
                    <a:pt x="1" y="1152"/>
                  </a:lnTo>
                  <a:lnTo>
                    <a:pt x="63" y="1194"/>
                  </a:lnTo>
                  <a:lnTo>
                    <a:pt x="63" y="1424"/>
                  </a:lnTo>
                  <a:lnTo>
                    <a:pt x="84" y="1675"/>
                  </a:lnTo>
                  <a:lnTo>
                    <a:pt x="126" y="1696"/>
                  </a:lnTo>
                  <a:lnTo>
                    <a:pt x="168" y="1780"/>
                  </a:lnTo>
                  <a:lnTo>
                    <a:pt x="126" y="1780"/>
                  </a:lnTo>
                  <a:lnTo>
                    <a:pt x="105" y="1842"/>
                  </a:lnTo>
                  <a:lnTo>
                    <a:pt x="189" y="1947"/>
                  </a:lnTo>
                  <a:lnTo>
                    <a:pt x="231" y="1947"/>
                  </a:lnTo>
                  <a:lnTo>
                    <a:pt x="273" y="2031"/>
                  </a:lnTo>
                  <a:lnTo>
                    <a:pt x="419" y="2093"/>
                  </a:lnTo>
                  <a:lnTo>
                    <a:pt x="503" y="2219"/>
                  </a:lnTo>
                  <a:lnTo>
                    <a:pt x="503" y="2344"/>
                  </a:lnTo>
                  <a:lnTo>
                    <a:pt x="503" y="2449"/>
                  </a:lnTo>
                  <a:lnTo>
                    <a:pt x="587" y="2407"/>
                  </a:lnTo>
                  <a:lnTo>
                    <a:pt x="691" y="2449"/>
                  </a:lnTo>
                  <a:lnTo>
                    <a:pt x="691" y="2449"/>
                  </a:lnTo>
                  <a:lnTo>
                    <a:pt x="649" y="2324"/>
                  </a:lnTo>
                  <a:lnTo>
                    <a:pt x="691" y="2198"/>
                  </a:lnTo>
                  <a:lnTo>
                    <a:pt x="628" y="2010"/>
                  </a:lnTo>
                  <a:lnTo>
                    <a:pt x="712" y="1884"/>
                  </a:lnTo>
                  <a:lnTo>
                    <a:pt x="859" y="1675"/>
                  </a:lnTo>
                  <a:lnTo>
                    <a:pt x="859" y="1528"/>
                  </a:lnTo>
                  <a:lnTo>
                    <a:pt x="880" y="1487"/>
                  </a:lnTo>
                  <a:lnTo>
                    <a:pt x="838" y="1466"/>
                  </a:lnTo>
                  <a:lnTo>
                    <a:pt x="880" y="1256"/>
                  </a:lnTo>
                  <a:lnTo>
                    <a:pt x="880" y="1089"/>
                  </a:lnTo>
                  <a:lnTo>
                    <a:pt x="859" y="943"/>
                  </a:lnTo>
                  <a:lnTo>
                    <a:pt x="942" y="796"/>
                  </a:lnTo>
                  <a:lnTo>
                    <a:pt x="963" y="524"/>
                  </a:lnTo>
                  <a:lnTo>
                    <a:pt x="1005" y="357"/>
                  </a:lnTo>
                  <a:lnTo>
                    <a:pt x="1047" y="336"/>
                  </a:lnTo>
                  <a:lnTo>
                    <a:pt x="1026" y="252"/>
                  </a:lnTo>
                  <a:lnTo>
                    <a:pt x="921" y="168"/>
                  </a:lnTo>
                  <a:lnTo>
                    <a:pt x="880" y="168"/>
                  </a:lnTo>
                  <a:lnTo>
                    <a:pt x="817" y="43"/>
                  </a:lnTo>
                  <a:lnTo>
                    <a:pt x="691"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85" name="Google Shape;885;p33"/>
            <p:cNvGrpSpPr/>
            <p:nvPr/>
          </p:nvGrpSpPr>
          <p:grpSpPr>
            <a:xfrm>
              <a:off x="3781475" y="1624825"/>
              <a:ext cx="153300" cy="166375"/>
              <a:chOff x="3781475" y="1624825"/>
              <a:chExt cx="153300" cy="166375"/>
            </a:xfrm>
          </p:grpSpPr>
          <p:sp>
            <p:nvSpPr>
              <p:cNvPr id="886" name="Google Shape;886;p33"/>
              <p:cNvSpPr/>
              <p:nvPr/>
            </p:nvSpPr>
            <p:spPr>
              <a:xfrm>
                <a:off x="3845300" y="1624825"/>
                <a:ext cx="89475" cy="60700"/>
              </a:xfrm>
              <a:custGeom>
                <a:rect b="b" l="l" r="r" t="t"/>
                <a:pathLst>
                  <a:path extrusionOk="0" h="2428" w="3579">
                    <a:moveTo>
                      <a:pt x="1695" y="1"/>
                    </a:moveTo>
                    <a:lnTo>
                      <a:pt x="1674" y="84"/>
                    </a:lnTo>
                    <a:lnTo>
                      <a:pt x="1716" y="168"/>
                    </a:lnTo>
                    <a:lnTo>
                      <a:pt x="1758" y="252"/>
                    </a:lnTo>
                    <a:lnTo>
                      <a:pt x="1674" y="210"/>
                    </a:lnTo>
                    <a:lnTo>
                      <a:pt x="1611" y="168"/>
                    </a:lnTo>
                    <a:lnTo>
                      <a:pt x="1570" y="189"/>
                    </a:lnTo>
                    <a:lnTo>
                      <a:pt x="1570" y="293"/>
                    </a:lnTo>
                    <a:lnTo>
                      <a:pt x="1653" y="377"/>
                    </a:lnTo>
                    <a:lnTo>
                      <a:pt x="1653" y="482"/>
                    </a:lnTo>
                    <a:lnTo>
                      <a:pt x="1611" y="586"/>
                    </a:lnTo>
                    <a:lnTo>
                      <a:pt x="1611" y="712"/>
                    </a:lnTo>
                    <a:lnTo>
                      <a:pt x="1674" y="879"/>
                    </a:lnTo>
                    <a:lnTo>
                      <a:pt x="1653" y="984"/>
                    </a:lnTo>
                    <a:lnTo>
                      <a:pt x="1591" y="984"/>
                    </a:lnTo>
                    <a:lnTo>
                      <a:pt x="1570" y="879"/>
                    </a:lnTo>
                    <a:lnTo>
                      <a:pt x="1465" y="796"/>
                    </a:lnTo>
                    <a:lnTo>
                      <a:pt x="1360" y="733"/>
                    </a:lnTo>
                    <a:lnTo>
                      <a:pt x="1339" y="670"/>
                    </a:lnTo>
                    <a:lnTo>
                      <a:pt x="1381" y="586"/>
                    </a:lnTo>
                    <a:lnTo>
                      <a:pt x="1381" y="524"/>
                    </a:lnTo>
                    <a:lnTo>
                      <a:pt x="1298" y="503"/>
                    </a:lnTo>
                    <a:lnTo>
                      <a:pt x="1193" y="565"/>
                    </a:lnTo>
                    <a:lnTo>
                      <a:pt x="1151" y="565"/>
                    </a:lnTo>
                    <a:lnTo>
                      <a:pt x="1130" y="607"/>
                    </a:lnTo>
                    <a:lnTo>
                      <a:pt x="1026" y="670"/>
                    </a:lnTo>
                    <a:lnTo>
                      <a:pt x="942" y="628"/>
                    </a:lnTo>
                    <a:lnTo>
                      <a:pt x="942" y="586"/>
                    </a:lnTo>
                    <a:lnTo>
                      <a:pt x="942" y="524"/>
                    </a:lnTo>
                    <a:lnTo>
                      <a:pt x="879" y="524"/>
                    </a:lnTo>
                    <a:lnTo>
                      <a:pt x="816" y="461"/>
                    </a:lnTo>
                    <a:lnTo>
                      <a:pt x="775" y="356"/>
                    </a:lnTo>
                    <a:lnTo>
                      <a:pt x="712" y="314"/>
                    </a:lnTo>
                    <a:lnTo>
                      <a:pt x="649" y="356"/>
                    </a:lnTo>
                    <a:lnTo>
                      <a:pt x="565" y="273"/>
                    </a:lnTo>
                    <a:lnTo>
                      <a:pt x="607" y="189"/>
                    </a:lnTo>
                    <a:lnTo>
                      <a:pt x="565" y="84"/>
                    </a:lnTo>
                    <a:lnTo>
                      <a:pt x="523" y="63"/>
                    </a:lnTo>
                    <a:lnTo>
                      <a:pt x="461" y="147"/>
                    </a:lnTo>
                    <a:lnTo>
                      <a:pt x="440" y="293"/>
                    </a:lnTo>
                    <a:lnTo>
                      <a:pt x="461" y="419"/>
                    </a:lnTo>
                    <a:lnTo>
                      <a:pt x="544" y="565"/>
                    </a:lnTo>
                    <a:lnTo>
                      <a:pt x="565" y="712"/>
                    </a:lnTo>
                    <a:lnTo>
                      <a:pt x="523" y="733"/>
                    </a:lnTo>
                    <a:lnTo>
                      <a:pt x="440" y="649"/>
                    </a:lnTo>
                    <a:lnTo>
                      <a:pt x="419" y="545"/>
                    </a:lnTo>
                    <a:lnTo>
                      <a:pt x="398" y="524"/>
                    </a:lnTo>
                    <a:lnTo>
                      <a:pt x="398" y="628"/>
                    </a:lnTo>
                    <a:lnTo>
                      <a:pt x="419" y="754"/>
                    </a:lnTo>
                    <a:lnTo>
                      <a:pt x="461" y="837"/>
                    </a:lnTo>
                    <a:lnTo>
                      <a:pt x="461" y="921"/>
                    </a:lnTo>
                    <a:lnTo>
                      <a:pt x="440" y="1005"/>
                    </a:lnTo>
                    <a:lnTo>
                      <a:pt x="419" y="984"/>
                    </a:lnTo>
                    <a:lnTo>
                      <a:pt x="356" y="837"/>
                    </a:lnTo>
                    <a:lnTo>
                      <a:pt x="314" y="796"/>
                    </a:lnTo>
                    <a:lnTo>
                      <a:pt x="105" y="817"/>
                    </a:lnTo>
                    <a:lnTo>
                      <a:pt x="21" y="775"/>
                    </a:lnTo>
                    <a:lnTo>
                      <a:pt x="0" y="775"/>
                    </a:lnTo>
                    <a:lnTo>
                      <a:pt x="63" y="879"/>
                    </a:lnTo>
                    <a:lnTo>
                      <a:pt x="126" y="879"/>
                    </a:lnTo>
                    <a:lnTo>
                      <a:pt x="189" y="921"/>
                    </a:lnTo>
                    <a:lnTo>
                      <a:pt x="168" y="984"/>
                    </a:lnTo>
                    <a:lnTo>
                      <a:pt x="189" y="1026"/>
                    </a:lnTo>
                    <a:lnTo>
                      <a:pt x="293" y="1026"/>
                    </a:lnTo>
                    <a:lnTo>
                      <a:pt x="314" y="1068"/>
                    </a:lnTo>
                    <a:lnTo>
                      <a:pt x="168" y="1172"/>
                    </a:lnTo>
                    <a:lnTo>
                      <a:pt x="168" y="1235"/>
                    </a:lnTo>
                    <a:lnTo>
                      <a:pt x="293" y="1423"/>
                    </a:lnTo>
                    <a:lnTo>
                      <a:pt x="377" y="1444"/>
                    </a:lnTo>
                    <a:lnTo>
                      <a:pt x="461" y="1486"/>
                    </a:lnTo>
                    <a:lnTo>
                      <a:pt x="607" y="1486"/>
                    </a:lnTo>
                    <a:lnTo>
                      <a:pt x="691" y="1465"/>
                    </a:lnTo>
                    <a:lnTo>
                      <a:pt x="754" y="1528"/>
                    </a:lnTo>
                    <a:lnTo>
                      <a:pt x="816" y="1528"/>
                    </a:lnTo>
                    <a:lnTo>
                      <a:pt x="942" y="1444"/>
                    </a:lnTo>
                    <a:lnTo>
                      <a:pt x="1026" y="1423"/>
                    </a:lnTo>
                    <a:lnTo>
                      <a:pt x="1235" y="1381"/>
                    </a:lnTo>
                    <a:lnTo>
                      <a:pt x="1381" y="1381"/>
                    </a:lnTo>
                    <a:lnTo>
                      <a:pt x="1465" y="1340"/>
                    </a:lnTo>
                    <a:lnTo>
                      <a:pt x="1528" y="1340"/>
                    </a:lnTo>
                    <a:lnTo>
                      <a:pt x="1570" y="1361"/>
                    </a:lnTo>
                    <a:lnTo>
                      <a:pt x="1570" y="1423"/>
                    </a:lnTo>
                    <a:lnTo>
                      <a:pt x="1549" y="1465"/>
                    </a:lnTo>
                    <a:lnTo>
                      <a:pt x="1507" y="1549"/>
                    </a:lnTo>
                    <a:lnTo>
                      <a:pt x="1465" y="1570"/>
                    </a:lnTo>
                    <a:lnTo>
                      <a:pt x="1339" y="1549"/>
                    </a:lnTo>
                    <a:lnTo>
                      <a:pt x="1214" y="1549"/>
                    </a:lnTo>
                    <a:lnTo>
                      <a:pt x="1109" y="1528"/>
                    </a:lnTo>
                    <a:lnTo>
                      <a:pt x="1067" y="1570"/>
                    </a:lnTo>
                    <a:lnTo>
                      <a:pt x="1130" y="1591"/>
                    </a:lnTo>
                    <a:lnTo>
                      <a:pt x="1298" y="1653"/>
                    </a:lnTo>
                    <a:lnTo>
                      <a:pt x="1360" y="1695"/>
                    </a:lnTo>
                    <a:lnTo>
                      <a:pt x="1360" y="1758"/>
                    </a:lnTo>
                    <a:lnTo>
                      <a:pt x="1298" y="1758"/>
                    </a:lnTo>
                    <a:lnTo>
                      <a:pt x="1172" y="1695"/>
                    </a:lnTo>
                    <a:lnTo>
                      <a:pt x="1151" y="1758"/>
                    </a:lnTo>
                    <a:lnTo>
                      <a:pt x="1088" y="1758"/>
                    </a:lnTo>
                    <a:lnTo>
                      <a:pt x="984" y="1674"/>
                    </a:lnTo>
                    <a:lnTo>
                      <a:pt x="900" y="1653"/>
                    </a:lnTo>
                    <a:lnTo>
                      <a:pt x="754" y="1695"/>
                    </a:lnTo>
                    <a:lnTo>
                      <a:pt x="754" y="1758"/>
                    </a:lnTo>
                    <a:lnTo>
                      <a:pt x="837" y="1779"/>
                    </a:lnTo>
                    <a:lnTo>
                      <a:pt x="1047" y="1967"/>
                    </a:lnTo>
                    <a:lnTo>
                      <a:pt x="1130" y="1988"/>
                    </a:lnTo>
                    <a:lnTo>
                      <a:pt x="1235" y="1946"/>
                    </a:lnTo>
                    <a:lnTo>
                      <a:pt x="1277" y="1967"/>
                    </a:lnTo>
                    <a:lnTo>
                      <a:pt x="1339" y="2072"/>
                    </a:lnTo>
                    <a:lnTo>
                      <a:pt x="1339" y="2156"/>
                    </a:lnTo>
                    <a:lnTo>
                      <a:pt x="1423" y="2177"/>
                    </a:lnTo>
                    <a:lnTo>
                      <a:pt x="1507" y="2156"/>
                    </a:lnTo>
                    <a:lnTo>
                      <a:pt x="1674" y="2156"/>
                    </a:lnTo>
                    <a:lnTo>
                      <a:pt x="1842" y="2093"/>
                    </a:lnTo>
                    <a:lnTo>
                      <a:pt x="1946" y="2093"/>
                    </a:lnTo>
                    <a:lnTo>
                      <a:pt x="2093" y="2072"/>
                    </a:lnTo>
                    <a:lnTo>
                      <a:pt x="2093" y="2114"/>
                    </a:lnTo>
                    <a:lnTo>
                      <a:pt x="2072" y="2218"/>
                    </a:lnTo>
                    <a:lnTo>
                      <a:pt x="2093" y="2323"/>
                    </a:lnTo>
                    <a:lnTo>
                      <a:pt x="2218" y="2407"/>
                    </a:lnTo>
                    <a:lnTo>
                      <a:pt x="2365" y="2428"/>
                    </a:lnTo>
                    <a:lnTo>
                      <a:pt x="2532" y="2386"/>
                    </a:lnTo>
                    <a:lnTo>
                      <a:pt x="2574" y="2323"/>
                    </a:lnTo>
                    <a:lnTo>
                      <a:pt x="2532" y="2281"/>
                    </a:lnTo>
                    <a:lnTo>
                      <a:pt x="2532" y="2218"/>
                    </a:lnTo>
                    <a:lnTo>
                      <a:pt x="2595" y="2156"/>
                    </a:lnTo>
                    <a:lnTo>
                      <a:pt x="2699" y="2051"/>
                    </a:lnTo>
                    <a:lnTo>
                      <a:pt x="2783" y="2009"/>
                    </a:lnTo>
                    <a:lnTo>
                      <a:pt x="2846" y="2072"/>
                    </a:lnTo>
                    <a:lnTo>
                      <a:pt x="2930" y="2114"/>
                    </a:lnTo>
                    <a:lnTo>
                      <a:pt x="3034" y="2114"/>
                    </a:lnTo>
                    <a:lnTo>
                      <a:pt x="3160" y="2051"/>
                    </a:lnTo>
                    <a:lnTo>
                      <a:pt x="3202" y="1988"/>
                    </a:lnTo>
                    <a:lnTo>
                      <a:pt x="3160" y="1842"/>
                    </a:lnTo>
                    <a:lnTo>
                      <a:pt x="3139" y="1758"/>
                    </a:lnTo>
                    <a:lnTo>
                      <a:pt x="3181" y="1674"/>
                    </a:lnTo>
                    <a:lnTo>
                      <a:pt x="3264" y="1591"/>
                    </a:lnTo>
                    <a:lnTo>
                      <a:pt x="3348" y="1423"/>
                    </a:lnTo>
                    <a:lnTo>
                      <a:pt x="3432" y="1319"/>
                    </a:lnTo>
                    <a:lnTo>
                      <a:pt x="3557" y="1172"/>
                    </a:lnTo>
                    <a:lnTo>
                      <a:pt x="3578" y="1068"/>
                    </a:lnTo>
                    <a:lnTo>
                      <a:pt x="3578" y="1005"/>
                    </a:lnTo>
                    <a:lnTo>
                      <a:pt x="3557" y="900"/>
                    </a:lnTo>
                    <a:lnTo>
                      <a:pt x="3536" y="817"/>
                    </a:lnTo>
                    <a:lnTo>
                      <a:pt x="3557" y="754"/>
                    </a:lnTo>
                    <a:lnTo>
                      <a:pt x="3557" y="712"/>
                    </a:lnTo>
                    <a:lnTo>
                      <a:pt x="3516" y="691"/>
                    </a:lnTo>
                    <a:lnTo>
                      <a:pt x="3348" y="691"/>
                    </a:lnTo>
                    <a:lnTo>
                      <a:pt x="3264" y="607"/>
                    </a:lnTo>
                    <a:lnTo>
                      <a:pt x="3223" y="607"/>
                    </a:lnTo>
                    <a:lnTo>
                      <a:pt x="3034" y="628"/>
                    </a:lnTo>
                    <a:lnTo>
                      <a:pt x="2930" y="607"/>
                    </a:lnTo>
                    <a:lnTo>
                      <a:pt x="2846" y="545"/>
                    </a:lnTo>
                    <a:lnTo>
                      <a:pt x="2741" y="545"/>
                    </a:lnTo>
                    <a:lnTo>
                      <a:pt x="2679" y="503"/>
                    </a:lnTo>
                    <a:lnTo>
                      <a:pt x="2679" y="440"/>
                    </a:lnTo>
                    <a:lnTo>
                      <a:pt x="2637" y="419"/>
                    </a:lnTo>
                    <a:lnTo>
                      <a:pt x="2532" y="482"/>
                    </a:lnTo>
                    <a:lnTo>
                      <a:pt x="2532" y="419"/>
                    </a:lnTo>
                    <a:lnTo>
                      <a:pt x="2532" y="335"/>
                    </a:lnTo>
                    <a:lnTo>
                      <a:pt x="2532" y="293"/>
                    </a:lnTo>
                    <a:lnTo>
                      <a:pt x="2490" y="335"/>
                    </a:lnTo>
                    <a:lnTo>
                      <a:pt x="2469" y="440"/>
                    </a:lnTo>
                    <a:lnTo>
                      <a:pt x="2407" y="482"/>
                    </a:lnTo>
                    <a:lnTo>
                      <a:pt x="2386" y="335"/>
                    </a:lnTo>
                    <a:lnTo>
                      <a:pt x="2344" y="335"/>
                    </a:lnTo>
                    <a:lnTo>
                      <a:pt x="2302" y="398"/>
                    </a:lnTo>
                    <a:lnTo>
                      <a:pt x="2323" y="440"/>
                    </a:lnTo>
                    <a:lnTo>
                      <a:pt x="2302" y="503"/>
                    </a:lnTo>
                    <a:lnTo>
                      <a:pt x="2093" y="503"/>
                    </a:lnTo>
                    <a:lnTo>
                      <a:pt x="2093" y="607"/>
                    </a:lnTo>
                    <a:lnTo>
                      <a:pt x="2072" y="691"/>
                    </a:lnTo>
                    <a:lnTo>
                      <a:pt x="1988" y="670"/>
                    </a:lnTo>
                    <a:lnTo>
                      <a:pt x="1967" y="586"/>
                    </a:lnTo>
                    <a:lnTo>
                      <a:pt x="1925" y="586"/>
                    </a:lnTo>
                    <a:lnTo>
                      <a:pt x="1925" y="670"/>
                    </a:lnTo>
                    <a:lnTo>
                      <a:pt x="1904" y="733"/>
                    </a:lnTo>
                    <a:lnTo>
                      <a:pt x="1883" y="691"/>
                    </a:lnTo>
                    <a:lnTo>
                      <a:pt x="1883" y="607"/>
                    </a:lnTo>
                    <a:lnTo>
                      <a:pt x="1904" y="482"/>
                    </a:lnTo>
                    <a:lnTo>
                      <a:pt x="1904" y="252"/>
                    </a:lnTo>
                    <a:lnTo>
                      <a:pt x="1883" y="168"/>
                    </a:lnTo>
                    <a:lnTo>
                      <a:pt x="1779" y="84"/>
                    </a:lnTo>
                    <a:lnTo>
                      <a:pt x="1716"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7" name="Google Shape;887;p33"/>
              <p:cNvSpPr/>
              <p:nvPr/>
            </p:nvSpPr>
            <p:spPr>
              <a:xfrm>
                <a:off x="3875625" y="1704850"/>
                <a:ext cx="21475" cy="18350"/>
              </a:xfrm>
              <a:custGeom>
                <a:rect b="b" l="l" r="r" t="t"/>
                <a:pathLst>
                  <a:path extrusionOk="0" h="734" w="859">
                    <a:moveTo>
                      <a:pt x="650" y="1"/>
                    </a:moveTo>
                    <a:lnTo>
                      <a:pt x="587" y="43"/>
                    </a:lnTo>
                    <a:lnTo>
                      <a:pt x="419" y="126"/>
                    </a:lnTo>
                    <a:lnTo>
                      <a:pt x="419" y="43"/>
                    </a:lnTo>
                    <a:lnTo>
                      <a:pt x="357" y="43"/>
                    </a:lnTo>
                    <a:lnTo>
                      <a:pt x="273" y="105"/>
                    </a:lnTo>
                    <a:lnTo>
                      <a:pt x="252" y="147"/>
                    </a:lnTo>
                    <a:lnTo>
                      <a:pt x="231" y="210"/>
                    </a:lnTo>
                    <a:lnTo>
                      <a:pt x="126" y="189"/>
                    </a:lnTo>
                    <a:lnTo>
                      <a:pt x="64" y="252"/>
                    </a:lnTo>
                    <a:lnTo>
                      <a:pt x="1" y="315"/>
                    </a:lnTo>
                    <a:lnTo>
                      <a:pt x="64" y="357"/>
                    </a:lnTo>
                    <a:lnTo>
                      <a:pt x="210" y="357"/>
                    </a:lnTo>
                    <a:lnTo>
                      <a:pt x="252" y="461"/>
                    </a:lnTo>
                    <a:lnTo>
                      <a:pt x="273" y="524"/>
                    </a:lnTo>
                    <a:lnTo>
                      <a:pt x="273" y="608"/>
                    </a:lnTo>
                    <a:lnTo>
                      <a:pt x="336" y="629"/>
                    </a:lnTo>
                    <a:lnTo>
                      <a:pt x="273" y="712"/>
                    </a:lnTo>
                    <a:lnTo>
                      <a:pt x="357" y="712"/>
                    </a:lnTo>
                    <a:lnTo>
                      <a:pt x="419" y="733"/>
                    </a:lnTo>
                    <a:lnTo>
                      <a:pt x="440" y="670"/>
                    </a:lnTo>
                    <a:lnTo>
                      <a:pt x="587" y="608"/>
                    </a:lnTo>
                    <a:lnTo>
                      <a:pt x="670" y="608"/>
                    </a:lnTo>
                    <a:lnTo>
                      <a:pt x="754" y="524"/>
                    </a:lnTo>
                    <a:lnTo>
                      <a:pt x="733" y="461"/>
                    </a:lnTo>
                    <a:lnTo>
                      <a:pt x="754" y="315"/>
                    </a:lnTo>
                    <a:lnTo>
                      <a:pt x="796" y="294"/>
                    </a:lnTo>
                    <a:lnTo>
                      <a:pt x="859" y="189"/>
                    </a:lnTo>
                    <a:lnTo>
                      <a:pt x="796" y="105"/>
                    </a:lnTo>
                    <a:lnTo>
                      <a:pt x="733" y="85"/>
                    </a:lnTo>
                    <a:lnTo>
                      <a:pt x="670" y="22"/>
                    </a:lnTo>
                    <a:lnTo>
                      <a:pt x="650"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8" name="Google Shape;888;p33"/>
              <p:cNvSpPr/>
              <p:nvPr/>
            </p:nvSpPr>
            <p:spPr>
              <a:xfrm>
                <a:off x="3883475" y="1716375"/>
                <a:ext cx="39275" cy="43425"/>
              </a:xfrm>
              <a:custGeom>
                <a:rect b="b" l="l" r="r" t="t"/>
                <a:pathLst>
                  <a:path extrusionOk="0" h="1737" w="1571">
                    <a:moveTo>
                      <a:pt x="796" y="0"/>
                    </a:moveTo>
                    <a:lnTo>
                      <a:pt x="649" y="105"/>
                    </a:lnTo>
                    <a:lnTo>
                      <a:pt x="482" y="251"/>
                    </a:lnTo>
                    <a:lnTo>
                      <a:pt x="377" y="251"/>
                    </a:lnTo>
                    <a:lnTo>
                      <a:pt x="147" y="293"/>
                    </a:lnTo>
                    <a:lnTo>
                      <a:pt x="43" y="398"/>
                    </a:lnTo>
                    <a:lnTo>
                      <a:pt x="1" y="502"/>
                    </a:lnTo>
                    <a:lnTo>
                      <a:pt x="105" y="565"/>
                    </a:lnTo>
                    <a:lnTo>
                      <a:pt x="168" y="670"/>
                    </a:lnTo>
                    <a:lnTo>
                      <a:pt x="273" y="670"/>
                    </a:lnTo>
                    <a:lnTo>
                      <a:pt x="315" y="712"/>
                    </a:lnTo>
                    <a:lnTo>
                      <a:pt x="273" y="795"/>
                    </a:lnTo>
                    <a:lnTo>
                      <a:pt x="273" y="900"/>
                    </a:lnTo>
                    <a:lnTo>
                      <a:pt x="168" y="1046"/>
                    </a:lnTo>
                    <a:lnTo>
                      <a:pt x="147" y="1235"/>
                    </a:lnTo>
                    <a:lnTo>
                      <a:pt x="64" y="1297"/>
                    </a:lnTo>
                    <a:lnTo>
                      <a:pt x="105" y="1402"/>
                    </a:lnTo>
                    <a:lnTo>
                      <a:pt x="43" y="1444"/>
                    </a:lnTo>
                    <a:lnTo>
                      <a:pt x="64" y="1548"/>
                    </a:lnTo>
                    <a:lnTo>
                      <a:pt x="126" y="1548"/>
                    </a:lnTo>
                    <a:lnTo>
                      <a:pt x="210" y="1507"/>
                    </a:lnTo>
                    <a:lnTo>
                      <a:pt x="315" y="1465"/>
                    </a:lnTo>
                    <a:lnTo>
                      <a:pt x="440" y="1402"/>
                    </a:lnTo>
                    <a:lnTo>
                      <a:pt x="524" y="1402"/>
                    </a:lnTo>
                    <a:lnTo>
                      <a:pt x="587" y="1318"/>
                    </a:lnTo>
                    <a:lnTo>
                      <a:pt x="649" y="1193"/>
                    </a:lnTo>
                    <a:lnTo>
                      <a:pt x="691" y="1151"/>
                    </a:lnTo>
                    <a:lnTo>
                      <a:pt x="796" y="1151"/>
                    </a:lnTo>
                    <a:lnTo>
                      <a:pt x="838" y="1130"/>
                    </a:lnTo>
                    <a:lnTo>
                      <a:pt x="838" y="1235"/>
                    </a:lnTo>
                    <a:lnTo>
                      <a:pt x="796" y="1423"/>
                    </a:lnTo>
                    <a:lnTo>
                      <a:pt x="796" y="1548"/>
                    </a:lnTo>
                    <a:lnTo>
                      <a:pt x="754" y="1632"/>
                    </a:lnTo>
                    <a:lnTo>
                      <a:pt x="775" y="1737"/>
                    </a:lnTo>
                    <a:lnTo>
                      <a:pt x="859" y="1737"/>
                    </a:lnTo>
                    <a:lnTo>
                      <a:pt x="942" y="1653"/>
                    </a:lnTo>
                    <a:lnTo>
                      <a:pt x="942" y="1569"/>
                    </a:lnTo>
                    <a:lnTo>
                      <a:pt x="984" y="1465"/>
                    </a:lnTo>
                    <a:lnTo>
                      <a:pt x="1089" y="1423"/>
                    </a:lnTo>
                    <a:lnTo>
                      <a:pt x="1193" y="1402"/>
                    </a:lnTo>
                    <a:lnTo>
                      <a:pt x="1277" y="1151"/>
                    </a:lnTo>
                    <a:lnTo>
                      <a:pt x="1277" y="1046"/>
                    </a:lnTo>
                    <a:lnTo>
                      <a:pt x="1382" y="900"/>
                    </a:lnTo>
                    <a:lnTo>
                      <a:pt x="1507" y="837"/>
                    </a:lnTo>
                    <a:lnTo>
                      <a:pt x="1570" y="795"/>
                    </a:lnTo>
                    <a:lnTo>
                      <a:pt x="1465" y="732"/>
                    </a:lnTo>
                    <a:lnTo>
                      <a:pt x="1403" y="691"/>
                    </a:lnTo>
                    <a:lnTo>
                      <a:pt x="1298" y="628"/>
                    </a:lnTo>
                    <a:lnTo>
                      <a:pt x="1172" y="712"/>
                    </a:lnTo>
                    <a:lnTo>
                      <a:pt x="1089" y="774"/>
                    </a:lnTo>
                    <a:lnTo>
                      <a:pt x="963" y="691"/>
                    </a:lnTo>
                    <a:lnTo>
                      <a:pt x="838" y="565"/>
                    </a:lnTo>
                    <a:lnTo>
                      <a:pt x="796" y="398"/>
                    </a:lnTo>
                    <a:lnTo>
                      <a:pt x="838" y="356"/>
                    </a:lnTo>
                    <a:lnTo>
                      <a:pt x="942" y="314"/>
                    </a:lnTo>
                    <a:lnTo>
                      <a:pt x="942" y="272"/>
                    </a:lnTo>
                    <a:lnTo>
                      <a:pt x="859" y="147"/>
                    </a:lnTo>
                    <a:lnTo>
                      <a:pt x="796"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9" name="Google Shape;889;p33"/>
              <p:cNvSpPr/>
              <p:nvPr/>
            </p:nvSpPr>
            <p:spPr>
              <a:xfrm>
                <a:off x="3781475" y="1649925"/>
                <a:ext cx="102550" cy="141275"/>
              </a:xfrm>
              <a:custGeom>
                <a:rect b="b" l="l" r="r" t="t"/>
                <a:pathLst>
                  <a:path extrusionOk="0" h="5651" w="4102">
                    <a:moveTo>
                      <a:pt x="1988" y="1"/>
                    </a:moveTo>
                    <a:lnTo>
                      <a:pt x="1926" y="22"/>
                    </a:lnTo>
                    <a:lnTo>
                      <a:pt x="1842" y="126"/>
                    </a:lnTo>
                    <a:lnTo>
                      <a:pt x="1884" y="315"/>
                    </a:lnTo>
                    <a:lnTo>
                      <a:pt x="1821" y="419"/>
                    </a:lnTo>
                    <a:lnTo>
                      <a:pt x="1821" y="524"/>
                    </a:lnTo>
                    <a:lnTo>
                      <a:pt x="1800" y="629"/>
                    </a:lnTo>
                    <a:lnTo>
                      <a:pt x="1842" y="649"/>
                    </a:lnTo>
                    <a:lnTo>
                      <a:pt x="1884" y="733"/>
                    </a:lnTo>
                    <a:lnTo>
                      <a:pt x="1884" y="1068"/>
                    </a:lnTo>
                    <a:lnTo>
                      <a:pt x="1884" y="1235"/>
                    </a:lnTo>
                    <a:lnTo>
                      <a:pt x="1926" y="1361"/>
                    </a:lnTo>
                    <a:lnTo>
                      <a:pt x="2030" y="1507"/>
                    </a:lnTo>
                    <a:lnTo>
                      <a:pt x="2030" y="1654"/>
                    </a:lnTo>
                    <a:lnTo>
                      <a:pt x="2135" y="1779"/>
                    </a:lnTo>
                    <a:lnTo>
                      <a:pt x="2135" y="1863"/>
                    </a:lnTo>
                    <a:lnTo>
                      <a:pt x="2051" y="1863"/>
                    </a:lnTo>
                    <a:lnTo>
                      <a:pt x="2009" y="1800"/>
                    </a:lnTo>
                    <a:lnTo>
                      <a:pt x="1926" y="1612"/>
                    </a:lnTo>
                    <a:lnTo>
                      <a:pt x="1842" y="1507"/>
                    </a:lnTo>
                    <a:lnTo>
                      <a:pt x="1800" y="1507"/>
                    </a:lnTo>
                    <a:lnTo>
                      <a:pt x="1716" y="1570"/>
                    </a:lnTo>
                    <a:lnTo>
                      <a:pt x="1675" y="1549"/>
                    </a:lnTo>
                    <a:lnTo>
                      <a:pt x="1675" y="1486"/>
                    </a:lnTo>
                    <a:lnTo>
                      <a:pt x="1737" y="1403"/>
                    </a:lnTo>
                    <a:lnTo>
                      <a:pt x="1779" y="1361"/>
                    </a:lnTo>
                    <a:lnTo>
                      <a:pt x="1779" y="1256"/>
                    </a:lnTo>
                    <a:lnTo>
                      <a:pt x="1695" y="1026"/>
                    </a:lnTo>
                    <a:lnTo>
                      <a:pt x="1695" y="817"/>
                    </a:lnTo>
                    <a:lnTo>
                      <a:pt x="1675" y="733"/>
                    </a:lnTo>
                    <a:lnTo>
                      <a:pt x="1528" y="649"/>
                    </a:lnTo>
                    <a:lnTo>
                      <a:pt x="1465" y="524"/>
                    </a:lnTo>
                    <a:lnTo>
                      <a:pt x="1382" y="503"/>
                    </a:lnTo>
                    <a:lnTo>
                      <a:pt x="1319" y="545"/>
                    </a:lnTo>
                    <a:lnTo>
                      <a:pt x="1319" y="670"/>
                    </a:lnTo>
                    <a:lnTo>
                      <a:pt x="1193" y="838"/>
                    </a:lnTo>
                    <a:lnTo>
                      <a:pt x="1172" y="963"/>
                    </a:lnTo>
                    <a:lnTo>
                      <a:pt x="1193" y="1089"/>
                    </a:lnTo>
                    <a:lnTo>
                      <a:pt x="1256" y="1235"/>
                    </a:lnTo>
                    <a:lnTo>
                      <a:pt x="1277" y="1403"/>
                    </a:lnTo>
                    <a:lnTo>
                      <a:pt x="1214" y="1382"/>
                    </a:lnTo>
                    <a:lnTo>
                      <a:pt x="1172" y="1298"/>
                    </a:lnTo>
                    <a:lnTo>
                      <a:pt x="1151" y="1173"/>
                    </a:lnTo>
                    <a:lnTo>
                      <a:pt x="1172" y="1089"/>
                    </a:lnTo>
                    <a:lnTo>
                      <a:pt x="1110" y="1068"/>
                    </a:lnTo>
                    <a:lnTo>
                      <a:pt x="1068" y="984"/>
                    </a:lnTo>
                    <a:lnTo>
                      <a:pt x="1047" y="984"/>
                    </a:lnTo>
                    <a:lnTo>
                      <a:pt x="984" y="1047"/>
                    </a:lnTo>
                    <a:lnTo>
                      <a:pt x="942" y="1026"/>
                    </a:lnTo>
                    <a:lnTo>
                      <a:pt x="942" y="942"/>
                    </a:lnTo>
                    <a:lnTo>
                      <a:pt x="1047" y="859"/>
                    </a:lnTo>
                    <a:lnTo>
                      <a:pt x="1047" y="838"/>
                    </a:lnTo>
                    <a:lnTo>
                      <a:pt x="984" y="817"/>
                    </a:lnTo>
                    <a:lnTo>
                      <a:pt x="859" y="859"/>
                    </a:lnTo>
                    <a:lnTo>
                      <a:pt x="775" y="921"/>
                    </a:lnTo>
                    <a:lnTo>
                      <a:pt x="691" y="859"/>
                    </a:lnTo>
                    <a:lnTo>
                      <a:pt x="733" y="817"/>
                    </a:lnTo>
                    <a:lnTo>
                      <a:pt x="775" y="775"/>
                    </a:lnTo>
                    <a:lnTo>
                      <a:pt x="796" y="733"/>
                    </a:lnTo>
                    <a:lnTo>
                      <a:pt x="900" y="629"/>
                    </a:lnTo>
                    <a:lnTo>
                      <a:pt x="984" y="629"/>
                    </a:lnTo>
                    <a:lnTo>
                      <a:pt x="1005" y="649"/>
                    </a:lnTo>
                    <a:lnTo>
                      <a:pt x="1089" y="670"/>
                    </a:lnTo>
                    <a:lnTo>
                      <a:pt x="1151" y="608"/>
                    </a:lnTo>
                    <a:lnTo>
                      <a:pt x="1172" y="524"/>
                    </a:lnTo>
                    <a:lnTo>
                      <a:pt x="1089" y="398"/>
                    </a:lnTo>
                    <a:lnTo>
                      <a:pt x="1047" y="336"/>
                    </a:lnTo>
                    <a:lnTo>
                      <a:pt x="900" y="357"/>
                    </a:lnTo>
                    <a:lnTo>
                      <a:pt x="670" y="545"/>
                    </a:lnTo>
                    <a:lnTo>
                      <a:pt x="587" y="566"/>
                    </a:lnTo>
                    <a:lnTo>
                      <a:pt x="545" y="545"/>
                    </a:lnTo>
                    <a:lnTo>
                      <a:pt x="545" y="461"/>
                    </a:lnTo>
                    <a:lnTo>
                      <a:pt x="461" y="419"/>
                    </a:lnTo>
                    <a:lnTo>
                      <a:pt x="419" y="440"/>
                    </a:lnTo>
                    <a:lnTo>
                      <a:pt x="419" y="566"/>
                    </a:lnTo>
                    <a:lnTo>
                      <a:pt x="545" y="712"/>
                    </a:lnTo>
                    <a:lnTo>
                      <a:pt x="524" y="754"/>
                    </a:lnTo>
                    <a:lnTo>
                      <a:pt x="419" y="754"/>
                    </a:lnTo>
                    <a:lnTo>
                      <a:pt x="377" y="649"/>
                    </a:lnTo>
                    <a:lnTo>
                      <a:pt x="315" y="503"/>
                    </a:lnTo>
                    <a:lnTo>
                      <a:pt x="231" y="503"/>
                    </a:lnTo>
                    <a:lnTo>
                      <a:pt x="126" y="608"/>
                    </a:lnTo>
                    <a:lnTo>
                      <a:pt x="147" y="733"/>
                    </a:lnTo>
                    <a:lnTo>
                      <a:pt x="168" y="775"/>
                    </a:lnTo>
                    <a:lnTo>
                      <a:pt x="168" y="880"/>
                    </a:lnTo>
                    <a:lnTo>
                      <a:pt x="147" y="880"/>
                    </a:lnTo>
                    <a:lnTo>
                      <a:pt x="43" y="963"/>
                    </a:lnTo>
                    <a:lnTo>
                      <a:pt x="1" y="984"/>
                    </a:lnTo>
                    <a:lnTo>
                      <a:pt x="1" y="1089"/>
                    </a:lnTo>
                    <a:lnTo>
                      <a:pt x="22" y="1235"/>
                    </a:lnTo>
                    <a:lnTo>
                      <a:pt x="43" y="1361"/>
                    </a:lnTo>
                    <a:lnTo>
                      <a:pt x="147" y="1549"/>
                    </a:lnTo>
                    <a:lnTo>
                      <a:pt x="147" y="1612"/>
                    </a:lnTo>
                    <a:lnTo>
                      <a:pt x="231" y="1591"/>
                    </a:lnTo>
                    <a:lnTo>
                      <a:pt x="273" y="1507"/>
                    </a:lnTo>
                    <a:lnTo>
                      <a:pt x="273" y="1403"/>
                    </a:lnTo>
                    <a:lnTo>
                      <a:pt x="273" y="1298"/>
                    </a:lnTo>
                    <a:lnTo>
                      <a:pt x="335" y="1277"/>
                    </a:lnTo>
                    <a:lnTo>
                      <a:pt x="419" y="1361"/>
                    </a:lnTo>
                    <a:lnTo>
                      <a:pt x="461" y="1298"/>
                    </a:lnTo>
                    <a:lnTo>
                      <a:pt x="482" y="1340"/>
                    </a:lnTo>
                    <a:lnTo>
                      <a:pt x="440" y="1445"/>
                    </a:lnTo>
                    <a:lnTo>
                      <a:pt x="419" y="1591"/>
                    </a:lnTo>
                    <a:lnTo>
                      <a:pt x="377" y="1612"/>
                    </a:lnTo>
                    <a:lnTo>
                      <a:pt x="377" y="1675"/>
                    </a:lnTo>
                    <a:lnTo>
                      <a:pt x="482" y="1779"/>
                    </a:lnTo>
                    <a:lnTo>
                      <a:pt x="482" y="1800"/>
                    </a:lnTo>
                    <a:lnTo>
                      <a:pt x="545" y="1821"/>
                    </a:lnTo>
                    <a:lnTo>
                      <a:pt x="628" y="1821"/>
                    </a:lnTo>
                    <a:lnTo>
                      <a:pt x="649" y="1863"/>
                    </a:lnTo>
                    <a:lnTo>
                      <a:pt x="649" y="1926"/>
                    </a:lnTo>
                    <a:lnTo>
                      <a:pt x="545" y="2010"/>
                    </a:lnTo>
                    <a:lnTo>
                      <a:pt x="482" y="2010"/>
                    </a:lnTo>
                    <a:lnTo>
                      <a:pt x="482" y="1968"/>
                    </a:lnTo>
                    <a:lnTo>
                      <a:pt x="461" y="1905"/>
                    </a:lnTo>
                    <a:lnTo>
                      <a:pt x="315" y="1800"/>
                    </a:lnTo>
                    <a:lnTo>
                      <a:pt x="273" y="1821"/>
                    </a:lnTo>
                    <a:lnTo>
                      <a:pt x="273" y="1884"/>
                    </a:lnTo>
                    <a:lnTo>
                      <a:pt x="335" y="1989"/>
                    </a:lnTo>
                    <a:lnTo>
                      <a:pt x="419" y="2030"/>
                    </a:lnTo>
                    <a:lnTo>
                      <a:pt x="482" y="2093"/>
                    </a:lnTo>
                    <a:lnTo>
                      <a:pt x="482" y="2114"/>
                    </a:lnTo>
                    <a:lnTo>
                      <a:pt x="440" y="2177"/>
                    </a:lnTo>
                    <a:lnTo>
                      <a:pt x="482" y="2240"/>
                    </a:lnTo>
                    <a:lnTo>
                      <a:pt x="587" y="2302"/>
                    </a:lnTo>
                    <a:lnTo>
                      <a:pt x="670" y="2344"/>
                    </a:lnTo>
                    <a:lnTo>
                      <a:pt x="691" y="2428"/>
                    </a:lnTo>
                    <a:lnTo>
                      <a:pt x="775" y="2449"/>
                    </a:lnTo>
                    <a:lnTo>
                      <a:pt x="900" y="2449"/>
                    </a:lnTo>
                    <a:lnTo>
                      <a:pt x="942" y="2491"/>
                    </a:lnTo>
                    <a:lnTo>
                      <a:pt x="879" y="2533"/>
                    </a:lnTo>
                    <a:lnTo>
                      <a:pt x="754" y="2533"/>
                    </a:lnTo>
                    <a:lnTo>
                      <a:pt x="754" y="2637"/>
                    </a:lnTo>
                    <a:lnTo>
                      <a:pt x="796" y="2742"/>
                    </a:lnTo>
                    <a:lnTo>
                      <a:pt x="859" y="2742"/>
                    </a:lnTo>
                    <a:lnTo>
                      <a:pt x="942" y="2763"/>
                    </a:lnTo>
                    <a:lnTo>
                      <a:pt x="1068" y="2909"/>
                    </a:lnTo>
                    <a:lnTo>
                      <a:pt x="1110" y="2972"/>
                    </a:lnTo>
                    <a:lnTo>
                      <a:pt x="1068" y="3035"/>
                    </a:lnTo>
                    <a:lnTo>
                      <a:pt x="1068" y="3077"/>
                    </a:lnTo>
                    <a:lnTo>
                      <a:pt x="1382" y="3077"/>
                    </a:lnTo>
                    <a:lnTo>
                      <a:pt x="1465" y="3014"/>
                    </a:lnTo>
                    <a:lnTo>
                      <a:pt x="1465" y="2930"/>
                    </a:lnTo>
                    <a:lnTo>
                      <a:pt x="1507" y="2805"/>
                    </a:lnTo>
                    <a:lnTo>
                      <a:pt x="1591" y="2763"/>
                    </a:lnTo>
                    <a:lnTo>
                      <a:pt x="1675" y="2805"/>
                    </a:lnTo>
                    <a:lnTo>
                      <a:pt x="1675" y="2721"/>
                    </a:lnTo>
                    <a:lnTo>
                      <a:pt x="1612" y="2616"/>
                    </a:lnTo>
                    <a:lnTo>
                      <a:pt x="1570" y="2512"/>
                    </a:lnTo>
                    <a:lnTo>
                      <a:pt x="1570" y="2386"/>
                    </a:lnTo>
                    <a:lnTo>
                      <a:pt x="1528" y="2302"/>
                    </a:lnTo>
                    <a:lnTo>
                      <a:pt x="1528" y="2219"/>
                    </a:lnTo>
                    <a:lnTo>
                      <a:pt x="1591" y="2198"/>
                    </a:lnTo>
                    <a:lnTo>
                      <a:pt x="1633" y="2219"/>
                    </a:lnTo>
                    <a:lnTo>
                      <a:pt x="1695" y="2323"/>
                    </a:lnTo>
                    <a:lnTo>
                      <a:pt x="1675" y="2344"/>
                    </a:lnTo>
                    <a:lnTo>
                      <a:pt x="1695" y="2428"/>
                    </a:lnTo>
                    <a:lnTo>
                      <a:pt x="1779" y="2344"/>
                    </a:lnTo>
                    <a:lnTo>
                      <a:pt x="1779" y="2282"/>
                    </a:lnTo>
                    <a:lnTo>
                      <a:pt x="1737" y="2093"/>
                    </a:lnTo>
                    <a:lnTo>
                      <a:pt x="1800" y="2010"/>
                    </a:lnTo>
                    <a:lnTo>
                      <a:pt x="1821" y="2010"/>
                    </a:lnTo>
                    <a:lnTo>
                      <a:pt x="1884" y="2093"/>
                    </a:lnTo>
                    <a:lnTo>
                      <a:pt x="1884" y="2219"/>
                    </a:lnTo>
                    <a:lnTo>
                      <a:pt x="1926" y="2282"/>
                    </a:lnTo>
                    <a:lnTo>
                      <a:pt x="1926" y="2344"/>
                    </a:lnTo>
                    <a:lnTo>
                      <a:pt x="1842" y="2428"/>
                    </a:lnTo>
                    <a:lnTo>
                      <a:pt x="1842" y="2491"/>
                    </a:lnTo>
                    <a:lnTo>
                      <a:pt x="1884" y="2637"/>
                    </a:lnTo>
                    <a:lnTo>
                      <a:pt x="1926" y="2658"/>
                    </a:lnTo>
                    <a:lnTo>
                      <a:pt x="2009" y="2637"/>
                    </a:lnTo>
                    <a:lnTo>
                      <a:pt x="2156" y="2491"/>
                    </a:lnTo>
                    <a:lnTo>
                      <a:pt x="2219" y="2344"/>
                    </a:lnTo>
                    <a:lnTo>
                      <a:pt x="2219" y="2240"/>
                    </a:lnTo>
                    <a:lnTo>
                      <a:pt x="2239" y="2177"/>
                    </a:lnTo>
                    <a:lnTo>
                      <a:pt x="2302" y="2198"/>
                    </a:lnTo>
                    <a:lnTo>
                      <a:pt x="2344" y="2282"/>
                    </a:lnTo>
                    <a:lnTo>
                      <a:pt x="2323" y="2407"/>
                    </a:lnTo>
                    <a:lnTo>
                      <a:pt x="2260" y="2512"/>
                    </a:lnTo>
                    <a:lnTo>
                      <a:pt x="2260" y="2595"/>
                    </a:lnTo>
                    <a:lnTo>
                      <a:pt x="2344" y="2637"/>
                    </a:lnTo>
                    <a:lnTo>
                      <a:pt x="2449" y="2616"/>
                    </a:lnTo>
                    <a:lnTo>
                      <a:pt x="2532" y="2533"/>
                    </a:lnTo>
                    <a:lnTo>
                      <a:pt x="2574" y="2533"/>
                    </a:lnTo>
                    <a:lnTo>
                      <a:pt x="2574" y="2595"/>
                    </a:lnTo>
                    <a:lnTo>
                      <a:pt x="2532" y="2637"/>
                    </a:lnTo>
                    <a:lnTo>
                      <a:pt x="2428" y="2658"/>
                    </a:lnTo>
                    <a:lnTo>
                      <a:pt x="2344" y="2763"/>
                    </a:lnTo>
                    <a:lnTo>
                      <a:pt x="2156" y="2763"/>
                    </a:lnTo>
                    <a:lnTo>
                      <a:pt x="2009" y="2826"/>
                    </a:lnTo>
                    <a:lnTo>
                      <a:pt x="1988" y="2867"/>
                    </a:lnTo>
                    <a:lnTo>
                      <a:pt x="2009" y="2951"/>
                    </a:lnTo>
                    <a:lnTo>
                      <a:pt x="1884" y="3014"/>
                    </a:lnTo>
                    <a:lnTo>
                      <a:pt x="1800" y="3118"/>
                    </a:lnTo>
                    <a:lnTo>
                      <a:pt x="1716" y="3181"/>
                    </a:lnTo>
                    <a:lnTo>
                      <a:pt x="1675" y="3181"/>
                    </a:lnTo>
                    <a:lnTo>
                      <a:pt x="1570" y="3244"/>
                    </a:lnTo>
                    <a:lnTo>
                      <a:pt x="1570" y="3328"/>
                    </a:lnTo>
                    <a:lnTo>
                      <a:pt x="1507" y="3349"/>
                    </a:lnTo>
                    <a:lnTo>
                      <a:pt x="1486" y="3265"/>
                    </a:lnTo>
                    <a:lnTo>
                      <a:pt x="1465" y="3223"/>
                    </a:lnTo>
                    <a:lnTo>
                      <a:pt x="1382" y="3265"/>
                    </a:lnTo>
                    <a:lnTo>
                      <a:pt x="1298" y="3286"/>
                    </a:lnTo>
                    <a:lnTo>
                      <a:pt x="1298" y="3349"/>
                    </a:lnTo>
                    <a:lnTo>
                      <a:pt x="1277" y="3390"/>
                    </a:lnTo>
                    <a:lnTo>
                      <a:pt x="1319" y="3579"/>
                    </a:lnTo>
                    <a:lnTo>
                      <a:pt x="1319" y="3704"/>
                    </a:lnTo>
                    <a:lnTo>
                      <a:pt x="1361" y="3746"/>
                    </a:lnTo>
                    <a:lnTo>
                      <a:pt x="1465" y="3746"/>
                    </a:lnTo>
                    <a:lnTo>
                      <a:pt x="1528" y="3704"/>
                    </a:lnTo>
                    <a:lnTo>
                      <a:pt x="1633" y="3683"/>
                    </a:lnTo>
                    <a:lnTo>
                      <a:pt x="1695" y="3662"/>
                    </a:lnTo>
                    <a:lnTo>
                      <a:pt x="1779" y="3662"/>
                    </a:lnTo>
                    <a:lnTo>
                      <a:pt x="1842" y="3642"/>
                    </a:lnTo>
                    <a:lnTo>
                      <a:pt x="1926" y="3537"/>
                    </a:lnTo>
                    <a:lnTo>
                      <a:pt x="1988" y="3537"/>
                    </a:lnTo>
                    <a:lnTo>
                      <a:pt x="2009" y="3495"/>
                    </a:lnTo>
                    <a:lnTo>
                      <a:pt x="2114" y="3495"/>
                    </a:lnTo>
                    <a:lnTo>
                      <a:pt x="2135" y="3537"/>
                    </a:lnTo>
                    <a:lnTo>
                      <a:pt x="2428" y="3537"/>
                    </a:lnTo>
                    <a:lnTo>
                      <a:pt x="2470" y="3474"/>
                    </a:lnTo>
                    <a:lnTo>
                      <a:pt x="2553" y="3432"/>
                    </a:lnTo>
                    <a:lnTo>
                      <a:pt x="2616" y="3432"/>
                    </a:lnTo>
                    <a:lnTo>
                      <a:pt x="2616" y="3495"/>
                    </a:lnTo>
                    <a:lnTo>
                      <a:pt x="2553" y="3537"/>
                    </a:lnTo>
                    <a:lnTo>
                      <a:pt x="2532" y="3600"/>
                    </a:lnTo>
                    <a:lnTo>
                      <a:pt x="2449" y="3600"/>
                    </a:lnTo>
                    <a:lnTo>
                      <a:pt x="2407" y="3642"/>
                    </a:lnTo>
                    <a:lnTo>
                      <a:pt x="2239" y="3642"/>
                    </a:lnTo>
                    <a:lnTo>
                      <a:pt x="2135" y="3683"/>
                    </a:lnTo>
                    <a:lnTo>
                      <a:pt x="1947" y="3767"/>
                    </a:lnTo>
                    <a:lnTo>
                      <a:pt x="1884" y="3767"/>
                    </a:lnTo>
                    <a:lnTo>
                      <a:pt x="1800" y="3788"/>
                    </a:lnTo>
                    <a:lnTo>
                      <a:pt x="1800" y="3809"/>
                    </a:lnTo>
                    <a:lnTo>
                      <a:pt x="1905" y="3872"/>
                    </a:lnTo>
                    <a:lnTo>
                      <a:pt x="2051" y="3893"/>
                    </a:lnTo>
                    <a:lnTo>
                      <a:pt x="2135" y="3893"/>
                    </a:lnTo>
                    <a:lnTo>
                      <a:pt x="2239" y="3976"/>
                    </a:lnTo>
                    <a:lnTo>
                      <a:pt x="2239" y="4018"/>
                    </a:lnTo>
                    <a:lnTo>
                      <a:pt x="2030" y="4018"/>
                    </a:lnTo>
                    <a:lnTo>
                      <a:pt x="1947" y="4060"/>
                    </a:lnTo>
                    <a:lnTo>
                      <a:pt x="1905" y="4018"/>
                    </a:lnTo>
                    <a:lnTo>
                      <a:pt x="1800" y="3997"/>
                    </a:lnTo>
                    <a:lnTo>
                      <a:pt x="1779" y="4060"/>
                    </a:lnTo>
                    <a:lnTo>
                      <a:pt x="1737" y="4060"/>
                    </a:lnTo>
                    <a:lnTo>
                      <a:pt x="1695" y="3997"/>
                    </a:lnTo>
                    <a:lnTo>
                      <a:pt x="1633" y="3914"/>
                    </a:lnTo>
                    <a:lnTo>
                      <a:pt x="1570" y="3893"/>
                    </a:lnTo>
                    <a:lnTo>
                      <a:pt x="1423" y="3997"/>
                    </a:lnTo>
                    <a:lnTo>
                      <a:pt x="1423" y="4018"/>
                    </a:lnTo>
                    <a:lnTo>
                      <a:pt x="1486" y="4102"/>
                    </a:lnTo>
                    <a:lnTo>
                      <a:pt x="1507" y="4165"/>
                    </a:lnTo>
                    <a:lnTo>
                      <a:pt x="1486" y="4227"/>
                    </a:lnTo>
                    <a:lnTo>
                      <a:pt x="1507" y="4227"/>
                    </a:lnTo>
                    <a:lnTo>
                      <a:pt x="1486" y="4290"/>
                    </a:lnTo>
                    <a:lnTo>
                      <a:pt x="1507" y="4332"/>
                    </a:lnTo>
                    <a:lnTo>
                      <a:pt x="1591" y="4395"/>
                    </a:lnTo>
                    <a:lnTo>
                      <a:pt x="1591" y="4437"/>
                    </a:lnTo>
                    <a:lnTo>
                      <a:pt x="1612" y="4499"/>
                    </a:lnTo>
                    <a:lnTo>
                      <a:pt x="1633" y="4478"/>
                    </a:lnTo>
                    <a:lnTo>
                      <a:pt x="1716" y="4541"/>
                    </a:lnTo>
                    <a:lnTo>
                      <a:pt x="1716" y="4604"/>
                    </a:lnTo>
                    <a:lnTo>
                      <a:pt x="1779" y="4688"/>
                    </a:lnTo>
                    <a:lnTo>
                      <a:pt x="1800" y="4646"/>
                    </a:lnTo>
                    <a:lnTo>
                      <a:pt x="1884" y="4688"/>
                    </a:lnTo>
                    <a:lnTo>
                      <a:pt x="1926" y="4751"/>
                    </a:lnTo>
                    <a:lnTo>
                      <a:pt x="1988" y="4792"/>
                    </a:lnTo>
                    <a:lnTo>
                      <a:pt x="1988" y="4855"/>
                    </a:lnTo>
                    <a:lnTo>
                      <a:pt x="2114" y="4960"/>
                    </a:lnTo>
                    <a:lnTo>
                      <a:pt x="2239" y="4918"/>
                    </a:lnTo>
                    <a:lnTo>
                      <a:pt x="2260" y="4834"/>
                    </a:lnTo>
                    <a:lnTo>
                      <a:pt x="2323" y="4834"/>
                    </a:lnTo>
                    <a:lnTo>
                      <a:pt x="2344" y="4897"/>
                    </a:lnTo>
                    <a:lnTo>
                      <a:pt x="2428" y="4855"/>
                    </a:lnTo>
                    <a:lnTo>
                      <a:pt x="2449" y="4897"/>
                    </a:lnTo>
                    <a:lnTo>
                      <a:pt x="2449" y="4960"/>
                    </a:lnTo>
                    <a:lnTo>
                      <a:pt x="2407" y="5023"/>
                    </a:lnTo>
                    <a:lnTo>
                      <a:pt x="2344" y="5023"/>
                    </a:lnTo>
                    <a:lnTo>
                      <a:pt x="2239" y="5106"/>
                    </a:lnTo>
                    <a:lnTo>
                      <a:pt x="2239" y="5148"/>
                    </a:lnTo>
                    <a:lnTo>
                      <a:pt x="2428" y="5336"/>
                    </a:lnTo>
                    <a:lnTo>
                      <a:pt x="2470" y="5357"/>
                    </a:lnTo>
                    <a:lnTo>
                      <a:pt x="2532" y="5420"/>
                    </a:lnTo>
                    <a:lnTo>
                      <a:pt x="2512" y="5567"/>
                    </a:lnTo>
                    <a:lnTo>
                      <a:pt x="2532" y="5650"/>
                    </a:lnTo>
                    <a:lnTo>
                      <a:pt x="2574" y="5650"/>
                    </a:lnTo>
                    <a:lnTo>
                      <a:pt x="2616" y="5587"/>
                    </a:lnTo>
                    <a:lnTo>
                      <a:pt x="2658" y="5567"/>
                    </a:lnTo>
                    <a:lnTo>
                      <a:pt x="2721" y="5650"/>
                    </a:lnTo>
                    <a:lnTo>
                      <a:pt x="2784" y="5629"/>
                    </a:lnTo>
                    <a:lnTo>
                      <a:pt x="2867" y="5525"/>
                    </a:lnTo>
                    <a:lnTo>
                      <a:pt x="2888" y="5420"/>
                    </a:lnTo>
                    <a:lnTo>
                      <a:pt x="2930" y="5357"/>
                    </a:lnTo>
                    <a:lnTo>
                      <a:pt x="2930" y="5315"/>
                    </a:lnTo>
                    <a:lnTo>
                      <a:pt x="2867" y="5148"/>
                    </a:lnTo>
                    <a:lnTo>
                      <a:pt x="2846" y="5023"/>
                    </a:lnTo>
                    <a:lnTo>
                      <a:pt x="2888" y="4939"/>
                    </a:lnTo>
                    <a:lnTo>
                      <a:pt x="2951" y="4855"/>
                    </a:lnTo>
                    <a:lnTo>
                      <a:pt x="2951" y="4499"/>
                    </a:lnTo>
                    <a:lnTo>
                      <a:pt x="2972" y="4395"/>
                    </a:lnTo>
                    <a:lnTo>
                      <a:pt x="2972" y="4311"/>
                    </a:lnTo>
                    <a:lnTo>
                      <a:pt x="3056" y="4227"/>
                    </a:lnTo>
                    <a:lnTo>
                      <a:pt x="3056" y="4206"/>
                    </a:lnTo>
                    <a:lnTo>
                      <a:pt x="2972" y="4165"/>
                    </a:lnTo>
                    <a:lnTo>
                      <a:pt x="3056" y="4060"/>
                    </a:lnTo>
                    <a:lnTo>
                      <a:pt x="3181" y="4081"/>
                    </a:lnTo>
                    <a:lnTo>
                      <a:pt x="3202" y="4081"/>
                    </a:lnTo>
                    <a:lnTo>
                      <a:pt x="3244" y="3976"/>
                    </a:lnTo>
                    <a:lnTo>
                      <a:pt x="3244" y="3809"/>
                    </a:lnTo>
                    <a:lnTo>
                      <a:pt x="3265" y="3683"/>
                    </a:lnTo>
                    <a:lnTo>
                      <a:pt x="3265" y="3558"/>
                    </a:lnTo>
                    <a:lnTo>
                      <a:pt x="3181" y="3432"/>
                    </a:lnTo>
                    <a:lnTo>
                      <a:pt x="3181" y="3286"/>
                    </a:lnTo>
                    <a:lnTo>
                      <a:pt x="3244" y="3265"/>
                    </a:lnTo>
                    <a:lnTo>
                      <a:pt x="3348" y="3328"/>
                    </a:lnTo>
                    <a:lnTo>
                      <a:pt x="3390" y="3223"/>
                    </a:lnTo>
                    <a:lnTo>
                      <a:pt x="3369" y="3181"/>
                    </a:lnTo>
                    <a:lnTo>
                      <a:pt x="3369" y="3056"/>
                    </a:lnTo>
                    <a:lnTo>
                      <a:pt x="3390" y="2951"/>
                    </a:lnTo>
                    <a:lnTo>
                      <a:pt x="3369" y="2742"/>
                    </a:lnTo>
                    <a:lnTo>
                      <a:pt x="3348" y="2616"/>
                    </a:lnTo>
                    <a:lnTo>
                      <a:pt x="3369" y="2554"/>
                    </a:lnTo>
                    <a:lnTo>
                      <a:pt x="3495" y="2449"/>
                    </a:lnTo>
                    <a:lnTo>
                      <a:pt x="3495" y="2386"/>
                    </a:lnTo>
                    <a:lnTo>
                      <a:pt x="3474" y="2323"/>
                    </a:lnTo>
                    <a:lnTo>
                      <a:pt x="3474" y="2282"/>
                    </a:lnTo>
                    <a:lnTo>
                      <a:pt x="3579" y="2282"/>
                    </a:lnTo>
                    <a:lnTo>
                      <a:pt x="3725" y="2135"/>
                    </a:lnTo>
                    <a:lnTo>
                      <a:pt x="3830" y="2135"/>
                    </a:lnTo>
                    <a:lnTo>
                      <a:pt x="3934" y="2114"/>
                    </a:lnTo>
                    <a:lnTo>
                      <a:pt x="3997" y="2219"/>
                    </a:lnTo>
                    <a:lnTo>
                      <a:pt x="4039" y="2198"/>
                    </a:lnTo>
                    <a:lnTo>
                      <a:pt x="4081" y="2114"/>
                    </a:lnTo>
                    <a:lnTo>
                      <a:pt x="4102" y="2072"/>
                    </a:lnTo>
                    <a:lnTo>
                      <a:pt x="4102" y="1926"/>
                    </a:lnTo>
                    <a:lnTo>
                      <a:pt x="4018" y="1905"/>
                    </a:lnTo>
                    <a:lnTo>
                      <a:pt x="3767" y="1821"/>
                    </a:lnTo>
                    <a:lnTo>
                      <a:pt x="3662" y="1779"/>
                    </a:lnTo>
                    <a:lnTo>
                      <a:pt x="3495" y="1612"/>
                    </a:lnTo>
                    <a:lnTo>
                      <a:pt x="3411" y="1570"/>
                    </a:lnTo>
                    <a:lnTo>
                      <a:pt x="3286" y="1382"/>
                    </a:lnTo>
                    <a:lnTo>
                      <a:pt x="3244" y="1361"/>
                    </a:lnTo>
                    <a:lnTo>
                      <a:pt x="3097" y="1361"/>
                    </a:lnTo>
                    <a:lnTo>
                      <a:pt x="3056" y="1277"/>
                    </a:lnTo>
                    <a:lnTo>
                      <a:pt x="3056" y="1193"/>
                    </a:lnTo>
                    <a:lnTo>
                      <a:pt x="2972" y="942"/>
                    </a:lnTo>
                    <a:lnTo>
                      <a:pt x="2888" y="733"/>
                    </a:lnTo>
                    <a:lnTo>
                      <a:pt x="2742" y="608"/>
                    </a:lnTo>
                    <a:lnTo>
                      <a:pt x="2658" y="670"/>
                    </a:lnTo>
                    <a:lnTo>
                      <a:pt x="2637" y="775"/>
                    </a:lnTo>
                    <a:lnTo>
                      <a:pt x="2658" y="984"/>
                    </a:lnTo>
                    <a:lnTo>
                      <a:pt x="2658" y="1131"/>
                    </a:lnTo>
                    <a:lnTo>
                      <a:pt x="2574" y="1193"/>
                    </a:lnTo>
                    <a:lnTo>
                      <a:pt x="2553" y="1173"/>
                    </a:lnTo>
                    <a:lnTo>
                      <a:pt x="2553" y="1131"/>
                    </a:lnTo>
                    <a:lnTo>
                      <a:pt x="2553" y="963"/>
                    </a:lnTo>
                    <a:lnTo>
                      <a:pt x="2553" y="733"/>
                    </a:lnTo>
                    <a:lnTo>
                      <a:pt x="2616" y="670"/>
                    </a:lnTo>
                    <a:lnTo>
                      <a:pt x="2616" y="545"/>
                    </a:lnTo>
                    <a:lnTo>
                      <a:pt x="2553" y="419"/>
                    </a:lnTo>
                    <a:lnTo>
                      <a:pt x="2449" y="231"/>
                    </a:lnTo>
                    <a:lnTo>
                      <a:pt x="2344" y="189"/>
                    </a:lnTo>
                    <a:lnTo>
                      <a:pt x="2260" y="231"/>
                    </a:lnTo>
                    <a:lnTo>
                      <a:pt x="2219" y="315"/>
                    </a:lnTo>
                    <a:lnTo>
                      <a:pt x="2156" y="294"/>
                    </a:lnTo>
                    <a:lnTo>
                      <a:pt x="2135" y="147"/>
                    </a:lnTo>
                    <a:lnTo>
                      <a:pt x="2030"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90" name="Google Shape;890;p33"/>
            <p:cNvSpPr/>
            <p:nvPr/>
          </p:nvSpPr>
          <p:spPr>
            <a:xfrm>
              <a:off x="5511350" y="2436650"/>
              <a:ext cx="175250" cy="307100"/>
            </a:xfrm>
            <a:custGeom>
              <a:rect b="b" l="l" r="r" t="t"/>
              <a:pathLst>
                <a:path extrusionOk="0" h="12284" w="7010">
                  <a:moveTo>
                    <a:pt x="4122" y="1"/>
                  </a:moveTo>
                  <a:lnTo>
                    <a:pt x="4122" y="43"/>
                  </a:lnTo>
                  <a:lnTo>
                    <a:pt x="4080" y="126"/>
                  </a:lnTo>
                  <a:lnTo>
                    <a:pt x="4017" y="126"/>
                  </a:lnTo>
                  <a:lnTo>
                    <a:pt x="3996" y="147"/>
                  </a:lnTo>
                  <a:lnTo>
                    <a:pt x="4059" y="231"/>
                  </a:lnTo>
                  <a:lnTo>
                    <a:pt x="4080" y="357"/>
                  </a:lnTo>
                  <a:lnTo>
                    <a:pt x="4289" y="671"/>
                  </a:lnTo>
                  <a:lnTo>
                    <a:pt x="4331" y="796"/>
                  </a:lnTo>
                  <a:lnTo>
                    <a:pt x="4331" y="1005"/>
                  </a:lnTo>
                  <a:lnTo>
                    <a:pt x="4310" y="1089"/>
                  </a:lnTo>
                  <a:lnTo>
                    <a:pt x="4373" y="1277"/>
                  </a:lnTo>
                  <a:lnTo>
                    <a:pt x="4415" y="1382"/>
                  </a:lnTo>
                  <a:lnTo>
                    <a:pt x="4415" y="1424"/>
                  </a:lnTo>
                  <a:lnTo>
                    <a:pt x="4373" y="1424"/>
                  </a:lnTo>
                  <a:lnTo>
                    <a:pt x="4289" y="1528"/>
                  </a:lnTo>
                  <a:lnTo>
                    <a:pt x="4310" y="1633"/>
                  </a:lnTo>
                  <a:lnTo>
                    <a:pt x="4373" y="1738"/>
                  </a:lnTo>
                  <a:lnTo>
                    <a:pt x="4394" y="1800"/>
                  </a:lnTo>
                  <a:lnTo>
                    <a:pt x="4457" y="1821"/>
                  </a:lnTo>
                  <a:lnTo>
                    <a:pt x="4478" y="1905"/>
                  </a:lnTo>
                  <a:lnTo>
                    <a:pt x="4457" y="1926"/>
                  </a:lnTo>
                  <a:lnTo>
                    <a:pt x="4457" y="2010"/>
                  </a:lnTo>
                  <a:lnTo>
                    <a:pt x="4394" y="2051"/>
                  </a:lnTo>
                  <a:lnTo>
                    <a:pt x="4206" y="2031"/>
                  </a:lnTo>
                  <a:lnTo>
                    <a:pt x="4017" y="1926"/>
                  </a:lnTo>
                  <a:lnTo>
                    <a:pt x="3955" y="1947"/>
                  </a:lnTo>
                  <a:lnTo>
                    <a:pt x="3892" y="2031"/>
                  </a:lnTo>
                  <a:lnTo>
                    <a:pt x="3913" y="2093"/>
                  </a:lnTo>
                  <a:lnTo>
                    <a:pt x="3976" y="2093"/>
                  </a:lnTo>
                  <a:lnTo>
                    <a:pt x="4080" y="2156"/>
                  </a:lnTo>
                  <a:lnTo>
                    <a:pt x="4080" y="2219"/>
                  </a:lnTo>
                  <a:lnTo>
                    <a:pt x="4017" y="2261"/>
                  </a:lnTo>
                  <a:lnTo>
                    <a:pt x="3976" y="2365"/>
                  </a:lnTo>
                  <a:lnTo>
                    <a:pt x="3892" y="2407"/>
                  </a:lnTo>
                  <a:lnTo>
                    <a:pt x="3871" y="2449"/>
                  </a:lnTo>
                  <a:lnTo>
                    <a:pt x="3787" y="2470"/>
                  </a:lnTo>
                  <a:lnTo>
                    <a:pt x="3745" y="2575"/>
                  </a:lnTo>
                  <a:lnTo>
                    <a:pt x="3766" y="2679"/>
                  </a:lnTo>
                  <a:lnTo>
                    <a:pt x="3766" y="2847"/>
                  </a:lnTo>
                  <a:lnTo>
                    <a:pt x="3787" y="2930"/>
                  </a:lnTo>
                  <a:lnTo>
                    <a:pt x="3871" y="2930"/>
                  </a:lnTo>
                  <a:lnTo>
                    <a:pt x="3976" y="2993"/>
                  </a:lnTo>
                  <a:lnTo>
                    <a:pt x="4059" y="3077"/>
                  </a:lnTo>
                  <a:lnTo>
                    <a:pt x="4122" y="3286"/>
                  </a:lnTo>
                  <a:lnTo>
                    <a:pt x="4164" y="3495"/>
                  </a:lnTo>
                  <a:lnTo>
                    <a:pt x="4122" y="3516"/>
                  </a:lnTo>
                  <a:lnTo>
                    <a:pt x="4185" y="3621"/>
                  </a:lnTo>
                  <a:lnTo>
                    <a:pt x="4289" y="3684"/>
                  </a:lnTo>
                  <a:lnTo>
                    <a:pt x="4415" y="3516"/>
                  </a:lnTo>
                  <a:lnTo>
                    <a:pt x="4478" y="3412"/>
                  </a:lnTo>
                  <a:lnTo>
                    <a:pt x="4478" y="3349"/>
                  </a:lnTo>
                  <a:lnTo>
                    <a:pt x="4520" y="3286"/>
                  </a:lnTo>
                  <a:lnTo>
                    <a:pt x="4540" y="3286"/>
                  </a:lnTo>
                  <a:cubicBezTo>
                    <a:pt x="4624" y="3370"/>
                    <a:pt x="4708" y="3453"/>
                    <a:pt x="4729" y="3558"/>
                  </a:cubicBezTo>
                  <a:lnTo>
                    <a:pt x="4729" y="3579"/>
                  </a:lnTo>
                  <a:lnTo>
                    <a:pt x="4687" y="3704"/>
                  </a:lnTo>
                  <a:lnTo>
                    <a:pt x="4687" y="3809"/>
                  </a:lnTo>
                  <a:lnTo>
                    <a:pt x="4729" y="3872"/>
                  </a:lnTo>
                  <a:lnTo>
                    <a:pt x="4792" y="3830"/>
                  </a:lnTo>
                  <a:lnTo>
                    <a:pt x="4917" y="3725"/>
                  </a:lnTo>
                  <a:lnTo>
                    <a:pt x="4980" y="3872"/>
                  </a:lnTo>
                  <a:lnTo>
                    <a:pt x="4917" y="3976"/>
                  </a:lnTo>
                  <a:lnTo>
                    <a:pt x="4833" y="4018"/>
                  </a:lnTo>
                  <a:lnTo>
                    <a:pt x="4771" y="3976"/>
                  </a:lnTo>
                  <a:lnTo>
                    <a:pt x="4792" y="4102"/>
                  </a:lnTo>
                  <a:lnTo>
                    <a:pt x="4729" y="4144"/>
                  </a:lnTo>
                  <a:lnTo>
                    <a:pt x="4666" y="4123"/>
                  </a:lnTo>
                  <a:lnTo>
                    <a:pt x="4624" y="4018"/>
                  </a:lnTo>
                  <a:lnTo>
                    <a:pt x="4603" y="3914"/>
                  </a:lnTo>
                  <a:lnTo>
                    <a:pt x="4582" y="3872"/>
                  </a:lnTo>
                  <a:lnTo>
                    <a:pt x="4499" y="3893"/>
                  </a:lnTo>
                  <a:lnTo>
                    <a:pt x="4457" y="3872"/>
                  </a:lnTo>
                  <a:lnTo>
                    <a:pt x="4415" y="3976"/>
                  </a:lnTo>
                  <a:lnTo>
                    <a:pt x="4478" y="4123"/>
                  </a:lnTo>
                  <a:lnTo>
                    <a:pt x="4478" y="4228"/>
                  </a:lnTo>
                  <a:lnTo>
                    <a:pt x="4394" y="4248"/>
                  </a:lnTo>
                  <a:lnTo>
                    <a:pt x="4310" y="4353"/>
                  </a:lnTo>
                  <a:lnTo>
                    <a:pt x="4310" y="4416"/>
                  </a:lnTo>
                  <a:lnTo>
                    <a:pt x="4457" y="4562"/>
                  </a:lnTo>
                  <a:lnTo>
                    <a:pt x="4499" y="4646"/>
                  </a:lnTo>
                  <a:lnTo>
                    <a:pt x="4457" y="4813"/>
                  </a:lnTo>
                  <a:lnTo>
                    <a:pt x="4373" y="4855"/>
                  </a:lnTo>
                  <a:lnTo>
                    <a:pt x="4289" y="4834"/>
                  </a:lnTo>
                  <a:lnTo>
                    <a:pt x="4268" y="4876"/>
                  </a:lnTo>
                  <a:lnTo>
                    <a:pt x="4352" y="4981"/>
                  </a:lnTo>
                  <a:lnTo>
                    <a:pt x="4415" y="4960"/>
                  </a:lnTo>
                  <a:lnTo>
                    <a:pt x="4499" y="4876"/>
                  </a:lnTo>
                  <a:lnTo>
                    <a:pt x="4603" y="5148"/>
                  </a:lnTo>
                  <a:lnTo>
                    <a:pt x="4666" y="5441"/>
                  </a:lnTo>
                  <a:lnTo>
                    <a:pt x="4624" y="5588"/>
                  </a:lnTo>
                  <a:lnTo>
                    <a:pt x="4624" y="5860"/>
                  </a:lnTo>
                  <a:lnTo>
                    <a:pt x="4520" y="6236"/>
                  </a:lnTo>
                  <a:lnTo>
                    <a:pt x="4561" y="6404"/>
                  </a:lnTo>
                  <a:lnTo>
                    <a:pt x="4499" y="6592"/>
                  </a:lnTo>
                  <a:lnTo>
                    <a:pt x="4373" y="6655"/>
                  </a:lnTo>
                  <a:lnTo>
                    <a:pt x="4310" y="6843"/>
                  </a:lnTo>
                  <a:lnTo>
                    <a:pt x="4310" y="7031"/>
                  </a:lnTo>
                  <a:lnTo>
                    <a:pt x="4248" y="7136"/>
                  </a:lnTo>
                  <a:lnTo>
                    <a:pt x="4206" y="7241"/>
                  </a:lnTo>
                  <a:lnTo>
                    <a:pt x="4080" y="7366"/>
                  </a:lnTo>
                  <a:lnTo>
                    <a:pt x="3829" y="7533"/>
                  </a:lnTo>
                  <a:lnTo>
                    <a:pt x="3724" y="7554"/>
                  </a:lnTo>
                  <a:lnTo>
                    <a:pt x="3662" y="7659"/>
                  </a:lnTo>
                  <a:lnTo>
                    <a:pt x="3536" y="7575"/>
                  </a:lnTo>
                  <a:lnTo>
                    <a:pt x="3411" y="7429"/>
                  </a:lnTo>
                  <a:lnTo>
                    <a:pt x="3411" y="7345"/>
                  </a:lnTo>
                  <a:lnTo>
                    <a:pt x="3452" y="7324"/>
                  </a:lnTo>
                  <a:lnTo>
                    <a:pt x="3515" y="7220"/>
                  </a:lnTo>
                  <a:lnTo>
                    <a:pt x="3515" y="7157"/>
                  </a:lnTo>
                  <a:lnTo>
                    <a:pt x="3578" y="7073"/>
                  </a:lnTo>
                  <a:lnTo>
                    <a:pt x="3578" y="7052"/>
                  </a:lnTo>
                  <a:lnTo>
                    <a:pt x="3452" y="7073"/>
                  </a:lnTo>
                  <a:lnTo>
                    <a:pt x="3348" y="7178"/>
                  </a:lnTo>
                  <a:lnTo>
                    <a:pt x="3222" y="7241"/>
                  </a:lnTo>
                  <a:lnTo>
                    <a:pt x="3201" y="7345"/>
                  </a:lnTo>
                  <a:lnTo>
                    <a:pt x="3264" y="7471"/>
                  </a:lnTo>
                  <a:lnTo>
                    <a:pt x="3306" y="7722"/>
                  </a:lnTo>
                  <a:lnTo>
                    <a:pt x="3264" y="7868"/>
                  </a:lnTo>
                  <a:lnTo>
                    <a:pt x="3139" y="7994"/>
                  </a:lnTo>
                  <a:lnTo>
                    <a:pt x="3139" y="8077"/>
                  </a:lnTo>
                  <a:lnTo>
                    <a:pt x="3076" y="8119"/>
                  </a:lnTo>
                  <a:lnTo>
                    <a:pt x="3055" y="8329"/>
                  </a:lnTo>
                  <a:lnTo>
                    <a:pt x="3118" y="8391"/>
                  </a:lnTo>
                  <a:lnTo>
                    <a:pt x="3118" y="8475"/>
                  </a:lnTo>
                  <a:lnTo>
                    <a:pt x="3076" y="8496"/>
                  </a:lnTo>
                  <a:lnTo>
                    <a:pt x="3118" y="8517"/>
                  </a:lnTo>
                  <a:lnTo>
                    <a:pt x="3076" y="8601"/>
                  </a:lnTo>
                  <a:lnTo>
                    <a:pt x="3034" y="8601"/>
                  </a:lnTo>
                  <a:lnTo>
                    <a:pt x="3055" y="8642"/>
                  </a:lnTo>
                  <a:lnTo>
                    <a:pt x="2992" y="8684"/>
                  </a:lnTo>
                  <a:lnTo>
                    <a:pt x="2929" y="8621"/>
                  </a:lnTo>
                  <a:lnTo>
                    <a:pt x="2846" y="8684"/>
                  </a:lnTo>
                  <a:lnTo>
                    <a:pt x="2804" y="8642"/>
                  </a:lnTo>
                  <a:lnTo>
                    <a:pt x="2762" y="8517"/>
                  </a:lnTo>
                  <a:lnTo>
                    <a:pt x="2741" y="8496"/>
                  </a:lnTo>
                  <a:lnTo>
                    <a:pt x="2657" y="8538"/>
                  </a:lnTo>
                  <a:lnTo>
                    <a:pt x="2595" y="8538"/>
                  </a:lnTo>
                  <a:lnTo>
                    <a:pt x="2553" y="8517"/>
                  </a:lnTo>
                  <a:lnTo>
                    <a:pt x="2302" y="8601"/>
                  </a:lnTo>
                  <a:lnTo>
                    <a:pt x="2176" y="8642"/>
                  </a:lnTo>
                  <a:lnTo>
                    <a:pt x="2030" y="8705"/>
                  </a:lnTo>
                  <a:lnTo>
                    <a:pt x="1883" y="8705"/>
                  </a:lnTo>
                  <a:lnTo>
                    <a:pt x="1758" y="8747"/>
                  </a:lnTo>
                  <a:lnTo>
                    <a:pt x="1695" y="8726"/>
                  </a:lnTo>
                  <a:lnTo>
                    <a:pt x="1569" y="8747"/>
                  </a:lnTo>
                  <a:lnTo>
                    <a:pt x="1360" y="8914"/>
                  </a:lnTo>
                  <a:lnTo>
                    <a:pt x="1297" y="9040"/>
                  </a:lnTo>
                  <a:lnTo>
                    <a:pt x="1235" y="9082"/>
                  </a:lnTo>
                  <a:lnTo>
                    <a:pt x="1193" y="9165"/>
                  </a:lnTo>
                  <a:lnTo>
                    <a:pt x="1046" y="9354"/>
                  </a:lnTo>
                  <a:lnTo>
                    <a:pt x="942" y="9375"/>
                  </a:lnTo>
                  <a:lnTo>
                    <a:pt x="858" y="9479"/>
                  </a:lnTo>
                  <a:lnTo>
                    <a:pt x="837" y="9563"/>
                  </a:lnTo>
                  <a:lnTo>
                    <a:pt x="753" y="9647"/>
                  </a:lnTo>
                  <a:lnTo>
                    <a:pt x="607" y="9668"/>
                  </a:lnTo>
                  <a:lnTo>
                    <a:pt x="544" y="9751"/>
                  </a:lnTo>
                  <a:lnTo>
                    <a:pt x="565" y="9940"/>
                  </a:lnTo>
                  <a:lnTo>
                    <a:pt x="628" y="9961"/>
                  </a:lnTo>
                  <a:lnTo>
                    <a:pt x="649" y="10002"/>
                  </a:lnTo>
                  <a:lnTo>
                    <a:pt x="628" y="10065"/>
                  </a:lnTo>
                  <a:lnTo>
                    <a:pt x="607" y="10044"/>
                  </a:lnTo>
                  <a:lnTo>
                    <a:pt x="481" y="10149"/>
                  </a:lnTo>
                  <a:lnTo>
                    <a:pt x="439" y="10212"/>
                  </a:lnTo>
                  <a:lnTo>
                    <a:pt x="377" y="10274"/>
                  </a:lnTo>
                  <a:lnTo>
                    <a:pt x="272" y="10379"/>
                  </a:lnTo>
                  <a:lnTo>
                    <a:pt x="209" y="10463"/>
                  </a:lnTo>
                  <a:lnTo>
                    <a:pt x="105" y="10463"/>
                  </a:lnTo>
                  <a:lnTo>
                    <a:pt x="0" y="10505"/>
                  </a:lnTo>
                  <a:lnTo>
                    <a:pt x="105" y="10505"/>
                  </a:lnTo>
                  <a:lnTo>
                    <a:pt x="167" y="10609"/>
                  </a:lnTo>
                  <a:lnTo>
                    <a:pt x="209" y="10735"/>
                  </a:lnTo>
                  <a:lnTo>
                    <a:pt x="167" y="10777"/>
                  </a:lnTo>
                  <a:lnTo>
                    <a:pt x="126" y="10693"/>
                  </a:lnTo>
                  <a:lnTo>
                    <a:pt x="84" y="10609"/>
                  </a:lnTo>
                  <a:lnTo>
                    <a:pt x="63" y="10714"/>
                  </a:lnTo>
                  <a:lnTo>
                    <a:pt x="84" y="10818"/>
                  </a:lnTo>
                  <a:lnTo>
                    <a:pt x="167" y="10839"/>
                  </a:lnTo>
                  <a:lnTo>
                    <a:pt x="167" y="10923"/>
                  </a:lnTo>
                  <a:lnTo>
                    <a:pt x="126" y="11007"/>
                  </a:lnTo>
                  <a:lnTo>
                    <a:pt x="126" y="11007"/>
                  </a:lnTo>
                  <a:lnTo>
                    <a:pt x="188" y="10965"/>
                  </a:lnTo>
                  <a:lnTo>
                    <a:pt x="230" y="10902"/>
                  </a:lnTo>
                  <a:lnTo>
                    <a:pt x="314" y="10860"/>
                  </a:lnTo>
                  <a:lnTo>
                    <a:pt x="377" y="10902"/>
                  </a:lnTo>
                  <a:lnTo>
                    <a:pt x="314" y="10944"/>
                  </a:lnTo>
                  <a:lnTo>
                    <a:pt x="377" y="10965"/>
                  </a:lnTo>
                  <a:lnTo>
                    <a:pt x="439" y="10944"/>
                  </a:lnTo>
                  <a:lnTo>
                    <a:pt x="439" y="10839"/>
                  </a:lnTo>
                  <a:lnTo>
                    <a:pt x="398" y="10798"/>
                  </a:lnTo>
                  <a:lnTo>
                    <a:pt x="293" y="10818"/>
                  </a:lnTo>
                  <a:lnTo>
                    <a:pt x="293" y="10777"/>
                  </a:lnTo>
                  <a:lnTo>
                    <a:pt x="314" y="10714"/>
                  </a:lnTo>
                  <a:lnTo>
                    <a:pt x="293" y="10630"/>
                  </a:lnTo>
                  <a:lnTo>
                    <a:pt x="335" y="10588"/>
                  </a:lnTo>
                  <a:lnTo>
                    <a:pt x="439" y="10609"/>
                  </a:lnTo>
                  <a:lnTo>
                    <a:pt x="544" y="10798"/>
                  </a:lnTo>
                  <a:lnTo>
                    <a:pt x="586" y="10923"/>
                  </a:lnTo>
                  <a:lnTo>
                    <a:pt x="628" y="10986"/>
                  </a:lnTo>
                  <a:lnTo>
                    <a:pt x="628" y="11153"/>
                  </a:lnTo>
                  <a:lnTo>
                    <a:pt x="544" y="11342"/>
                  </a:lnTo>
                  <a:lnTo>
                    <a:pt x="439" y="11342"/>
                  </a:lnTo>
                  <a:lnTo>
                    <a:pt x="481" y="11383"/>
                  </a:lnTo>
                  <a:lnTo>
                    <a:pt x="544" y="11551"/>
                  </a:lnTo>
                  <a:lnTo>
                    <a:pt x="586" y="11760"/>
                  </a:lnTo>
                  <a:lnTo>
                    <a:pt x="691" y="11865"/>
                  </a:lnTo>
                  <a:lnTo>
                    <a:pt x="691" y="11969"/>
                  </a:lnTo>
                  <a:lnTo>
                    <a:pt x="628" y="12011"/>
                  </a:lnTo>
                  <a:lnTo>
                    <a:pt x="711" y="12095"/>
                  </a:lnTo>
                  <a:lnTo>
                    <a:pt x="795" y="12095"/>
                  </a:lnTo>
                  <a:lnTo>
                    <a:pt x="858" y="12158"/>
                  </a:lnTo>
                  <a:lnTo>
                    <a:pt x="900" y="12095"/>
                  </a:lnTo>
                  <a:lnTo>
                    <a:pt x="900" y="12053"/>
                  </a:lnTo>
                  <a:lnTo>
                    <a:pt x="816" y="11906"/>
                  </a:lnTo>
                  <a:lnTo>
                    <a:pt x="816" y="11739"/>
                  </a:lnTo>
                  <a:lnTo>
                    <a:pt x="858" y="11676"/>
                  </a:lnTo>
                  <a:lnTo>
                    <a:pt x="921" y="11739"/>
                  </a:lnTo>
                  <a:lnTo>
                    <a:pt x="900" y="11781"/>
                  </a:lnTo>
                  <a:lnTo>
                    <a:pt x="900" y="11844"/>
                  </a:lnTo>
                  <a:lnTo>
                    <a:pt x="963" y="11948"/>
                  </a:lnTo>
                  <a:lnTo>
                    <a:pt x="1004" y="12095"/>
                  </a:lnTo>
                  <a:lnTo>
                    <a:pt x="963" y="12199"/>
                  </a:lnTo>
                  <a:lnTo>
                    <a:pt x="1004" y="12283"/>
                  </a:lnTo>
                  <a:lnTo>
                    <a:pt x="1109" y="12220"/>
                  </a:lnTo>
                  <a:lnTo>
                    <a:pt x="1214" y="12074"/>
                  </a:lnTo>
                  <a:lnTo>
                    <a:pt x="1109" y="11969"/>
                  </a:lnTo>
                  <a:lnTo>
                    <a:pt x="1109" y="11906"/>
                  </a:lnTo>
                  <a:lnTo>
                    <a:pt x="1151" y="11886"/>
                  </a:lnTo>
                  <a:lnTo>
                    <a:pt x="1235" y="11906"/>
                  </a:lnTo>
                  <a:lnTo>
                    <a:pt x="1276" y="11948"/>
                  </a:lnTo>
                  <a:lnTo>
                    <a:pt x="1318" y="11844"/>
                  </a:lnTo>
                  <a:lnTo>
                    <a:pt x="1318" y="11655"/>
                  </a:lnTo>
                  <a:lnTo>
                    <a:pt x="1276" y="11572"/>
                  </a:lnTo>
                  <a:lnTo>
                    <a:pt x="1276" y="11237"/>
                  </a:lnTo>
                  <a:lnTo>
                    <a:pt x="1276" y="11049"/>
                  </a:lnTo>
                  <a:lnTo>
                    <a:pt x="1339" y="10944"/>
                  </a:lnTo>
                  <a:lnTo>
                    <a:pt x="1444" y="10839"/>
                  </a:lnTo>
                  <a:lnTo>
                    <a:pt x="1423" y="10777"/>
                  </a:lnTo>
                  <a:lnTo>
                    <a:pt x="1360" y="10735"/>
                  </a:lnTo>
                  <a:lnTo>
                    <a:pt x="1360" y="10630"/>
                  </a:lnTo>
                  <a:lnTo>
                    <a:pt x="1318" y="10630"/>
                  </a:lnTo>
                  <a:lnTo>
                    <a:pt x="1339" y="10567"/>
                  </a:lnTo>
                  <a:lnTo>
                    <a:pt x="1151" y="10567"/>
                  </a:lnTo>
                  <a:lnTo>
                    <a:pt x="1130" y="10505"/>
                  </a:lnTo>
                  <a:lnTo>
                    <a:pt x="1235" y="10463"/>
                  </a:lnTo>
                  <a:lnTo>
                    <a:pt x="1255" y="10379"/>
                  </a:lnTo>
                  <a:lnTo>
                    <a:pt x="1235" y="10212"/>
                  </a:lnTo>
                  <a:lnTo>
                    <a:pt x="1151" y="10170"/>
                  </a:lnTo>
                  <a:lnTo>
                    <a:pt x="1067" y="10191"/>
                  </a:lnTo>
                  <a:lnTo>
                    <a:pt x="1067" y="10212"/>
                  </a:lnTo>
                  <a:lnTo>
                    <a:pt x="1004" y="10274"/>
                  </a:lnTo>
                  <a:lnTo>
                    <a:pt x="921" y="10274"/>
                  </a:lnTo>
                  <a:lnTo>
                    <a:pt x="795" y="10149"/>
                  </a:lnTo>
                  <a:lnTo>
                    <a:pt x="816" y="10065"/>
                  </a:lnTo>
                  <a:lnTo>
                    <a:pt x="1004" y="9982"/>
                  </a:lnTo>
                  <a:lnTo>
                    <a:pt x="1151" y="9961"/>
                  </a:lnTo>
                  <a:lnTo>
                    <a:pt x="1339" y="10002"/>
                  </a:lnTo>
                  <a:lnTo>
                    <a:pt x="1423" y="10065"/>
                  </a:lnTo>
                  <a:lnTo>
                    <a:pt x="1444" y="10002"/>
                  </a:lnTo>
                  <a:lnTo>
                    <a:pt x="1444" y="9940"/>
                  </a:lnTo>
                  <a:lnTo>
                    <a:pt x="1444" y="9835"/>
                  </a:lnTo>
                  <a:lnTo>
                    <a:pt x="1423" y="9751"/>
                  </a:lnTo>
                  <a:lnTo>
                    <a:pt x="1444" y="9689"/>
                  </a:lnTo>
                  <a:lnTo>
                    <a:pt x="1527" y="9689"/>
                  </a:lnTo>
                  <a:lnTo>
                    <a:pt x="1569" y="9772"/>
                  </a:lnTo>
                  <a:lnTo>
                    <a:pt x="1653" y="9772"/>
                  </a:lnTo>
                  <a:lnTo>
                    <a:pt x="1758" y="9730"/>
                  </a:lnTo>
                  <a:lnTo>
                    <a:pt x="1946" y="9689"/>
                  </a:lnTo>
                  <a:lnTo>
                    <a:pt x="2113" y="9647"/>
                  </a:lnTo>
                  <a:lnTo>
                    <a:pt x="2218" y="9647"/>
                  </a:lnTo>
                  <a:lnTo>
                    <a:pt x="2281" y="9668"/>
                  </a:lnTo>
                  <a:lnTo>
                    <a:pt x="2323" y="9647"/>
                  </a:lnTo>
                  <a:cubicBezTo>
                    <a:pt x="2323" y="9668"/>
                    <a:pt x="2364" y="9730"/>
                    <a:pt x="2364" y="9751"/>
                  </a:cubicBezTo>
                  <a:lnTo>
                    <a:pt x="2218" y="9856"/>
                  </a:lnTo>
                  <a:lnTo>
                    <a:pt x="2218" y="9940"/>
                  </a:lnTo>
                  <a:lnTo>
                    <a:pt x="2155" y="9877"/>
                  </a:lnTo>
                  <a:lnTo>
                    <a:pt x="2051" y="9898"/>
                  </a:lnTo>
                  <a:lnTo>
                    <a:pt x="1967" y="9961"/>
                  </a:lnTo>
                  <a:lnTo>
                    <a:pt x="1904" y="9940"/>
                  </a:lnTo>
                  <a:lnTo>
                    <a:pt x="1841" y="9772"/>
                  </a:lnTo>
                  <a:lnTo>
                    <a:pt x="1779" y="9772"/>
                  </a:lnTo>
                  <a:lnTo>
                    <a:pt x="1632" y="9961"/>
                  </a:lnTo>
                  <a:lnTo>
                    <a:pt x="1632" y="10065"/>
                  </a:lnTo>
                  <a:lnTo>
                    <a:pt x="1527" y="10128"/>
                  </a:lnTo>
                  <a:lnTo>
                    <a:pt x="1486" y="10233"/>
                  </a:lnTo>
                  <a:lnTo>
                    <a:pt x="1653" y="10295"/>
                  </a:lnTo>
                  <a:lnTo>
                    <a:pt x="1674" y="10400"/>
                  </a:lnTo>
                  <a:lnTo>
                    <a:pt x="1653" y="10421"/>
                  </a:lnTo>
                  <a:lnTo>
                    <a:pt x="1653" y="10484"/>
                  </a:lnTo>
                  <a:lnTo>
                    <a:pt x="1737" y="10609"/>
                  </a:lnTo>
                  <a:lnTo>
                    <a:pt x="1862" y="10630"/>
                  </a:lnTo>
                  <a:lnTo>
                    <a:pt x="1862" y="10714"/>
                  </a:lnTo>
                  <a:lnTo>
                    <a:pt x="1904" y="10735"/>
                  </a:lnTo>
                  <a:lnTo>
                    <a:pt x="1946" y="10693"/>
                  </a:lnTo>
                  <a:lnTo>
                    <a:pt x="2009" y="10714"/>
                  </a:lnTo>
                  <a:lnTo>
                    <a:pt x="2072" y="10693"/>
                  </a:lnTo>
                  <a:lnTo>
                    <a:pt x="2072" y="10609"/>
                  </a:lnTo>
                  <a:lnTo>
                    <a:pt x="1967" y="10505"/>
                  </a:lnTo>
                  <a:lnTo>
                    <a:pt x="2009" y="10400"/>
                  </a:lnTo>
                  <a:lnTo>
                    <a:pt x="2072" y="10254"/>
                  </a:lnTo>
                  <a:lnTo>
                    <a:pt x="2197" y="10170"/>
                  </a:lnTo>
                  <a:lnTo>
                    <a:pt x="2218" y="10107"/>
                  </a:lnTo>
                  <a:lnTo>
                    <a:pt x="2364" y="10149"/>
                  </a:lnTo>
                  <a:lnTo>
                    <a:pt x="2511" y="10254"/>
                  </a:lnTo>
                  <a:lnTo>
                    <a:pt x="2574" y="10316"/>
                  </a:lnTo>
                  <a:lnTo>
                    <a:pt x="2636" y="10295"/>
                  </a:lnTo>
                  <a:lnTo>
                    <a:pt x="2699" y="10086"/>
                  </a:lnTo>
                  <a:lnTo>
                    <a:pt x="2825" y="9961"/>
                  </a:lnTo>
                  <a:lnTo>
                    <a:pt x="2825" y="9877"/>
                  </a:lnTo>
                  <a:lnTo>
                    <a:pt x="2783" y="9814"/>
                  </a:lnTo>
                  <a:lnTo>
                    <a:pt x="2741" y="9751"/>
                  </a:lnTo>
                  <a:lnTo>
                    <a:pt x="2616" y="9647"/>
                  </a:lnTo>
                  <a:lnTo>
                    <a:pt x="2532" y="9647"/>
                  </a:lnTo>
                  <a:lnTo>
                    <a:pt x="2469" y="9584"/>
                  </a:lnTo>
                  <a:lnTo>
                    <a:pt x="2302" y="9584"/>
                  </a:lnTo>
                  <a:cubicBezTo>
                    <a:pt x="2302" y="9563"/>
                    <a:pt x="2302" y="9521"/>
                    <a:pt x="2281" y="9479"/>
                  </a:cubicBezTo>
                  <a:lnTo>
                    <a:pt x="2281" y="9458"/>
                  </a:lnTo>
                  <a:lnTo>
                    <a:pt x="2406" y="9375"/>
                  </a:lnTo>
                  <a:lnTo>
                    <a:pt x="2427" y="9333"/>
                  </a:lnTo>
                  <a:lnTo>
                    <a:pt x="2574" y="9228"/>
                  </a:lnTo>
                  <a:lnTo>
                    <a:pt x="2699" y="9165"/>
                  </a:lnTo>
                  <a:lnTo>
                    <a:pt x="2888" y="9207"/>
                  </a:lnTo>
                  <a:lnTo>
                    <a:pt x="2992" y="9165"/>
                  </a:lnTo>
                  <a:lnTo>
                    <a:pt x="3034" y="9228"/>
                  </a:lnTo>
                  <a:lnTo>
                    <a:pt x="3034" y="9333"/>
                  </a:lnTo>
                  <a:lnTo>
                    <a:pt x="2950" y="9458"/>
                  </a:lnTo>
                  <a:lnTo>
                    <a:pt x="2929" y="9563"/>
                  </a:lnTo>
                  <a:lnTo>
                    <a:pt x="2992" y="9584"/>
                  </a:lnTo>
                  <a:lnTo>
                    <a:pt x="2992" y="9689"/>
                  </a:lnTo>
                  <a:lnTo>
                    <a:pt x="2992" y="9793"/>
                  </a:lnTo>
                  <a:lnTo>
                    <a:pt x="2950" y="9856"/>
                  </a:lnTo>
                  <a:lnTo>
                    <a:pt x="2992" y="9961"/>
                  </a:lnTo>
                  <a:lnTo>
                    <a:pt x="3097" y="10002"/>
                  </a:lnTo>
                  <a:lnTo>
                    <a:pt x="3243" y="10170"/>
                  </a:lnTo>
                  <a:lnTo>
                    <a:pt x="3348" y="10191"/>
                  </a:lnTo>
                  <a:lnTo>
                    <a:pt x="3432" y="10170"/>
                  </a:lnTo>
                  <a:lnTo>
                    <a:pt x="3536" y="10002"/>
                  </a:lnTo>
                  <a:lnTo>
                    <a:pt x="3536" y="9898"/>
                  </a:lnTo>
                  <a:lnTo>
                    <a:pt x="3578" y="9856"/>
                  </a:lnTo>
                  <a:lnTo>
                    <a:pt x="3620" y="9793"/>
                  </a:lnTo>
                  <a:lnTo>
                    <a:pt x="3578" y="9710"/>
                  </a:lnTo>
                  <a:lnTo>
                    <a:pt x="3662" y="9584"/>
                  </a:lnTo>
                  <a:lnTo>
                    <a:pt x="3766" y="9563"/>
                  </a:lnTo>
                  <a:lnTo>
                    <a:pt x="3850" y="9563"/>
                  </a:lnTo>
                  <a:lnTo>
                    <a:pt x="3871" y="9500"/>
                  </a:lnTo>
                  <a:lnTo>
                    <a:pt x="3850" y="9458"/>
                  </a:lnTo>
                  <a:lnTo>
                    <a:pt x="3829" y="9333"/>
                  </a:lnTo>
                  <a:lnTo>
                    <a:pt x="3620" y="9249"/>
                  </a:lnTo>
                  <a:lnTo>
                    <a:pt x="3578" y="9186"/>
                  </a:lnTo>
                  <a:lnTo>
                    <a:pt x="3641" y="9040"/>
                  </a:lnTo>
                  <a:lnTo>
                    <a:pt x="3724" y="8977"/>
                  </a:lnTo>
                  <a:lnTo>
                    <a:pt x="3766" y="8956"/>
                  </a:lnTo>
                  <a:lnTo>
                    <a:pt x="3745" y="9019"/>
                  </a:lnTo>
                  <a:lnTo>
                    <a:pt x="3745" y="9145"/>
                  </a:lnTo>
                  <a:lnTo>
                    <a:pt x="3787" y="9165"/>
                  </a:lnTo>
                  <a:lnTo>
                    <a:pt x="3850" y="9145"/>
                  </a:lnTo>
                  <a:lnTo>
                    <a:pt x="3871" y="9124"/>
                  </a:lnTo>
                  <a:lnTo>
                    <a:pt x="3955" y="9145"/>
                  </a:lnTo>
                  <a:lnTo>
                    <a:pt x="3996" y="9186"/>
                  </a:lnTo>
                  <a:lnTo>
                    <a:pt x="4059" y="9165"/>
                  </a:lnTo>
                  <a:lnTo>
                    <a:pt x="4101" y="9165"/>
                  </a:lnTo>
                  <a:lnTo>
                    <a:pt x="4080" y="9228"/>
                  </a:lnTo>
                  <a:lnTo>
                    <a:pt x="3976" y="9249"/>
                  </a:lnTo>
                  <a:lnTo>
                    <a:pt x="3976" y="9270"/>
                  </a:lnTo>
                  <a:lnTo>
                    <a:pt x="3996" y="9291"/>
                  </a:lnTo>
                  <a:lnTo>
                    <a:pt x="4080" y="9270"/>
                  </a:lnTo>
                  <a:lnTo>
                    <a:pt x="4206" y="9186"/>
                  </a:lnTo>
                  <a:lnTo>
                    <a:pt x="4499" y="9228"/>
                  </a:lnTo>
                  <a:lnTo>
                    <a:pt x="4666" y="9186"/>
                  </a:lnTo>
                  <a:lnTo>
                    <a:pt x="4603" y="9165"/>
                  </a:lnTo>
                  <a:lnTo>
                    <a:pt x="4582" y="9061"/>
                  </a:lnTo>
                  <a:lnTo>
                    <a:pt x="4603" y="8935"/>
                  </a:lnTo>
                  <a:lnTo>
                    <a:pt x="4729" y="8873"/>
                  </a:lnTo>
                  <a:lnTo>
                    <a:pt x="4833" y="8914"/>
                  </a:lnTo>
                  <a:lnTo>
                    <a:pt x="4875" y="9019"/>
                  </a:lnTo>
                  <a:lnTo>
                    <a:pt x="4833" y="9124"/>
                  </a:lnTo>
                  <a:lnTo>
                    <a:pt x="4896" y="9186"/>
                  </a:lnTo>
                  <a:lnTo>
                    <a:pt x="4980" y="9186"/>
                  </a:lnTo>
                  <a:lnTo>
                    <a:pt x="5043" y="9061"/>
                  </a:lnTo>
                  <a:lnTo>
                    <a:pt x="4980" y="8852"/>
                  </a:lnTo>
                  <a:lnTo>
                    <a:pt x="5001" y="8726"/>
                  </a:lnTo>
                  <a:lnTo>
                    <a:pt x="5126" y="8621"/>
                  </a:lnTo>
                  <a:lnTo>
                    <a:pt x="5210" y="8621"/>
                  </a:lnTo>
                  <a:lnTo>
                    <a:pt x="5231" y="8559"/>
                  </a:lnTo>
                  <a:lnTo>
                    <a:pt x="5189" y="8496"/>
                  </a:lnTo>
                  <a:lnTo>
                    <a:pt x="5210" y="8349"/>
                  </a:lnTo>
                  <a:lnTo>
                    <a:pt x="5294" y="8308"/>
                  </a:lnTo>
                  <a:lnTo>
                    <a:pt x="5398" y="8329"/>
                  </a:lnTo>
                  <a:lnTo>
                    <a:pt x="5419" y="8391"/>
                  </a:lnTo>
                  <a:lnTo>
                    <a:pt x="5357" y="8454"/>
                  </a:lnTo>
                  <a:lnTo>
                    <a:pt x="5336" y="8621"/>
                  </a:lnTo>
                  <a:lnTo>
                    <a:pt x="5357" y="8956"/>
                  </a:lnTo>
                  <a:lnTo>
                    <a:pt x="5419" y="8998"/>
                  </a:lnTo>
                  <a:lnTo>
                    <a:pt x="5503" y="8935"/>
                  </a:lnTo>
                  <a:lnTo>
                    <a:pt x="5545" y="8831"/>
                  </a:lnTo>
                  <a:lnTo>
                    <a:pt x="5649" y="8831"/>
                  </a:lnTo>
                  <a:lnTo>
                    <a:pt x="5754" y="8726"/>
                  </a:lnTo>
                  <a:lnTo>
                    <a:pt x="5817" y="8580"/>
                  </a:lnTo>
                  <a:lnTo>
                    <a:pt x="5775" y="8475"/>
                  </a:lnTo>
                  <a:lnTo>
                    <a:pt x="5921" y="8370"/>
                  </a:lnTo>
                  <a:lnTo>
                    <a:pt x="5880" y="8287"/>
                  </a:lnTo>
                  <a:lnTo>
                    <a:pt x="5838" y="8224"/>
                  </a:lnTo>
                  <a:lnTo>
                    <a:pt x="5712" y="8057"/>
                  </a:lnTo>
                  <a:lnTo>
                    <a:pt x="5649" y="7910"/>
                  </a:lnTo>
                  <a:lnTo>
                    <a:pt x="5629" y="7638"/>
                  </a:lnTo>
                  <a:lnTo>
                    <a:pt x="5670" y="7324"/>
                  </a:lnTo>
                  <a:lnTo>
                    <a:pt x="5670" y="7115"/>
                  </a:lnTo>
                  <a:lnTo>
                    <a:pt x="5566" y="6717"/>
                  </a:lnTo>
                  <a:lnTo>
                    <a:pt x="5440" y="6529"/>
                  </a:lnTo>
                  <a:lnTo>
                    <a:pt x="5440" y="6383"/>
                  </a:lnTo>
                  <a:lnTo>
                    <a:pt x="5461" y="6194"/>
                  </a:lnTo>
                  <a:lnTo>
                    <a:pt x="5649" y="6111"/>
                  </a:lnTo>
                  <a:lnTo>
                    <a:pt x="5733" y="6111"/>
                  </a:lnTo>
                  <a:lnTo>
                    <a:pt x="5775" y="6194"/>
                  </a:lnTo>
                  <a:lnTo>
                    <a:pt x="5817" y="6132"/>
                  </a:lnTo>
                  <a:lnTo>
                    <a:pt x="5775" y="6006"/>
                  </a:lnTo>
                  <a:lnTo>
                    <a:pt x="5754" y="5922"/>
                  </a:lnTo>
                  <a:lnTo>
                    <a:pt x="5733" y="5880"/>
                  </a:lnTo>
                  <a:lnTo>
                    <a:pt x="5712" y="5776"/>
                  </a:lnTo>
                  <a:lnTo>
                    <a:pt x="5712" y="5713"/>
                  </a:lnTo>
                  <a:lnTo>
                    <a:pt x="5712" y="5650"/>
                  </a:lnTo>
                  <a:lnTo>
                    <a:pt x="5754" y="5567"/>
                  </a:lnTo>
                  <a:lnTo>
                    <a:pt x="5754" y="5546"/>
                  </a:lnTo>
                  <a:lnTo>
                    <a:pt x="5754" y="5462"/>
                  </a:lnTo>
                  <a:lnTo>
                    <a:pt x="5733" y="5399"/>
                  </a:lnTo>
                  <a:lnTo>
                    <a:pt x="5733" y="5274"/>
                  </a:lnTo>
                  <a:lnTo>
                    <a:pt x="5754" y="5190"/>
                  </a:lnTo>
                  <a:lnTo>
                    <a:pt x="5712" y="5127"/>
                  </a:lnTo>
                  <a:lnTo>
                    <a:pt x="5670" y="4876"/>
                  </a:lnTo>
                  <a:lnTo>
                    <a:pt x="5566" y="4709"/>
                  </a:lnTo>
                  <a:lnTo>
                    <a:pt x="5545" y="4709"/>
                  </a:lnTo>
                  <a:lnTo>
                    <a:pt x="5503" y="4667"/>
                  </a:lnTo>
                  <a:lnTo>
                    <a:pt x="5503" y="4437"/>
                  </a:lnTo>
                  <a:lnTo>
                    <a:pt x="5398" y="4332"/>
                  </a:lnTo>
                  <a:lnTo>
                    <a:pt x="5147" y="4081"/>
                  </a:lnTo>
                  <a:lnTo>
                    <a:pt x="5105" y="3976"/>
                  </a:lnTo>
                  <a:lnTo>
                    <a:pt x="5043" y="3788"/>
                  </a:lnTo>
                  <a:lnTo>
                    <a:pt x="5043" y="3600"/>
                  </a:lnTo>
                  <a:lnTo>
                    <a:pt x="5043" y="3558"/>
                  </a:lnTo>
                  <a:lnTo>
                    <a:pt x="4980" y="3600"/>
                  </a:lnTo>
                  <a:lnTo>
                    <a:pt x="4917" y="3600"/>
                  </a:lnTo>
                  <a:lnTo>
                    <a:pt x="4896" y="3579"/>
                  </a:lnTo>
                  <a:lnTo>
                    <a:pt x="4896" y="3558"/>
                  </a:lnTo>
                  <a:cubicBezTo>
                    <a:pt x="4854" y="3474"/>
                    <a:pt x="4812" y="3412"/>
                    <a:pt x="4750" y="3349"/>
                  </a:cubicBezTo>
                  <a:lnTo>
                    <a:pt x="4792" y="3265"/>
                  </a:lnTo>
                  <a:lnTo>
                    <a:pt x="4854" y="3160"/>
                  </a:lnTo>
                  <a:lnTo>
                    <a:pt x="4812" y="3077"/>
                  </a:lnTo>
                  <a:lnTo>
                    <a:pt x="4687" y="3077"/>
                  </a:lnTo>
                  <a:lnTo>
                    <a:pt x="4540" y="3056"/>
                  </a:lnTo>
                  <a:lnTo>
                    <a:pt x="4394" y="2888"/>
                  </a:lnTo>
                  <a:lnTo>
                    <a:pt x="4268" y="2930"/>
                  </a:lnTo>
                  <a:lnTo>
                    <a:pt x="4122" y="2847"/>
                  </a:lnTo>
                  <a:lnTo>
                    <a:pt x="4101" y="2763"/>
                  </a:lnTo>
                  <a:lnTo>
                    <a:pt x="4101" y="2658"/>
                  </a:lnTo>
                  <a:lnTo>
                    <a:pt x="4185" y="2575"/>
                  </a:lnTo>
                  <a:lnTo>
                    <a:pt x="4268" y="2575"/>
                  </a:lnTo>
                  <a:lnTo>
                    <a:pt x="4415" y="2679"/>
                  </a:lnTo>
                  <a:lnTo>
                    <a:pt x="4478" y="2721"/>
                  </a:lnTo>
                  <a:lnTo>
                    <a:pt x="4603" y="2533"/>
                  </a:lnTo>
                  <a:lnTo>
                    <a:pt x="4729" y="2428"/>
                  </a:lnTo>
                  <a:lnTo>
                    <a:pt x="4833" y="2428"/>
                  </a:lnTo>
                  <a:lnTo>
                    <a:pt x="4896" y="2470"/>
                  </a:lnTo>
                  <a:lnTo>
                    <a:pt x="4959" y="2512"/>
                  </a:lnTo>
                  <a:lnTo>
                    <a:pt x="5064" y="2470"/>
                  </a:lnTo>
                  <a:lnTo>
                    <a:pt x="5168" y="2575"/>
                  </a:lnTo>
                  <a:lnTo>
                    <a:pt x="5336" y="2721"/>
                  </a:lnTo>
                  <a:lnTo>
                    <a:pt x="5524" y="2784"/>
                  </a:lnTo>
                  <a:lnTo>
                    <a:pt x="5691" y="2847"/>
                  </a:lnTo>
                  <a:lnTo>
                    <a:pt x="5754" y="2930"/>
                  </a:lnTo>
                  <a:lnTo>
                    <a:pt x="5859" y="2972"/>
                  </a:lnTo>
                  <a:lnTo>
                    <a:pt x="5859" y="2888"/>
                  </a:lnTo>
                  <a:lnTo>
                    <a:pt x="5880" y="2784"/>
                  </a:lnTo>
                  <a:lnTo>
                    <a:pt x="5859" y="2658"/>
                  </a:lnTo>
                  <a:lnTo>
                    <a:pt x="5880" y="2470"/>
                  </a:lnTo>
                  <a:lnTo>
                    <a:pt x="5942" y="2240"/>
                  </a:lnTo>
                  <a:lnTo>
                    <a:pt x="6089" y="2031"/>
                  </a:lnTo>
                  <a:lnTo>
                    <a:pt x="6193" y="2010"/>
                  </a:lnTo>
                  <a:lnTo>
                    <a:pt x="6298" y="2031"/>
                  </a:lnTo>
                  <a:lnTo>
                    <a:pt x="6465" y="2031"/>
                  </a:lnTo>
                  <a:lnTo>
                    <a:pt x="6465" y="1989"/>
                  </a:lnTo>
                  <a:lnTo>
                    <a:pt x="6528" y="1926"/>
                  </a:lnTo>
                  <a:lnTo>
                    <a:pt x="6591" y="1947"/>
                  </a:lnTo>
                  <a:lnTo>
                    <a:pt x="6675" y="1947"/>
                  </a:lnTo>
                  <a:lnTo>
                    <a:pt x="6717" y="1905"/>
                  </a:lnTo>
                  <a:lnTo>
                    <a:pt x="6737" y="1821"/>
                  </a:lnTo>
                  <a:lnTo>
                    <a:pt x="6842" y="1779"/>
                  </a:lnTo>
                  <a:lnTo>
                    <a:pt x="6926" y="1717"/>
                  </a:lnTo>
                  <a:lnTo>
                    <a:pt x="6926" y="1612"/>
                  </a:lnTo>
                  <a:lnTo>
                    <a:pt x="6989" y="1591"/>
                  </a:lnTo>
                  <a:lnTo>
                    <a:pt x="7009" y="1507"/>
                  </a:lnTo>
                  <a:lnTo>
                    <a:pt x="6926" y="1507"/>
                  </a:lnTo>
                  <a:lnTo>
                    <a:pt x="6863" y="1591"/>
                  </a:lnTo>
                  <a:lnTo>
                    <a:pt x="6800" y="1675"/>
                  </a:lnTo>
                  <a:lnTo>
                    <a:pt x="6717" y="1675"/>
                  </a:lnTo>
                  <a:lnTo>
                    <a:pt x="6717" y="1612"/>
                  </a:lnTo>
                  <a:lnTo>
                    <a:pt x="6717" y="1528"/>
                  </a:lnTo>
                  <a:lnTo>
                    <a:pt x="6612" y="1403"/>
                  </a:lnTo>
                  <a:lnTo>
                    <a:pt x="6486" y="1319"/>
                  </a:lnTo>
                  <a:lnTo>
                    <a:pt x="6445" y="1277"/>
                  </a:lnTo>
                  <a:lnTo>
                    <a:pt x="6445" y="1110"/>
                  </a:lnTo>
                  <a:lnTo>
                    <a:pt x="6486" y="943"/>
                  </a:lnTo>
                  <a:lnTo>
                    <a:pt x="6486" y="838"/>
                  </a:lnTo>
                  <a:lnTo>
                    <a:pt x="6465" y="775"/>
                  </a:lnTo>
                  <a:lnTo>
                    <a:pt x="6445" y="796"/>
                  </a:lnTo>
                  <a:lnTo>
                    <a:pt x="6403" y="901"/>
                  </a:lnTo>
                  <a:lnTo>
                    <a:pt x="6298" y="1047"/>
                  </a:lnTo>
                  <a:lnTo>
                    <a:pt x="6131" y="1173"/>
                  </a:lnTo>
                  <a:lnTo>
                    <a:pt x="5963" y="1194"/>
                  </a:lnTo>
                  <a:lnTo>
                    <a:pt x="5901" y="1173"/>
                  </a:lnTo>
                  <a:lnTo>
                    <a:pt x="5838" y="1194"/>
                  </a:lnTo>
                  <a:lnTo>
                    <a:pt x="5733" y="1089"/>
                  </a:lnTo>
                  <a:lnTo>
                    <a:pt x="5608" y="1068"/>
                  </a:lnTo>
                  <a:lnTo>
                    <a:pt x="5419" y="984"/>
                  </a:lnTo>
                  <a:lnTo>
                    <a:pt x="5315" y="880"/>
                  </a:lnTo>
                  <a:lnTo>
                    <a:pt x="5210" y="859"/>
                  </a:lnTo>
                  <a:lnTo>
                    <a:pt x="5147" y="775"/>
                  </a:lnTo>
                  <a:lnTo>
                    <a:pt x="5001" y="671"/>
                  </a:lnTo>
                  <a:lnTo>
                    <a:pt x="4729" y="419"/>
                  </a:lnTo>
                  <a:lnTo>
                    <a:pt x="4645" y="252"/>
                  </a:lnTo>
                  <a:lnTo>
                    <a:pt x="4499" y="231"/>
                  </a:lnTo>
                  <a:lnTo>
                    <a:pt x="4310" y="64"/>
                  </a:lnTo>
                  <a:lnTo>
                    <a:pt x="4268"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1" name="Google Shape;891;p33"/>
            <p:cNvSpPr/>
            <p:nvPr/>
          </p:nvSpPr>
          <p:spPr>
            <a:xfrm>
              <a:off x="5440200" y="2597250"/>
              <a:ext cx="60175" cy="83725"/>
            </a:xfrm>
            <a:custGeom>
              <a:rect b="b" l="l" r="r" t="t"/>
              <a:pathLst>
                <a:path extrusionOk="0" h="3349" w="2407">
                  <a:moveTo>
                    <a:pt x="1256" y="1"/>
                  </a:moveTo>
                  <a:lnTo>
                    <a:pt x="1005" y="126"/>
                  </a:lnTo>
                  <a:lnTo>
                    <a:pt x="628" y="189"/>
                  </a:lnTo>
                  <a:lnTo>
                    <a:pt x="419" y="377"/>
                  </a:lnTo>
                  <a:lnTo>
                    <a:pt x="210" y="419"/>
                  </a:lnTo>
                  <a:lnTo>
                    <a:pt x="21" y="586"/>
                  </a:lnTo>
                  <a:lnTo>
                    <a:pt x="0" y="712"/>
                  </a:lnTo>
                  <a:lnTo>
                    <a:pt x="0" y="733"/>
                  </a:lnTo>
                  <a:lnTo>
                    <a:pt x="105" y="649"/>
                  </a:lnTo>
                  <a:lnTo>
                    <a:pt x="293" y="691"/>
                  </a:lnTo>
                  <a:lnTo>
                    <a:pt x="210" y="712"/>
                  </a:lnTo>
                  <a:lnTo>
                    <a:pt x="419" y="921"/>
                  </a:lnTo>
                  <a:lnTo>
                    <a:pt x="565" y="1130"/>
                  </a:lnTo>
                  <a:lnTo>
                    <a:pt x="649" y="1130"/>
                  </a:lnTo>
                  <a:lnTo>
                    <a:pt x="607" y="1214"/>
                  </a:lnTo>
                  <a:lnTo>
                    <a:pt x="712" y="1319"/>
                  </a:lnTo>
                  <a:lnTo>
                    <a:pt x="733" y="1423"/>
                  </a:lnTo>
                  <a:lnTo>
                    <a:pt x="544" y="1361"/>
                  </a:lnTo>
                  <a:lnTo>
                    <a:pt x="524" y="1277"/>
                  </a:lnTo>
                  <a:lnTo>
                    <a:pt x="461" y="1381"/>
                  </a:lnTo>
                  <a:lnTo>
                    <a:pt x="398" y="1361"/>
                  </a:lnTo>
                  <a:lnTo>
                    <a:pt x="252" y="1549"/>
                  </a:lnTo>
                  <a:lnTo>
                    <a:pt x="524" y="1653"/>
                  </a:lnTo>
                  <a:lnTo>
                    <a:pt x="607" y="1633"/>
                  </a:lnTo>
                  <a:lnTo>
                    <a:pt x="649" y="1758"/>
                  </a:lnTo>
                  <a:lnTo>
                    <a:pt x="649" y="1988"/>
                  </a:lnTo>
                  <a:lnTo>
                    <a:pt x="712" y="2051"/>
                  </a:lnTo>
                  <a:lnTo>
                    <a:pt x="754" y="2009"/>
                  </a:lnTo>
                  <a:lnTo>
                    <a:pt x="858" y="2197"/>
                  </a:lnTo>
                  <a:lnTo>
                    <a:pt x="670" y="2323"/>
                  </a:lnTo>
                  <a:lnTo>
                    <a:pt x="670" y="2386"/>
                  </a:lnTo>
                  <a:lnTo>
                    <a:pt x="754" y="2469"/>
                  </a:lnTo>
                  <a:lnTo>
                    <a:pt x="754" y="2574"/>
                  </a:lnTo>
                  <a:lnTo>
                    <a:pt x="670" y="2595"/>
                  </a:lnTo>
                  <a:lnTo>
                    <a:pt x="670" y="2700"/>
                  </a:lnTo>
                  <a:lnTo>
                    <a:pt x="733" y="2804"/>
                  </a:lnTo>
                  <a:lnTo>
                    <a:pt x="670" y="2804"/>
                  </a:lnTo>
                  <a:lnTo>
                    <a:pt x="816" y="3097"/>
                  </a:lnTo>
                  <a:lnTo>
                    <a:pt x="879" y="3097"/>
                  </a:lnTo>
                  <a:lnTo>
                    <a:pt x="921" y="3223"/>
                  </a:lnTo>
                  <a:lnTo>
                    <a:pt x="963" y="3244"/>
                  </a:lnTo>
                  <a:lnTo>
                    <a:pt x="963" y="3348"/>
                  </a:lnTo>
                  <a:lnTo>
                    <a:pt x="1047" y="3306"/>
                  </a:lnTo>
                  <a:lnTo>
                    <a:pt x="1047" y="3139"/>
                  </a:lnTo>
                  <a:lnTo>
                    <a:pt x="1088" y="3223"/>
                  </a:lnTo>
                  <a:lnTo>
                    <a:pt x="1172" y="3118"/>
                  </a:lnTo>
                  <a:lnTo>
                    <a:pt x="1444" y="2888"/>
                  </a:lnTo>
                  <a:lnTo>
                    <a:pt x="1549" y="2846"/>
                  </a:lnTo>
                  <a:lnTo>
                    <a:pt x="1570" y="2909"/>
                  </a:lnTo>
                  <a:lnTo>
                    <a:pt x="1653" y="2825"/>
                  </a:lnTo>
                  <a:lnTo>
                    <a:pt x="1695" y="2825"/>
                  </a:lnTo>
                  <a:lnTo>
                    <a:pt x="1758" y="2930"/>
                  </a:lnTo>
                  <a:lnTo>
                    <a:pt x="1863" y="2909"/>
                  </a:lnTo>
                  <a:lnTo>
                    <a:pt x="1905" y="2951"/>
                  </a:lnTo>
                  <a:lnTo>
                    <a:pt x="1967" y="2909"/>
                  </a:lnTo>
                  <a:lnTo>
                    <a:pt x="1925" y="2825"/>
                  </a:lnTo>
                  <a:lnTo>
                    <a:pt x="2072" y="2741"/>
                  </a:lnTo>
                  <a:lnTo>
                    <a:pt x="2197" y="2741"/>
                  </a:lnTo>
                  <a:lnTo>
                    <a:pt x="2344" y="2532"/>
                  </a:lnTo>
                  <a:lnTo>
                    <a:pt x="2323" y="2490"/>
                  </a:lnTo>
                  <a:lnTo>
                    <a:pt x="2407" y="2428"/>
                  </a:lnTo>
                  <a:lnTo>
                    <a:pt x="2344" y="1988"/>
                  </a:lnTo>
                  <a:lnTo>
                    <a:pt x="2323" y="1988"/>
                  </a:lnTo>
                  <a:lnTo>
                    <a:pt x="2281" y="2009"/>
                  </a:lnTo>
                  <a:lnTo>
                    <a:pt x="2281" y="1884"/>
                  </a:lnTo>
                  <a:lnTo>
                    <a:pt x="2197" y="1486"/>
                  </a:lnTo>
                  <a:lnTo>
                    <a:pt x="2114" y="1381"/>
                  </a:lnTo>
                  <a:lnTo>
                    <a:pt x="2114" y="1130"/>
                  </a:lnTo>
                  <a:lnTo>
                    <a:pt x="1779" y="712"/>
                  </a:lnTo>
                  <a:lnTo>
                    <a:pt x="1465" y="398"/>
                  </a:lnTo>
                  <a:lnTo>
                    <a:pt x="1256"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2" name="Google Shape;892;p33"/>
            <p:cNvSpPr/>
            <p:nvPr/>
          </p:nvSpPr>
          <p:spPr>
            <a:xfrm>
              <a:off x="5410900" y="2501000"/>
              <a:ext cx="68550" cy="117725"/>
            </a:xfrm>
            <a:custGeom>
              <a:rect b="b" l="l" r="r" t="t"/>
              <a:pathLst>
                <a:path extrusionOk="0" h="4709" w="2742">
                  <a:moveTo>
                    <a:pt x="2260" y="1"/>
                  </a:moveTo>
                  <a:lnTo>
                    <a:pt x="2177" y="42"/>
                  </a:lnTo>
                  <a:lnTo>
                    <a:pt x="2177" y="168"/>
                  </a:lnTo>
                  <a:lnTo>
                    <a:pt x="2177" y="273"/>
                  </a:lnTo>
                  <a:lnTo>
                    <a:pt x="2240" y="377"/>
                  </a:lnTo>
                  <a:lnTo>
                    <a:pt x="2177" y="482"/>
                  </a:lnTo>
                  <a:lnTo>
                    <a:pt x="2093" y="482"/>
                  </a:lnTo>
                  <a:lnTo>
                    <a:pt x="1988" y="607"/>
                  </a:lnTo>
                  <a:lnTo>
                    <a:pt x="1988" y="733"/>
                  </a:lnTo>
                  <a:lnTo>
                    <a:pt x="1737" y="921"/>
                  </a:lnTo>
                  <a:lnTo>
                    <a:pt x="1612" y="921"/>
                  </a:lnTo>
                  <a:lnTo>
                    <a:pt x="1528" y="1005"/>
                  </a:lnTo>
                  <a:lnTo>
                    <a:pt x="1633" y="1089"/>
                  </a:lnTo>
                  <a:lnTo>
                    <a:pt x="1779" y="1214"/>
                  </a:lnTo>
                  <a:lnTo>
                    <a:pt x="1779" y="1298"/>
                  </a:lnTo>
                  <a:lnTo>
                    <a:pt x="1716" y="1444"/>
                  </a:lnTo>
                  <a:lnTo>
                    <a:pt x="1570" y="1423"/>
                  </a:lnTo>
                  <a:lnTo>
                    <a:pt x="1319" y="1444"/>
                  </a:lnTo>
                  <a:lnTo>
                    <a:pt x="1193" y="1402"/>
                  </a:lnTo>
                  <a:lnTo>
                    <a:pt x="1089" y="1444"/>
                  </a:lnTo>
                  <a:lnTo>
                    <a:pt x="1005" y="1361"/>
                  </a:lnTo>
                  <a:lnTo>
                    <a:pt x="942" y="1319"/>
                  </a:lnTo>
                  <a:lnTo>
                    <a:pt x="838" y="1151"/>
                  </a:lnTo>
                  <a:lnTo>
                    <a:pt x="691" y="1298"/>
                  </a:lnTo>
                  <a:lnTo>
                    <a:pt x="691" y="1465"/>
                  </a:lnTo>
                  <a:lnTo>
                    <a:pt x="691" y="1528"/>
                  </a:lnTo>
                  <a:lnTo>
                    <a:pt x="649" y="1633"/>
                  </a:lnTo>
                  <a:lnTo>
                    <a:pt x="566" y="1926"/>
                  </a:lnTo>
                  <a:lnTo>
                    <a:pt x="461" y="1967"/>
                  </a:lnTo>
                  <a:lnTo>
                    <a:pt x="356" y="2156"/>
                  </a:lnTo>
                  <a:lnTo>
                    <a:pt x="210" y="2260"/>
                  </a:lnTo>
                  <a:lnTo>
                    <a:pt x="210" y="2365"/>
                  </a:lnTo>
                  <a:lnTo>
                    <a:pt x="147" y="2511"/>
                  </a:lnTo>
                  <a:lnTo>
                    <a:pt x="1" y="2616"/>
                  </a:lnTo>
                  <a:lnTo>
                    <a:pt x="1" y="2972"/>
                  </a:lnTo>
                  <a:lnTo>
                    <a:pt x="22" y="3014"/>
                  </a:lnTo>
                  <a:lnTo>
                    <a:pt x="43" y="2993"/>
                  </a:lnTo>
                  <a:lnTo>
                    <a:pt x="84" y="3202"/>
                  </a:lnTo>
                  <a:lnTo>
                    <a:pt x="168" y="3139"/>
                  </a:lnTo>
                  <a:lnTo>
                    <a:pt x="168" y="3034"/>
                  </a:lnTo>
                  <a:lnTo>
                    <a:pt x="315" y="3118"/>
                  </a:lnTo>
                  <a:lnTo>
                    <a:pt x="356" y="3202"/>
                  </a:lnTo>
                  <a:lnTo>
                    <a:pt x="545" y="3181"/>
                  </a:lnTo>
                  <a:lnTo>
                    <a:pt x="587" y="3097"/>
                  </a:lnTo>
                  <a:lnTo>
                    <a:pt x="670" y="3097"/>
                  </a:lnTo>
                  <a:lnTo>
                    <a:pt x="649" y="3181"/>
                  </a:lnTo>
                  <a:lnTo>
                    <a:pt x="566" y="3223"/>
                  </a:lnTo>
                  <a:lnTo>
                    <a:pt x="649" y="3348"/>
                  </a:lnTo>
                  <a:lnTo>
                    <a:pt x="524" y="3558"/>
                  </a:lnTo>
                  <a:lnTo>
                    <a:pt x="524" y="3851"/>
                  </a:lnTo>
                  <a:lnTo>
                    <a:pt x="545" y="3913"/>
                  </a:lnTo>
                  <a:lnTo>
                    <a:pt x="775" y="3913"/>
                  </a:lnTo>
                  <a:lnTo>
                    <a:pt x="880" y="3851"/>
                  </a:lnTo>
                  <a:lnTo>
                    <a:pt x="754" y="3955"/>
                  </a:lnTo>
                  <a:lnTo>
                    <a:pt x="608" y="3955"/>
                  </a:lnTo>
                  <a:lnTo>
                    <a:pt x="545" y="4143"/>
                  </a:lnTo>
                  <a:lnTo>
                    <a:pt x="524" y="4374"/>
                  </a:lnTo>
                  <a:lnTo>
                    <a:pt x="482" y="4478"/>
                  </a:lnTo>
                  <a:lnTo>
                    <a:pt x="545" y="4478"/>
                  </a:lnTo>
                  <a:lnTo>
                    <a:pt x="649" y="4436"/>
                  </a:lnTo>
                  <a:lnTo>
                    <a:pt x="775" y="4478"/>
                  </a:lnTo>
                  <a:lnTo>
                    <a:pt x="670" y="4646"/>
                  </a:lnTo>
                  <a:lnTo>
                    <a:pt x="691" y="4708"/>
                  </a:lnTo>
                  <a:lnTo>
                    <a:pt x="838" y="4604"/>
                  </a:lnTo>
                  <a:lnTo>
                    <a:pt x="900" y="4667"/>
                  </a:lnTo>
                  <a:lnTo>
                    <a:pt x="1005" y="4541"/>
                  </a:lnTo>
                  <a:lnTo>
                    <a:pt x="963" y="4478"/>
                  </a:lnTo>
                  <a:lnTo>
                    <a:pt x="1047" y="4436"/>
                  </a:lnTo>
                  <a:lnTo>
                    <a:pt x="1172" y="4562"/>
                  </a:lnTo>
                  <a:lnTo>
                    <a:pt x="1193" y="4436"/>
                  </a:lnTo>
                  <a:lnTo>
                    <a:pt x="1382" y="4269"/>
                  </a:lnTo>
                  <a:lnTo>
                    <a:pt x="1591" y="4227"/>
                  </a:lnTo>
                  <a:lnTo>
                    <a:pt x="1800" y="4039"/>
                  </a:lnTo>
                  <a:lnTo>
                    <a:pt x="2177" y="3976"/>
                  </a:lnTo>
                  <a:lnTo>
                    <a:pt x="2428" y="3851"/>
                  </a:lnTo>
                  <a:lnTo>
                    <a:pt x="2344" y="3725"/>
                  </a:lnTo>
                  <a:lnTo>
                    <a:pt x="1926" y="3495"/>
                  </a:lnTo>
                  <a:lnTo>
                    <a:pt x="1884" y="3390"/>
                  </a:lnTo>
                  <a:lnTo>
                    <a:pt x="1654" y="3348"/>
                  </a:lnTo>
                  <a:lnTo>
                    <a:pt x="1612" y="3202"/>
                  </a:lnTo>
                  <a:lnTo>
                    <a:pt x="1654" y="3118"/>
                  </a:lnTo>
                  <a:lnTo>
                    <a:pt x="1633" y="2993"/>
                  </a:lnTo>
                  <a:lnTo>
                    <a:pt x="1633" y="2867"/>
                  </a:lnTo>
                  <a:lnTo>
                    <a:pt x="1800" y="2762"/>
                  </a:lnTo>
                  <a:lnTo>
                    <a:pt x="1821" y="2616"/>
                  </a:lnTo>
                  <a:lnTo>
                    <a:pt x="1947" y="2574"/>
                  </a:lnTo>
                  <a:lnTo>
                    <a:pt x="2051" y="2574"/>
                  </a:lnTo>
                  <a:lnTo>
                    <a:pt x="2093" y="2490"/>
                  </a:lnTo>
                  <a:lnTo>
                    <a:pt x="2156" y="2449"/>
                  </a:lnTo>
                  <a:lnTo>
                    <a:pt x="2135" y="2344"/>
                  </a:lnTo>
                  <a:lnTo>
                    <a:pt x="2428" y="2051"/>
                  </a:lnTo>
                  <a:lnTo>
                    <a:pt x="2407" y="1988"/>
                  </a:lnTo>
                  <a:lnTo>
                    <a:pt x="2553" y="1863"/>
                  </a:lnTo>
                  <a:lnTo>
                    <a:pt x="2574" y="1737"/>
                  </a:lnTo>
                  <a:lnTo>
                    <a:pt x="2512" y="1654"/>
                  </a:lnTo>
                  <a:lnTo>
                    <a:pt x="2512" y="1361"/>
                  </a:lnTo>
                  <a:lnTo>
                    <a:pt x="2365" y="1256"/>
                  </a:lnTo>
                  <a:lnTo>
                    <a:pt x="2365" y="1110"/>
                  </a:lnTo>
                  <a:lnTo>
                    <a:pt x="2449" y="817"/>
                  </a:lnTo>
                  <a:lnTo>
                    <a:pt x="2449" y="691"/>
                  </a:lnTo>
                  <a:lnTo>
                    <a:pt x="2532" y="691"/>
                  </a:lnTo>
                  <a:lnTo>
                    <a:pt x="2721" y="482"/>
                  </a:lnTo>
                  <a:lnTo>
                    <a:pt x="2742" y="482"/>
                  </a:lnTo>
                  <a:lnTo>
                    <a:pt x="2637" y="356"/>
                  </a:lnTo>
                  <a:lnTo>
                    <a:pt x="2616" y="293"/>
                  </a:lnTo>
                  <a:lnTo>
                    <a:pt x="2428" y="273"/>
                  </a:lnTo>
                  <a:lnTo>
                    <a:pt x="2365" y="189"/>
                  </a:lnTo>
                  <a:lnTo>
                    <a:pt x="2365" y="84"/>
                  </a:lnTo>
                  <a:lnTo>
                    <a:pt x="2260"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3" name="Google Shape;893;p33"/>
            <p:cNvSpPr/>
            <p:nvPr/>
          </p:nvSpPr>
          <p:spPr>
            <a:xfrm>
              <a:off x="4855375" y="2348250"/>
              <a:ext cx="444650" cy="209800"/>
            </a:xfrm>
            <a:custGeom>
              <a:rect b="b" l="l" r="r" t="t"/>
              <a:pathLst>
                <a:path extrusionOk="0" h="8392" w="17786">
                  <a:moveTo>
                    <a:pt x="5232" y="1"/>
                  </a:moveTo>
                  <a:lnTo>
                    <a:pt x="5169" y="85"/>
                  </a:lnTo>
                  <a:lnTo>
                    <a:pt x="5169" y="147"/>
                  </a:lnTo>
                  <a:lnTo>
                    <a:pt x="5190" y="252"/>
                  </a:lnTo>
                  <a:lnTo>
                    <a:pt x="5169" y="336"/>
                  </a:lnTo>
                  <a:lnTo>
                    <a:pt x="5085" y="336"/>
                  </a:lnTo>
                  <a:lnTo>
                    <a:pt x="5002" y="357"/>
                  </a:lnTo>
                  <a:lnTo>
                    <a:pt x="4918" y="461"/>
                  </a:lnTo>
                  <a:lnTo>
                    <a:pt x="4918" y="545"/>
                  </a:lnTo>
                  <a:lnTo>
                    <a:pt x="4813" y="670"/>
                  </a:lnTo>
                  <a:lnTo>
                    <a:pt x="4813" y="963"/>
                  </a:lnTo>
                  <a:lnTo>
                    <a:pt x="4855" y="1089"/>
                  </a:lnTo>
                  <a:lnTo>
                    <a:pt x="5023" y="1152"/>
                  </a:lnTo>
                  <a:lnTo>
                    <a:pt x="5085" y="1214"/>
                  </a:lnTo>
                  <a:lnTo>
                    <a:pt x="5190" y="1256"/>
                  </a:lnTo>
                  <a:lnTo>
                    <a:pt x="5211" y="1340"/>
                  </a:lnTo>
                  <a:lnTo>
                    <a:pt x="5190" y="1507"/>
                  </a:lnTo>
                  <a:lnTo>
                    <a:pt x="5190" y="1696"/>
                  </a:lnTo>
                  <a:lnTo>
                    <a:pt x="5295" y="1779"/>
                  </a:lnTo>
                  <a:lnTo>
                    <a:pt x="5378" y="1863"/>
                  </a:lnTo>
                  <a:lnTo>
                    <a:pt x="5232" y="2010"/>
                  </a:lnTo>
                  <a:lnTo>
                    <a:pt x="5043" y="2030"/>
                  </a:lnTo>
                  <a:lnTo>
                    <a:pt x="4960" y="2010"/>
                  </a:lnTo>
                  <a:lnTo>
                    <a:pt x="4918" y="2072"/>
                  </a:lnTo>
                  <a:lnTo>
                    <a:pt x="4813" y="2072"/>
                  </a:lnTo>
                  <a:lnTo>
                    <a:pt x="4709" y="2010"/>
                  </a:lnTo>
                  <a:lnTo>
                    <a:pt x="4479" y="2010"/>
                  </a:lnTo>
                  <a:lnTo>
                    <a:pt x="4374" y="2030"/>
                  </a:lnTo>
                  <a:lnTo>
                    <a:pt x="4290" y="1989"/>
                  </a:lnTo>
                  <a:lnTo>
                    <a:pt x="4186" y="1968"/>
                  </a:lnTo>
                  <a:lnTo>
                    <a:pt x="4081" y="1968"/>
                  </a:lnTo>
                  <a:lnTo>
                    <a:pt x="3955" y="2072"/>
                  </a:lnTo>
                  <a:lnTo>
                    <a:pt x="3851" y="2093"/>
                  </a:lnTo>
                  <a:lnTo>
                    <a:pt x="3767" y="2135"/>
                  </a:lnTo>
                  <a:lnTo>
                    <a:pt x="3558" y="2030"/>
                  </a:lnTo>
                  <a:lnTo>
                    <a:pt x="3453" y="1968"/>
                  </a:lnTo>
                  <a:lnTo>
                    <a:pt x="3181" y="1800"/>
                  </a:lnTo>
                  <a:lnTo>
                    <a:pt x="3139" y="1717"/>
                  </a:lnTo>
                  <a:lnTo>
                    <a:pt x="3118" y="1612"/>
                  </a:lnTo>
                  <a:lnTo>
                    <a:pt x="3077" y="1549"/>
                  </a:lnTo>
                  <a:lnTo>
                    <a:pt x="2888" y="1549"/>
                  </a:lnTo>
                  <a:lnTo>
                    <a:pt x="2805" y="1591"/>
                  </a:lnTo>
                  <a:lnTo>
                    <a:pt x="2700" y="1591"/>
                  </a:lnTo>
                  <a:lnTo>
                    <a:pt x="2658" y="1612"/>
                  </a:lnTo>
                  <a:lnTo>
                    <a:pt x="2512" y="1612"/>
                  </a:lnTo>
                  <a:lnTo>
                    <a:pt x="2470" y="1549"/>
                  </a:lnTo>
                  <a:lnTo>
                    <a:pt x="2428" y="1486"/>
                  </a:lnTo>
                  <a:lnTo>
                    <a:pt x="2365" y="1382"/>
                  </a:lnTo>
                  <a:lnTo>
                    <a:pt x="2344" y="1382"/>
                  </a:lnTo>
                  <a:lnTo>
                    <a:pt x="2261" y="1445"/>
                  </a:lnTo>
                  <a:lnTo>
                    <a:pt x="2030" y="1445"/>
                  </a:lnTo>
                  <a:lnTo>
                    <a:pt x="1905" y="1466"/>
                  </a:lnTo>
                  <a:lnTo>
                    <a:pt x="1717" y="1486"/>
                  </a:lnTo>
                  <a:lnTo>
                    <a:pt x="1633" y="1549"/>
                  </a:lnTo>
                  <a:lnTo>
                    <a:pt x="1549" y="1675"/>
                  </a:lnTo>
                  <a:lnTo>
                    <a:pt x="1466" y="1717"/>
                  </a:lnTo>
                  <a:lnTo>
                    <a:pt x="1298" y="1675"/>
                  </a:lnTo>
                  <a:lnTo>
                    <a:pt x="1256" y="1717"/>
                  </a:lnTo>
                  <a:lnTo>
                    <a:pt x="1256" y="1800"/>
                  </a:lnTo>
                  <a:lnTo>
                    <a:pt x="1319" y="1863"/>
                  </a:lnTo>
                  <a:lnTo>
                    <a:pt x="1256" y="1884"/>
                  </a:lnTo>
                  <a:lnTo>
                    <a:pt x="1193" y="2010"/>
                  </a:lnTo>
                  <a:lnTo>
                    <a:pt x="1110" y="2030"/>
                  </a:lnTo>
                  <a:lnTo>
                    <a:pt x="1005" y="2114"/>
                  </a:lnTo>
                  <a:lnTo>
                    <a:pt x="1005" y="2198"/>
                  </a:lnTo>
                  <a:lnTo>
                    <a:pt x="838" y="2282"/>
                  </a:lnTo>
                  <a:lnTo>
                    <a:pt x="817" y="2386"/>
                  </a:lnTo>
                  <a:lnTo>
                    <a:pt x="796" y="2512"/>
                  </a:lnTo>
                  <a:lnTo>
                    <a:pt x="608" y="2554"/>
                  </a:lnTo>
                  <a:lnTo>
                    <a:pt x="503" y="2658"/>
                  </a:lnTo>
                  <a:lnTo>
                    <a:pt x="482" y="2742"/>
                  </a:lnTo>
                  <a:lnTo>
                    <a:pt x="210" y="2721"/>
                  </a:lnTo>
                  <a:lnTo>
                    <a:pt x="105" y="2763"/>
                  </a:lnTo>
                  <a:lnTo>
                    <a:pt x="1" y="2972"/>
                  </a:lnTo>
                  <a:lnTo>
                    <a:pt x="1" y="3014"/>
                  </a:lnTo>
                  <a:lnTo>
                    <a:pt x="43" y="3056"/>
                  </a:lnTo>
                  <a:lnTo>
                    <a:pt x="43" y="3181"/>
                  </a:lnTo>
                  <a:lnTo>
                    <a:pt x="64" y="3223"/>
                  </a:lnTo>
                  <a:lnTo>
                    <a:pt x="105" y="3286"/>
                  </a:lnTo>
                  <a:lnTo>
                    <a:pt x="147" y="3286"/>
                  </a:lnTo>
                  <a:lnTo>
                    <a:pt x="147" y="3244"/>
                  </a:lnTo>
                  <a:lnTo>
                    <a:pt x="168" y="3244"/>
                  </a:lnTo>
                  <a:lnTo>
                    <a:pt x="189" y="3286"/>
                  </a:lnTo>
                  <a:lnTo>
                    <a:pt x="189" y="3370"/>
                  </a:lnTo>
                  <a:lnTo>
                    <a:pt x="210" y="3453"/>
                  </a:lnTo>
                  <a:lnTo>
                    <a:pt x="294" y="3495"/>
                  </a:lnTo>
                  <a:lnTo>
                    <a:pt x="336" y="3537"/>
                  </a:lnTo>
                  <a:lnTo>
                    <a:pt x="461" y="3642"/>
                  </a:lnTo>
                  <a:lnTo>
                    <a:pt x="566" y="3704"/>
                  </a:lnTo>
                  <a:lnTo>
                    <a:pt x="629" y="3788"/>
                  </a:lnTo>
                  <a:lnTo>
                    <a:pt x="629" y="3851"/>
                  </a:lnTo>
                  <a:lnTo>
                    <a:pt x="670" y="3914"/>
                  </a:lnTo>
                  <a:lnTo>
                    <a:pt x="796" y="3997"/>
                  </a:lnTo>
                  <a:lnTo>
                    <a:pt x="838" y="3997"/>
                  </a:lnTo>
                  <a:lnTo>
                    <a:pt x="859" y="3914"/>
                  </a:lnTo>
                  <a:lnTo>
                    <a:pt x="901" y="3872"/>
                  </a:lnTo>
                  <a:lnTo>
                    <a:pt x="1026" y="3809"/>
                  </a:lnTo>
                  <a:lnTo>
                    <a:pt x="1131" y="3809"/>
                  </a:lnTo>
                  <a:lnTo>
                    <a:pt x="1152" y="3872"/>
                  </a:lnTo>
                  <a:lnTo>
                    <a:pt x="1235" y="3976"/>
                  </a:lnTo>
                  <a:lnTo>
                    <a:pt x="1319" y="3997"/>
                  </a:lnTo>
                  <a:lnTo>
                    <a:pt x="1361" y="3976"/>
                  </a:lnTo>
                  <a:lnTo>
                    <a:pt x="1424" y="3914"/>
                  </a:lnTo>
                  <a:lnTo>
                    <a:pt x="1528" y="3914"/>
                  </a:lnTo>
                  <a:lnTo>
                    <a:pt x="1612" y="3955"/>
                  </a:lnTo>
                  <a:lnTo>
                    <a:pt x="1654" y="4018"/>
                  </a:lnTo>
                  <a:lnTo>
                    <a:pt x="1738" y="4060"/>
                  </a:lnTo>
                  <a:lnTo>
                    <a:pt x="1842" y="4123"/>
                  </a:lnTo>
                  <a:lnTo>
                    <a:pt x="1884" y="4207"/>
                  </a:lnTo>
                  <a:lnTo>
                    <a:pt x="1905" y="4311"/>
                  </a:lnTo>
                  <a:lnTo>
                    <a:pt x="1947" y="4416"/>
                  </a:lnTo>
                  <a:lnTo>
                    <a:pt x="1989" y="4499"/>
                  </a:lnTo>
                  <a:lnTo>
                    <a:pt x="2051" y="4604"/>
                  </a:lnTo>
                  <a:lnTo>
                    <a:pt x="2135" y="4646"/>
                  </a:lnTo>
                  <a:lnTo>
                    <a:pt x="2198" y="4709"/>
                  </a:lnTo>
                  <a:lnTo>
                    <a:pt x="2282" y="4834"/>
                  </a:lnTo>
                  <a:lnTo>
                    <a:pt x="2344" y="4897"/>
                  </a:lnTo>
                  <a:lnTo>
                    <a:pt x="2344" y="5023"/>
                  </a:lnTo>
                  <a:lnTo>
                    <a:pt x="2302" y="5106"/>
                  </a:lnTo>
                  <a:lnTo>
                    <a:pt x="2344" y="5232"/>
                  </a:lnTo>
                  <a:lnTo>
                    <a:pt x="2407" y="5315"/>
                  </a:lnTo>
                  <a:lnTo>
                    <a:pt x="2365" y="5420"/>
                  </a:lnTo>
                  <a:lnTo>
                    <a:pt x="2282" y="5483"/>
                  </a:lnTo>
                  <a:lnTo>
                    <a:pt x="2261" y="5546"/>
                  </a:lnTo>
                  <a:lnTo>
                    <a:pt x="2261" y="5629"/>
                  </a:lnTo>
                  <a:lnTo>
                    <a:pt x="2282" y="5734"/>
                  </a:lnTo>
                  <a:lnTo>
                    <a:pt x="2407" y="5901"/>
                  </a:lnTo>
                  <a:lnTo>
                    <a:pt x="2512" y="5985"/>
                  </a:lnTo>
                  <a:lnTo>
                    <a:pt x="3098" y="6111"/>
                  </a:lnTo>
                  <a:lnTo>
                    <a:pt x="3349" y="6090"/>
                  </a:lnTo>
                  <a:lnTo>
                    <a:pt x="3516" y="6090"/>
                  </a:lnTo>
                  <a:lnTo>
                    <a:pt x="3558" y="6048"/>
                  </a:lnTo>
                  <a:lnTo>
                    <a:pt x="3600" y="6048"/>
                  </a:lnTo>
                  <a:lnTo>
                    <a:pt x="3976" y="6111"/>
                  </a:lnTo>
                  <a:lnTo>
                    <a:pt x="4165" y="6257"/>
                  </a:lnTo>
                  <a:lnTo>
                    <a:pt x="4227" y="6299"/>
                  </a:lnTo>
                  <a:lnTo>
                    <a:pt x="4332" y="6320"/>
                  </a:lnTo>
                  <a:lnTo>
                    <a:pt x="4437" y="6320"/>
                  </a:lnTo>
                  <a:lnTo>
                    <a:pt x="4646" y="6487"/>
                  </a:lnTo>
                  <a:lnTo>
                    <a:pt x="4792" y="6571"/>
                  </a:lnTo>
                  <a:lnTo>
                    <a:pt x="5023" y="6571"/>
                  </a:lnTo>
                  <a:lnTo>
                    <a:pt x="5043" y="6675"/>
                  </a:lnTo>
                  <a:lnTo>
                    <a:pt x="5085" y="6738"/>
                  </a:lnTo>
                  <a:lnTo>
                    <a:pt x="5127" y="6738"/>
                  </a:lnTo>
                  <a:lnTo>
                    <a:pt x="5211" y="6780"/>
                  </a:lnTo>
                  <a:lnTo>
                    <a:pt x="5315" y="6885"/>
                  </a:lnTo>
                  <a:lnTo>
                    <a:pt x="5315" y="6948"/>
                  </a:lnTo>
                  <a:lnTo>
                    <a:pt x="5378" y="7115"/>
                  </a:lnTo>
                  <a:lnTo>
                    <a:pt x="5483" y="7240"/>
                  </a:lnTo>
                  <a:lnTo>
                    <a:pt x="5608" y="7408"/>
                  </a:lnTo>
                  <a:lnTo>
                    <a:pt x="5650" y="7533"/>
                  </a:lnTo>
                  <a:lnTo>
                    <a:pt x="5797" y="7784"/>
                  </a:lnTo>
                  <a:lnTo>
                    <a:pt x="5901" y="7826"/>
                  </a:lnTo>
                  <a:lnTo>
                    <a:pt x="6006" y="7784"/>
                  </a:lnTo>
                  <a:lnTo>
                    <a:pt x="6236" y="7764"/>
                  </a:lnTo>
                  <a:lnTo>
                    <a:pt x="6487" y="7784"/>
                  </a:lnTo>
                  <a:lnTo>
                    <a:pt x="6843" y="7764"/>
                  </a:lnTo>
                  <a:lnTo>
                    <a:pt x="7324" y="7826"/>
                  </a:lnTo>
                  <a:lnTo>
                    <a:pt x="7596" y="7784"/>
                  </a:lnTo>
                  <a:lnTo>
                    <a:pt x="7784" y="7722"/>
                  </a:lnTo>
                  <a:lnTo>
                    <a:pt x="7826" y="7659"/>
                  </a:lnTo>
                  <a:lnTo>
                    <a:pt x="7889" y="7617"/>
                  </a:lnTo>
                  <a:lnTo>
                    <a:pt x="7952" y="7638"/>
                  </a:lnTo>
                  <a:lnTo>
                    <a:pt x="8328" y="7638"/>
                  </a:lnTo>
                  <a:lnTo>
                    <a:pt x="8747" y="7659"/>
                  </a:lnTo>
                  <a:lnTo>
                    <a:pt x="8872" y="7680"/>
                  </a:lnTo>
                  <a:lnTo>
                    <a:pt x="9082" y="7868"/>
                  </a:lnTo>
                  <a:lnTo>
                    <a:pt x="9458" y="8036"/>
                  </a:lnTo>
                  <a:lnTo>
                    <a:pt x="9814" y="8161"/>
                  </a:lnTo>
                  <a:lnTo>
                    <a:pt x="9981" y="8182"/>
                  </a:lnTo>
                  <a:lnTo>
                    <a:pt x="10191" y="8287"/>
                  </a:lnTo>
                  <a:lnTo>
                    <a:pt x="10358" y="8266"/>
                  </a:lnTo>
                  <a:lnTo>
                    <a:pt x="10630" y="8182"/>
                  </a:lnTo>
                  <a:lnTo>
                    <a:pt x="10651" y="8287"/>
                  </a:lnTo>
                  <a:lnTo>
                    <a:pt x="10651" y="8349"/>
                  </a:lnTo>
                  <a:lnTo>
                    <a:pt x="10797" y="8391"/>
                  </a:lnTo>
                  <a:lnTo>
                    <a:pt x="10944" y="8391"/>
                  </a:lnTo>
                  <a:lnTo>
                    <a:pt x="11049" y="8287"/>
                  </a:lnTo>
                  <a:lnTo>
                    <a:pt x="11300" y="8098"/>
                  </a:lnTo>
                  <a:lnTo>
                    <a:pt x="11467" y="7931"/>
                  </a:lnTo>
                  <a:lnTo>
                    <a:pt x="11781" y="7826"/>
                  </a:lnTo>
                  <a:lnTo>
                    <a:pt x="12199" y="7659"/>
                  </a:lnTo>
                  <a:lnTo>
                    <a:pt x="12367" y="7617"/>
                  </a:lnTo>
                  <a:lnTo>
                    <a:pt x="12555" y="7554"/>
                  </a:lnTo>
                  <a:lnTo>
                    <a:pt x="12806" y="7533"/>
                  </a:lnTo>
                  <a:lnTo>
                    <a:pt x="12953" y="7533"/>
                  </a:lnTo>
                  <a:lnTo>
                    <a:pt x="13120" y="7408"/>
                  </a:lnTo>
                  <a:lnTo>
                    <a:pt x="13266" y="7303"/>
                  </a:lnTo>
                  <a:lnTo>
                    <a:pt x="13392" y="7303"/>
                  </a:lnTo>
                  <a:lnTo>
                    <a:pt x="13580" y="7240"/>
                  </a:lnTo>
                  <a:lnTo>
                    <a:pt x="13685" y="7240"/>
                  </a:lnTo>
                  <a:lnTo>
                    <a:pt x="13769" y="7031"/>
                  </a:lnTo>
                  <a:lnTo>
                    <a:pt x="13894" y="6801"/>
                  </a:lnTo>
                  <a:lnTo>
                    <a:pt x="14166" y="6508"/>
                  </a:lnTo>
                  <a:lnTo>
                    <a:pt x="14229" y="6403"/>
                  </a:lnTo>
                  <a:lnTo>
                    <a:pt x="14292" y="6299"/>
                  </a:lnTo>
                  <a:lnTo>
                    <a:pt x="14292" y="6215"/>
                  </a:lnTo>
                  <a:lnTo>
                    <a:pt x="14062" y="6090"/>
                  </a:lnTo>
                  <a:lnTo>
                    <a:pt x="13790" y="5901"/>
                  </a:lnTo>
                  <a:lnTo>
                    <a:pt x="13810" y="5839"/>
                  </a:lnTo>
                  <a:lnTo>
                    <a:pt x="13790" y="5692"/>
                  </a:lnTo>
                  <a:lnTo>
                    <a:pt x="13790" y="5462"/>
                  </a:lnTo>
                  <a:lnTo>
                    <a:pt x="13894" y="5336"/>
                  </a:lnTo>
                  <a:lnTo>
                    <a:pt x="14020" y="5232"/>
                  </a:lnTo>
                  <a:lnTo>
                    <a:pt x="14229" y="5169"/>
                  </a:lnTo>
                  <a:lnTo>
                    <a:pt x="14396" y="5211"/>
                  </a:lnTo>
                  <a:lnTo>
                    <a:pt x="14522" y="5274"/>
                  </a:lnTo>
                  <a:lnTo>
                    <a:pt x="14710" y="5357"/>
                  </a:lnTo>
                  <a:lnTo>
                    <a:pt x="14836" y="5378"/>
                  </a:lnTo>
                  <a:lnTo>
                    <a:pt x="14961" y="5441"/>
                  </a:lnTo>
                  <a:lnTo>
                    <a:pt x="15024" y="5441"/>
                  </a:lnTo>
                  <a:lnTo>
                    <a:pt x="15045" y="5336"/>
                  </a:lnTo>
                  <a:lnTo>
                    <a:pt x="15129" y="5253"/>
                  </a:lnTo>
                  <a:lnTo>
                    <a:pt x="15254" y="5148"/>
                  </a:lnTo>
                  <a:lnTo>
                    <a:pt x="15359" y="5064"/>
                  </a:lnTo>
                  <a:lnTo>
                    <a:pt x="15463" y="4855"/>
                  </a:lnTo>
                  <a:lnTo>
                    <a:pt x="15547" y="4813"/>
                  </a:lnTo>
                  <a:lnTo>
                    <a:pt x="15673" y="4834"/>
                  </a:lnTo>
                  <a:lnTo>
                    <a:pt x="15840" y="4834"/>
                  </a:lnTo>
                  <a:lnTo>
                    <a:pt x="16070" y="4646"/>
                  </a:lnTo>
                  <a:lnTo>
                    <a:pt x="16196" y="4625"/>
                  </a:lnTo>
                  <a:lnTo>
                    <a:pt x="16259" y="4541"/>
                  </a:lnTo>
                  <a:lnTo>
                    <a:pt x="16259" y="4437"/>
                  </a:lnTo>
                  <a:lnTo>
                    <a:pt x="16279" y="4269"/>
                  </a:lnTo>
                  <a:lnTo>
                    <a:pt x="16384" y="4102"/>
                  </a:lnTo>
                  <a:lnTo>
                    <a:pt x="16426" y="4018"/>
                  </a:lnTo>
                  <a:lnTo>
                    <a:pt x="16489" y="4060"/>
                  </a:lnTo>
                  <a:lnTo>
                    <a:pt x="16551" y="4018"/>
                  </a:lnTo>
                  <a:lnTo>
                    <a:pt x="16614" y="3976"/>
                  </a:lnTo>
                  <a:lnTo>
                    <a:pt x="16614" y="3872"/>
                  </a:lnTo>
                  <a:lnTo>
                    <a:pt x="16677" y="3851"/>
                  </a:lnTo>
                  <a:lnTo>
                    <a:pt x="16782" y="3914"/>
                  </a:lnTo>
                  <a:lnTo>
                    <a:pt x="16844" y="3872"/>
                  </a:lnTo>
                  <a:lnTo>
                    <a:pt x="17012" y="3746"/>
                  </a:lnTo>
                  <a:lnTo>
                    <a:pt x="17116" y="3600"/>
                  </a:lnTo>
                  <a:lnTo>
                    <a:pt x="17221" y="3579"/>
                  </a:lnTo>
                  <a:lnTo>
                    <a:pt x="17367" y="3662"/>
                  </a:lnTo>
                  <a:lnTo>
                    <a:pt x="17451" y="3600"/>
                  </a:lnTo>
                  <a:lnTo>
                    <a:pt x="17556" y="3579"/>
                  </a:lnTo>
                  <a:lnTo>
                    <a:pt x="17598" y="3642"/>
                  </a:lnTo>
                  <a:lnTo>
                    <a:pt x="17723" y="3662"/>
                  </a:lnTo>
                  <a:lnTo>
                    <a:pt x="17744" y="3579"/>
                  </a:lnTo>
                  <a:lnTo>
                    <a:pt x="17744" y="3495"/>
                  </a:lnTo>
                  <a:lnTo>
                    <a:pt x="17786" y="3453"/>
                  </a:lnTo>
                  <a:lnTo>
                    <a:pt x="17786" y="3349"/>
                  </a:lnTo>
                  <a:lnTo>
                    <a:pt x="17765" y="3265"/>
                  </a:lnTo>
                  <a:lnTo>
                    <a:pt x="17744" y="3160"/>
                  </a:lnTo>
                  <a:lnTo>
                    <a:pt x="17535" y="3014"/>
                  </a:lnTo>
                  <a:lnTo>
                    <a:pt x="17367" y="2805"/>
                  </a:lnTo>
                  <a:lnTo>
                    <a:pt x="17158" y="2616"/>
                  </a:lnTo>
                  <a:lnTo>
                    <a:pt x="17012" y="2428"/>
                  </a:lnTo>
                  <a:lnTo>
                    <a:pt x="16740" y="2344"/>
                  </a:lnTo>
                  <a:lnTo>
                    <a:pt x="16698" y="2407"/>
                  </a:lnTo>
                  <a:lnTo>
                    <a:pt x="16531" y="2449"/>
                  </a:lnTo>
                  <a:lnTo>
                    <a:pt x="16531" y="2554"/>
                  </a:lnTo>
                  <a:lnTo>
                    <a:pt x="16531" y="2700"/>
                  </a:lnTo>
                  <a:lnTo>
                    <a:pt x="16405" y="2909"/>
                  </a:lnTo>
                  <a:lnTo>
                    <a:pt x="16300" y="2805"/>
                  </a:lnTo>
                  <a:lnTo>
                    <a:pt x="16028" y="2742"/>
                  </a:lnTo>
                  <a:lnTo>
                    <a:pt x="15798" y="2742"/>
                  </a:lnTo>
                  <a:lnTo>
                    <a:pt x="15631" y="2909"/>
                  </a:lnTo>
                  <a:lnTo>
                    <a:pt x="15359" y="2763"/>
                  </a:lnTo>
                  <a:lnTo>
                    <a:pt x="15254" y="2595"/>
                  </a:lnTo>
                  <a:lnTo>
                    <a:pt x="15338" y="2323"/>
                  </a:lnTo>
                  <a:lnTo>
                    <a:pt x="15317" y="2219"/>
                  </a:lnTo>
                  <a:lnTo>
                    <a:pt x="15359" y="2030"/>
                  </a:lnTo>
                  <a:lnTo>
                    <a:pt x="15338" y="1863"/>
                  </a:lnTo>
                  <a:lnTo>
                    <a:pt x="15463" y="963"/>
                  </a:lnTo>
                  <a:lnTo>
                    <a:pt x="15463" y="942"/>
                  </a:lnTo>
                  <a:lnTo>
                    <a:pt x="15422" y="880"/>
                  </a:lnTo>
                  <a:lnTo>
                    <a:pt x="15212" y="838"/>
                  </a:lnTo>
                  <a:lnTo>
                    <a:pt x="14982" y="859"/>
                  </a:lnTo>
                  <a:lnTo>
                    <a:pt x="14982" y="922"/>
                  </a:lnTo>
                  <a:lnTo>
                    <a:pt x="14857" y="984"/>
                  </a:lnTo>
                  <a:lnTo>
                    <a:pt x="14752" y="984"/>
                  </a:lnTo>
                  <a:lnTo>
                    <a:pt x="14710" y="942"/>
                  </a:lnTo>
                  <a:lnTo>
                    <a:pt x="14606" y="1026"/>
                  </a:lnTo>
                  <a:lnTo>
                    <a:pt x="14501" y="963"/>
                  </a:lnTo>
                  <a:lnTo>
                    <a:pt x="14438" y="880"/>
                  </a:lnTo>
                  <a:lnTo>
                    <a:pt x="14313" y="775"/>
                  </a:lnTo>
                  <a:lnTo>
                    <a:pt x="14208" y="775"/>
                  </a:lnTo>
                  <a:lnTo>
                    <a:pt x="14020" y="838"/>
                  </a:lnTo>
                  <a:lnTo>
                    <a:pt x="13999" y="775"/>
                  </a:lnTo>
                  <a:lnTo>
                    <a:pt x="13894" y="775"/>
                  </a:lnTo>
                  <a:lnTo>
                    <a:pt x="13790" y="859"/>
                  </a:lnTo>
                  <a:lnTo>
                    <a:pt x="13769" y="984"/>
                  </a:lnTo>
                  <a:lnTo>
                    <a:pt x="13685" y="1068"/>
                  </a:lnTo>
                  <a:lnTo>
                    <a:pt x="13559" y="1131"/>
                  </a:lnTo>
                  <a:lnTo>
                    <a:pt x="13476" y="1256"/>
                  </a:lnTo>
                  <a:lnTo>
                    <a:pt x="13476" y="1298"/>
                  </a:lnTo>
                  <a:lnTo>
                    <a:pt x="13455" y="1403"/>
                  </a:lnTo>
                  <a:lnTo>
                    <a:pt x="13350" y="1507"/>
                  </a:lnTo>
                  <a:lnTo>
                    <a:pt x="12973" y="1507"/>
                  </a:lnTo>
                  <a:lnTo>
                    <a:pt x="12869" y="1612"/>
                  </a:lnTo>
                  <a:lnTo>
                    <a:pt x="12743" y="1612"/>
                  </a:lnTo>
                  <a:lnTo>
                    <a:pt x="12534" y="1758"/>
                  </a:lnTo>
                  <a:lnTo>
                    <a:pt x="12429" y="1905"/>
                  </a:lnTo>
                  <a:lnTo>
                    <a:pt x="12367" y="1905"/>
                  </a:lnTo>
                  <a:lnTo>
                    <a:pt x="12283" y="1863"/>
                  </a:lnTo>
                  <a:lnTo>
                    <a:pt x="12137" y="1863"/>
                  </a:lnTo>
                  <a:lnTo>
                    <a:pt x="12095" y="1884"/>
                  </a:lnTo>
                  <a:lnTo>
                    <a:pt x="11927" y="1905"/>
                  </a:lnTo>
                  <a:lnTo>
                    <a:pt x="11593" y="1905"/>
                  </a:lnTo>
                  <a:lnTo>
                    <a:pt x="11362" y="1863"/>
                  </a:lnTo>
                  <a:lnTo>
                    <a:pt x="11090" y="1884"/>
                  </a:lnTo>
                  <a:lnTo>
                    <a:pt x="11028" y="1884"/>
                  </a:lnTo>
                  <a:lnTo>
                    <a:pt x="10923" y="1758"/>
                  </a:lnTo>
                  <a:lnTo>
                    <a:pt x="10839" y="1758"/>
                  </a:lnTo>
                  <a:lnTo>
                    <a:pt x="10756" y="1696"/>
                  </a:lnTo>
                  <a:lnTo>
                    <a:pt x="10651" y="1612"/>
                  </a:lnTo>
                  <a:lnTo>
                    <a:pt x="10609" y="1445"/>
                  </a:lnTo>
                  <a:lnTo>
                    <a:pt x="10525" y="1382"/>
                  </a:lnTo>
                  <a:lnTo>
                    <a:pt x="10421" y="1403"/>
                  </a:lnTo>
                  <a:lnTo>
                    <a:pt x="10232" y="1403"/>
                  </a:lnTo>
                  <a:lnTo>
                    <a:pt x="10044" y="1340"/>
                  </a:lnTo>
                  <a:lnTo>
                    <a:pt x="9919" y="1173"/>
                  </a:lnTo>
                  <a:lnTo>
                    <a:pt x="9521" y="1173"/>
                  </a:lnTo>
                  <a:lnTo>
                    <a:pt x="9396" y="1089"/>
                  </a:lnTo>
                  <a:lnTo>
                    <a:pt x="9270" y="1131"/>
                  </a:lnTo>
                  <a:lnTo>
                    <a:pt x="9103" y="1152"/>
                  </a:lnTo>
                  <a:lnTo>
                    <a:pt x="8977" y="1194"/>
                  </a:lnTo>
                  <a:lnTo>
                    <a:pt x="8768" y="1214"/>
                  </a:lnTo>
                  <a:lnTo>
                    <a:pt x="8580" y="1277"/>
                  </a:lnTo>
                  <a:lnTo>
                    <a:pt x="8517" y="1382"/>
                  </a:lnTo>
                  <a:lnTo>
                    <a:pt x="8433" y="1403"/>
                  </a:lnTo>
                  <a:lnTo>
                    <a:pt x="8349" y="1382"/>
                  </a:lnTo>
                  <a:lnTo>
                    <a:pt x="8266" y="1382"/>
                  </a:lnTo>
                  <a:lnTo>
                    <a:pt x="8182" y="1445"/>
                  </a:lnTo>
                  <a:lnTo>
                    <a:pt x="8015" y="1445"/>
                  </a:lnTo>
                  <a:lnTo>
                    <a:pt x="7952" y="1466"/>
                  </a:lnTo>
                  <a:lnTo>
                    <a:pt x="7889" y="1466"/>
                  </a:lnTo>
                  <a:lnTo>
                    <a:pt x="7722" y="1361"/>
                  </a:lnTo>
                  <a:lnTo>
                    <a:pt x="7533" y="1340"/>
                  </a:lnTo>
                  <a:lnTo>
                    <a:pt x="7512" y="1256"/>
                  </a:lnTo>
                  <a:lnTo>
                    <a:pt x="7387" y="1152"/>
                  </a:lnTo>
                  <a:lnTo>
                    <a:pt x="7324" y="1152"/>
                  </a:lnTo>
                  <a:lnTo>
                    <a:pt x="7261" y="1089"/>
                  </a:lnTo>
                  <a:lnTo>
                    <a:pt x="7261" y="984"/>
                  </a:lnTo>
                  <a:lnTo>
                    <a:pt x="7199" y="859"/>
                  </a:lnTo>
                  <a:lnTo>
                    <a:pt x="7136" y="817"/>
                  </a:lnTo>
                  <a:lnTo>
                    <a:pt x="7136" y="691"/>
                  </a:lnTo>
                  <a:lnTo>
                    <a:pt x="7094" y="629"/>
                  </a:lnTo>
                  <a:lnTo>
                    <a:pt x="7094" y="566"/>
                  </a:lnTo>
                  <a:lnTo>
                    <a:pt x="7052" y="461"/>
                  </a:lnTo>
                  <a:lnTo>
                    <a:pt x="6947" y="440"/>
                  </a:lnTo>
                  <a:lnTo>
                    <a:pt x="6696" y="440"/>
                  </a:lnTo>
                  <a:lnTo>
                    <a:pt x="6592" y="419"/>
                  </a:lnTo>
                  <a:lnTo>
                    <a:pt x="6529" y="398"/>
                  </a:lnTo>
                  <a:lnTo>
                    <a:pt x="6383" y="357"/>
                  </a:lnTo>
                  <a:lnTo>
                    <a:pt x="6341" y="315"/>
                  </a:lnTo>
                  <a:lnTo>
                    <a:pt x="6257" y="252"/>
                  </a:lnTo>
                  <a:lnTo>
                    <a:pt x="5901" y="252"/>
                  </a:lnTo>
                  <a:lnTo>
                    <a:pt x="5755" y="210"/>
                  </a:lnTo>
                  <a:lnTo>
                    <a:pt x="5734" y="168"/>
                  </a:lnTo>
                  <a:lnTo>
                    <a:pt x="5567" y="105"/>
                  </a:lnTo>
                  <a:lnTo>
                    <a:pt x="5441" y="43"/>
                  </a:lnTo>
                  <a:lnTo>
                    <a:pt x="5378"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4" name="Google Shape;894;p33"/>
            <p:cNvSpPr/>
            <p:nvPr/>
          </p:nvSpPr>
          <p:spPr>
            <a:xfrm>
              <a:off x="5730000" y="3287725"/>
              <a:ext cx="141250" cy="120875"/>
            </a:xfrm>
            <a:custGeom>
              <a:rect b="b" l="l" r="r" t="t"/>
              <a:pathLst>
                <a:path extrusionOk="0" h="4835" w="5650">
                  <a:moveTo>
                    <a:pt x="126" y="1"/>
                  </a:moveTo>
                  <a:lnTo>
                    <a:pt x="42" y="2156"/>
                  </a:lnTo>
                  <a:lnTo>
                    <a:pt x="21" y="2323"/>
                  </a:lnTo>
                  <a:lnTo>
                    <a:pt x="21" y="2407"/>
                  </a:lnTo>
                  <a:lnTo>
                    <a:pt x="21" y="2470"/>
                  </a:lnTo>
                  <a:lnTo>
                    <a:pt x="0" y="3872"/>
                  </a:lnTo>
                  <a:lnTo>
                    <a:pt x="168" y="3872"/>
                  </a:lnTo>
                  <a:lnTo>
                    <a:pt x="251" y="3892"/>
                  </a:lnTo>
                  <a:lnTo>
                    <a:pt x="356" y="3872"/>
                  </a:lnTo>
                  <a:lnTo>
                    <a:pt x="732" y="3872"/>
                  </a:lnTo>
                  <a:lnTo>
                    <a:pt x="753" y="3934"/>
                  </a:lnTo>
                  <a:lnTo>
                    <a:pt x="837" y="3997"/>
                  </a:lnTo>
                  <a:lnTo>
                    <a:pt x="942" y="4039"/>
                  </a:lnTo>
                  <a:lnTo>
                    <a:pt x="1046" y="3955"/>
                  </a:lnTo>
                  <a:lnTo>
                    <a:pt x="1256" y="3892"/>
                  </a:lnTo>
                  <a:lnTo>
                    <a:pt x="1276" y="3851"/>
                  </a:lnTo>
                  <a:lnTo>
                    <a:pt x="1318" y="3892"/>
                  </a:lnTo>
                  <a:lnTo>
                    <a:pt x="1381" y="3830"/>
                  </a:lnTo>
                  <a:lnTo>
                    <a:pt x="1360" y="3662"/>
                  </a:lnTo>
                  <a:lnTo>
                    <a:pt x="1214" y="3558"/>
                  </a:lnTo>
                  <a:lnTo>
                    <a:pt x="1046" y="3474"/>
                  </a:lnTo>
                  <a:lnTo>
                    <a:pt x="900" y="3453"/>
                  </a:lnTo>
                  <a:lnTo>
                    <a:pt x="858" y="3411"/>
                  </a:lnTo>
                  <a:lnTo>
                    <a:pt x="753" y="3369"/>
                  </a:lnTo>
                  <a:lnTo>
                    <a:pt x="732" y="3369"/>
                  </a:lnTo>
                  <a:lnTo>
                    <a:pt x="670" y="3328"/>
                  </a:lnTo>
                  <a:lnTo>
                    <a:pt x="649" y="3202"/>
                  </a:lnTo>
                  <a:lnTo>
                    <a:pt x="544" y="3056"/>
                  </a:lnTo>
                  <a:lnTo>
                    <a:pt x="440" y="3014"/>
                  </a:lnTo>
                  <a:lnTo>
                    <a:pt x="419" y="2930"/>
                  </a:lnTo>
                  <a:lnTo>
                    <a:pt x="335" y="2846"/>
                  </a:lnTo>
                  <a:lnTo>
                    <a:pt x="419" y="2909"/>
                  </a:lnTo>
                  <a:lnTo>
                    <a:pt x="440" y="3014"/>
                  </a:lnTo>
                  <a:lnTo>
                    <a:pt x="523" y="3014"/>
                  </a:lnTo>
                  <a:lnTo>
                    <a:pt x="649" y="3097"/>
                  </a:lnTo>
                  <a:lnTo>
                    <a:pt x="670" y="3202"/>
                  </a:lnTo>
                  <a:lnTo>
                    <a:pt x="670" y="3328"/>
                  </a:lnTo>
                  <a:lnTo>
                    <a:pt x="732" y="3328"/>
                  </a:lnTo>
                  <a:lnTo>
                    <a:pt x="879" y="3348"/>
                  </a:lnTo>
                  <a:lnTo>
                    <a:pt x="963" y="3432"/>
                  </a:lnTo>
                  <a:lnTo>
                    <a:pt x="1151" y="3432"/>
                  </a:lnTo>
                  <a:lnTo>
                    <a:pt x="1297" y="3369"/>
                  </a:lnTo>
                  <a:lnTo>
                    <a:pt x="1423" y="3411"/>
                  </a:lnTo>
                  <a:lnTo>
                    <a:pt x="1507" y="3348"/>
                  </a:lnTo>
                  <a:lnTo>
                    <a:pt x="1486" y="3328"/>
                  </a:lnTo>
                  <a:lnTo>
                    <a:pt x="1402" y="3244"/>
                  </a:lnTo>
                  <a:lnTo>
                    <a:pt x="1360" y="3160"/>
                  </a:lnTo>
                  <a:lnTo>
                    <a:pt x="1276" y="3202"/>
                  </a:lnTo>
                  <a:lnTo>
                    <a:pt x="1256" y="3118"/>
                  </a:lnTo>
                  <a:lnTo>
                    <a:pt x="1297" y="3160"/>
                  </a:lnTo>
                  <a:lnTo>
                    <a:pt x="1423" y="3139"/>
                  </a:lnTo>
                  <a:lnTo>
                    <a:pt x="1507" y="3244"/>
                  </a:lnTo>
                  <a:lnTo>
                    <a:pt x="1611" y="3244"/>
                  </a:lnTo>
                  <a:lnTo>
                    <a:pt x="1569" y="3202"/>
                  </a:lnTo>
                  <a:lnTo>
                    <a:pt x="1569" y="3118"/>
                  </a:lnTo>
                  <a:lnTo>
                    <a:pt x="1611" y="3056"/>
                  </a:lnTo>
                  <a:lnTo>
                    <a:pt x="1611" y="3014"/>
                  </a:lnTo>
                  <a:lnTo>
                    <a:pt x="1611" y="2930"/>
                  </a:lnTo>
                  <a:lnTo>
                    <a:pt x="1528" y="2825"/>
                  </a:lnTo>
                  <a:lnTo>
                    <a:pt x="1528" y="2804"/>
                  </a:lnTo>
                  <a:lnTo>
                    <a:pt x="1632" y="2846"/>
                  </a:lnTo>
                  <a:lnTo>
                    <a:pt x="1674" y="2909"/>
                  </a:lnTo>
                  <a:lnTo>
                    <a:pt x="1779" y="3014"/>
                  </a:lnTo>
                  <a:lnTo>
                    <a:pt x="1883" y="3035"/>
                  </a:lnTo>
                  <a:lnTo>
                    <a:pt x="1883" y="2993"/>
                  </a:lnTo>
                  <a:lnTo>
                    <a:pt x="1841" y="2909"/>
                  </a:lnTo>
                  <a:lnTo>
                    <a:pt x="1883" y="2930"/>
                  </a:lnTo>
                  <a:lnTo>
                    <a:pt x="1904" y="3035"/>
                  </a:lnTo>
                  <a:lnTo>
                    <a:pt x="1946" y="3035"/>
                  </a:lnTo>
                  <a:lnTo>
                    <a:pt x="1946" y="2951"/>
                  </a:lnTo>
                  <a:lnTo>
                    <a:pt x="1925" y="2888"/>
                  </a:lnTo>
                  <a:lnTo>
                    <a:pt x="1946" y="2784"/>
                  </a:lnTo>
                  <a:lnTo>
                    <a:pt x="2009" y="2825"/>
                  </a:lnTo>
                  <a:lnTo>
                    <a:pt x="2155" y="2888"/>
                  </a:lnTo>
                  <a:lnTo>
                    <a:pt x="2197" y="2951"/>
                  </a:lnTo>
                  <a:lnTo>
                    <a:pt x="2260" y="2993"/>
                  </a:lnTo>
                  <a:lnTo>
                    <a:pt x="2323" y="2951"/>
                  </a:lnTo>
                  <a:lnTo>
                    <a:pt x="2365" y="2993"/>
                  </a:lnTo>
                  <a:lnTo>
                    <a:pt x="2427" y="2930"/>
                  </a:lnTo>
                  <a:lnTo>
                    <a:pt x="2427" y="3014"/>
                  </a:lnTo>
                  <a:lnTo>
                    <a:pt x="2427" y="3097"/>
                  </a:lnTo>
                  <a:lnTo>
                    <a:pt x="2469" y="3097"/>
                  </a:lnTo>
                  <a:lnTo>
                    <a:pt x="2553" y="3160"/>
                  </a:lnTo>
                  <a:lnTo>
                    <a:pt x="2867" y="3244"/>
                  </a:lnTo>
                  <a:lnTo>
                    <a:pt x="2950" y="3307"/>
                  </a:lnTo>
                  <a:lnTo>
                    <a:pt x="3055" y="3411"/>
                  </a:lnTo>
                  <a:lnTo>
                    <a:pt x="3076" y="3558"/>
                  </a:lnTo>
                  <a:lnTo>
                    <a:pt x="3243" y="3746"/>
                  </a:lnTo>
                  <a:lnTo>
                    <a:pt x="3264" y="3830"/>
                  </a:lnTo>
                  <a:lnTo>
                    <a:pt x="3369" y="3872"/>
                  </a:lnTo>
                  <a:lnTo>
                    <a:pt x="3453" y="3955"/>
                  </a:lnTo>
                  <a:lnTo>
                    <a:pt x="3473" y="4039"/>
                  </a:lnTo>
                  <a:lnTo>
                    <a:pt x="3725" y="4290"/>
                  </a:lnTo>
                  <a:lnTo>
                    <a:pt x="3725" y="4374"/>
                  </a:lnTo>
                  <a:lnTo>
                    <a:pt x="3829" y="4457"/>
                  </a:lnTo>
                  <a:lnTo>
                    <a:pt x="3997" y="4499"/>
                  </a:lnTo>
                  <a:lnTo>
                    <a:pt x="4080" y="4478"/>
                  </a:lnTo>
                  <a:lnTo>
                    <a:pt x="4122" y="4478"/>
                  </a:lnTo>
                  <a:lnTo>
                    <a:pt x="4206" y="4520"/>
                  </a:lnTo>
                  <a:lnTo>
                    <a:pt x="4394" y="4499"/>
                  </a:lnTo>
                  <a:lnTo>
                    <a:pt x="4520" y="4562"/>
                  </a:lnTo>
                  <a:lnTo>
                    <a:pt x="4624" y="4520"/>
                  </a:lnTo>
                  <a:lnTo>
                    <a:pt x="4771" y="4562"/>
                  </a:lnTo>
                  <a:lnTo>
                    <a:pt x="4875" y="4604"/>
                  </a:lnTo>
                  <a:lnTo>
                    <a:pt x="5022" y="4583"/>
                  </a:lnTo>
                  <a:lnTo>
                    <a:pt x="5064" y="4667"/>
                  </a:lnTo>
                  <a:lnTo>
                    <a:pt x="5168" y="4667"/>
                  </a:lnTo>
                  <a:lnTo>
                    <a:pt x="5189" y="4688"/>
                  </a:lnTo>
                  <a:lnTo>
                    <a:pt x="5126" y="4729"/>
                  </a:lnTo>
                  <a:lnTo>
                    <a:pt x="5252" y="4771"/>
                  </a:lnTo>
                  <a:lnTo>
                    <a:pt x="5378" y="4834"/>
                  </a:lnTo>
                  <a:lnTo>
                    <a:pt x="5503" y="4813"/>
                  </a:lnTo>
                  <a:lnTo>
                    <a:pt x="5545" y="4729"/>
                  </a:lnTo>
                  <a:lnTo>
                    <a:pt x="5398" y="4667"/>
                  </a:lnTo>
                  <a:lnTo>
                    <a:pt x="5357" y="4667"/>
                  </a:lnTo>
                  <a:lnTo>
                    <a:pt x="5357" y="4604"/>
                  </a:lnTo>
                  <a:lnTo>
                    <a:pt x="5461" y="4583"/>
                  </a:lnTo>
                  <a:lnTo>
                    <a:pt x="5545" y="4604"/>
                  </a:lnTo>
                  <a:lnTo>
                    <a:pt x="5650" y="4562"/>
                  </a:lnTo>
                  <a:lnTo>
                    <a:pt x="5440" y="4499"/>
                  </a:lnTo>
                  <a:lnTo>
                    <a:pt x="5168" y="4478"/>
                  </a:lnTo>
                  <a:lnTo>
                    <a:pt x="5043" y="4395"/>
                  </a:lnTo>
                  <a:lnTo>
                    <a:pt x="4980" y="4311"/>
                  </a:lnTo>
                  <a:lnTo>
                    <a:pt x="5126" y="4269"/>
                  </a:lnTo>
                  <a:lnTo>
                    <a:pt x="5189" y="4269"/>
                  </a:lnTo>
                  <a:lnTo>
                    <a:pt x="5252" y="4248"/>
                  </a:lnTo>
                  <a:lnTo>
                    <a:pt x="5168" y="4185"/>
                  </a:lnTo>
                  <a:lnTo>
                    <a:pt x="4959" y="4185"/>
                  </a:lnTo>
                  <a:lnTo>
                    <a:pt x="4771" y="4164"/>
                  </a:lnTo>
                  <a:lnTo>
                    <a:pt x="4708" y="4081"/>
                  </a:lnTo>
                  <a:lnTo>
                    <a:pt x="4708" y="3997"/>
                  </a:lnTo>
                  <a:lnTo>
                    <a:pt x="4771" y="3934"/>
                  </a:lnTo>
                  <a:lnTo>
                    <a:pt x="4813" y="3851"/>
                  </a:lnTo>
                  <a:lnTo>
                    <a:pt x="4750" y="3788"/>
                  </a:lnTo>
                  <a:lnTo>
                    <a:pt x="4666" y="3788"/>
                  </a:lnTo>
                  <a:lnTo>
                    <a:pt x="4624" y="3830"/>
                  </a:lnTo>
                  <a:lnTo>
                    <a:pt x="4541" y="3788"/>
                  </a:lnTo>
                  <a:lnTo>
                    <a:pt x="4457" y="3830"/>
                  </a:lnTo>
                  <a:lnTo>
                    <a:pt x="4352" y="3683"/>
                  </a:lnTo>
                  <a:lnTo>
                    <a:pt x="4352" y="3537"/>
                  </a:lnTo>
                  <a:lnTo>
                    <a:pt x="4248" y="3516"/>
                  </a:lnTo>
                  <a:lnTo>
                    <a:pt x="4143" y="3244"/>
                  </a:lnTo>
                  <a:lnTo>
                    <a:pt x="4101" y="3223"/>
                  </a:lnTo>
                  <a:lnTo>
                    <a:pt x="4080" y="3139"/>
                  </a:lnTo>
                  <a:lnTo>
                    <a:pt x="3934" y="3139"/>
                  </a:lnTo>
                  <a:lnTo>
                    <a:pt x="3871" y="3097"/>
                  </a:lnTo>
                  <a:lnTo>
                    <a:pt x="3808" y="2951"/>
                  </a:lnTo>
                  <a:lnTo>
                    <a:pt x="3683" y="2825"/>
                  </a:lnTo>
                  <a:lnTo>
                    <a:pt x="3662" y="2700"/>
                  </a:lnTo>
                  <a:lnTo>
                    <a:pt x="3578" y="2616"/>
                  </a:lnTo>
                  <a:lnTo>
                    <a:pt x="3494" y="2512"/>
                  </a:lnTo>
                  <a:lnTo>
                    <a:pt x="3515" y="2470"/>
                  </a:lnTo>
                  <a:lnTo>
                    <a:pt x="3766" y="2491"/>
                  </a:lnTo>
                  <a:lnTo>
                    <a:pt x="3976" y="2386"/>
                  </a:lnTo>
                  <a:lnTo>
                    <a:pt x="4017" y="2281"/>
                  </a:lnTo>
                  <a:lnTo>
                    <a:pt x="3997" y="2156"/>
                  </a:lnTo>
                  <a:lnTo>
                    <a:pt x="3829" y="1988"/>
                  </a:lnTo>
                  <a:lnTo>
                    <a:pt x="3704" y="1968"/>
                  </a:lnTo>
                  <a:lnTo>
                    <a:pt x="3662" y="1988"/>
                  </a:lnTo>
                  <a:lnTo>
                    <a:pt x="3557" y="1947"/>
                  </a:lnTo>
                  <a:lnTo>
                    <a:pt x="3348" y="1842"/>
                  </a:lnTo>
                  <a:lnTo>
                    <a:pt x="3243" y="1737"/>
                  </a:lnTo>
                  <a:lnTo>
                    <a:pt x="3097" y="1758"/>
                  </a:lnTo>
                  <a:lnTo>
                    <a:pt x="2846" y="1654"/>
                  </a:lnTo>
                  <a:lnTo>
                    <a:pt x="2825" y="1570"/>
                  </a:lnTo>
                  <a:lnTo>
                    <a:pt x="2867" y="1444"/>
                  </a:lnTo>
                  <a:lnTo>
                    <a:pt x="2888" y="1340"/>
                  </a:lnTo>
                  <a:lnTo>
                    <a:pt x="2825" y="1235"/>
                  </a:lnTo>
                  <a:lnTo>
                    <a:pt x="2616" y="1026"/>
                  </a:lnTo>
                  <a:lnTo>
                    <a:pt x="2553" y="1026"/>
                  </a:lnTo>
                  <a:lnTo>
                    <a:pt x="2511" y="1047"/>
                  </a:lnTo>
                  <a:lnTo>
                    <a:pt x="2448" y="963"/>
                  </a:lnTo>
                  <a:lnTo>
                    <a:pt x="2344" y="900"/>
                  </a:lnTo>
                  <a:lnTo>
                    <a:pt x="2323" y="817"/>
                  </a:lnTo>
                  <a:lnTo>
                    <a:pt x="2197" y="796"/>
                  </a:lnTo>
                  <a:lnTo>
                    <a:pt x="2134" y="712"/>
                  </a:lnTo>
                  <a:lnTo>
                    <a:pt x="2092" y="712"/>
                  </a:lnTo>
                  <a:lnTo>
                    <a:pt x="1988" y="649"/>
                  </a:lnTo>
                  <a:lnTo>
                    <a:pt x="1841" y="649"/>
                  </a:lnTo>
                  <a:lnTo>
                    <a:pt x="1716" y="545"/>
                  </a:lnTo>
                  <a:lnTo>
                    <a:pt x="1590" y="524"/>
                  </a:lnTo>
                  <a:lnTo>
                    <a:pt x="1381" y="398"/>
                  </a:lnTo>
                  <a:lnTo>
                    <a:pt x="1067" y="377"/>
                  </a:lnTo>
                  <a:lnTo>
                    <a:pt x="963" y="315"/>
                  </a:lnTo>
                  <a:lnTo>
                    <a:pt x="879" y="231"/>
                  </a:lnTo>
                  <a:lnTo>
                    <a:pt x="837" y="231"/>
                  </a:lnTo>
                  <a:lnTo>
                    <a:pt x="795" y="273"/>
                  </a:lnTo>
                  <a:lnTo>
                    <a:pt x="565" y="189"/>
                  </a:lnTo>
                  <a:lnTo>
                    <a:pt x="523" y="126"/>
                  </a:lnTo>
                  <a:lnTo>
                    <a:pt x="419" y="84"/>
                  </a:lnTo>
                  <a:lnTo>
                    <a:pt x="230"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5" name="Google Shape;895;p33"/>
            <p:cNvSpPr/>
            <p:nvPr/>
          </p:nvSpPr>
          <p:spPr>
            <a:xfrm>
              <a:off x="5413525" y="2961325"/>
              <a:ext cx="115100" cy="200900"/>
            </a:xfrm>
            <a:custGeom>
              <a:rect b="b" l="l" r="r" t="t"/>
              <a:pathLst>
                <a:path extrusionOk="0" h="8036" w="4604">
                  <a:moveTo>
                    <a:pt x="586" y="0"/>
                  </a:moveTo>
                  <a:lnTo>
                    <a:pt x="440" y="63"/>
                  </a:lnTo>
                  <a:lnTo>
                    <a:pt x="419" y="189"/>
                  </a:lnTo>
                  <a:lnTo>
                    <a:pt x="314" y="419"/>
                  </a:lnTo>
                  <a:lnTo>
                    <a:pt x="335" y="565"/>
                  </a:lnTo>
                  <a:lnTo>
                    <a:pt x="335" y="795"/>
                  </a:lnTo>
                  <a:lnTo>
                    <a:pt x="251" y="1088"/>
                  </a:lnTo>
                  <a:lnTo>
                    <a:pt x="210" y="1214"/>
                  </a:lnTo>
                  <a:lnTo>
                    <a:pt x="272" y="1402"/>
                  </a:lnTo>
                  <a:lnTo>
                    <a:pt x="272" y="1465"/>
                  </a:lnTo>
                  <a:lnTo>
                    <a:pt x="210" y="1528"/>
                  </a:lnTo>
                  <a:lnTo>
                    <a:pt x="105" y="1507"/>
                  </a:lnTo>
                  <a:lnTo>
                    <a:pt x="21" y="1402"/>
                  </a:lnTo>
                  <a:lnTo>
                    <a:pt x="0" y="1528"/>
                  </a:lnTo>
                  <a:lnTo>
                    <a:pt x="21" y="1653"/>
                  </a:lnTo>
                  <a:lnTo>
                    <a:pt x="105" y="1653"/>
                  </a:lnTo>
                  <a:lnTo>
                    <a:pt x="126" y="1716"/>
                  </a:lnTo>
                  <a:lnTo>
                    <a:pt x="63" y="1779"/>
                  </a:lnTo>
                  <a:lnTo>
                    <a:pt x="126" y="1946"/>
                  </a:lnTo>
                  <a:lnTo>
                    <a:pt x="210" y="2093"/>
                  </a:lnTo>
                  <a:lnTo>
                    <a:pt x="210" y="2302"/>
                  </a:lnTo>
                  <a:lnTo>
                    <a:pt x="251" y="2344"/>
                  </a:lnTo>
                  <a:lnTo>
                    <a:pt x="314" y="2302"/>
                  </a:lnTo>
                  <a:lnTo>
                    <a:pt x="356" y="2344"/>
                  </a:lnTo>
                  <a:lnTo>
                    <a:pt x="356" y="2448"/>
                  </a:lnTo>
                  <a:lnTo>
                    <a:pt x="461" y="2595"/>
                  </a:lnTo>
                  <a:lnTo>
                    <a:pt x="544" y="2595"/>
                  </a:lnTo>
                  <a:lnTo>
                    <a:pt x="628" y="2511"/>
                  </a:lnTo>
                  <a:lnTo>
                    <a:pt x="565" y="2448"/>
                  </a:lnTo>
                  <a:lnTo>
                    <a:pt x="565" y="2365"/>
                  </a:lnTo>
                  <a:lnTo>
                    <a:pt x="691" y="2365"/>
                  </a:lnTo>
                  <a:lnTo>
                    <a:pt x="795" y="2448"/>
                  </a:lnTo>
                  <a:lnTo>
                    <a:pt x="670" y="2595"/>
                  </a:lnTo>
                  <a:lnTo>
                    <a:pt x="628" y="2679"/>
                  </a:lnTo>
                  <a:lnTo>
                    <a:pt x="628" y="2762"/>
                  </a:lnTo>
                  <a:lnTo>
                    <a:pt x="628" y="2888"/>
                  </a:lnTo>
                  <a:lnTo>
                    <a:pt x="691" y="3013"/>
                  </a:lnTo>
                  <a:lnTo>
                    <a:pt x="733" y="2909"/>
                  </a:lnTo>
                  <a:lnTo>
                    <a:pt x="795" y="2888"/>
                  </a:lnTo>
                  <a:lnTo>
                    <a:pt x="858" y="2992"/>
                  </a:lnTo>
                  <a:lnTo>
                    <a:pt x="795" y="3097"/>
                  </a:lnTo>
                  <a:lnTo>
                    <a:pt x="795" y="3097"/>
                  </a:lnTo>
                  <a:lnTo>
                    <a:pt x="879" y="3076"/>
                  </a:lnTo>
                  <a:lnTo>
                    <a:pt x="963" y="3013"/>
                  </a:lnTo>
                  <a:cubicBezTo>
                    <a:pt x="963" y="3097"/>
                    <a:pt x="963" y="3181"/>
                    <a:pt x="984" y="3244"/>
                  </a:cubicBezTo>
                  <a:lnTo>
                    <a:pt x="900" y="3181"/>
                  </a:lnTo>
                  <a:lnTo>
                    <a:pt x="775" y="3202"/>
                  </a:lnTo>
                  <a:lnTo>
                    <a:pt x="649" y="3139"/>
                  </a:lnTo>
                  <a:lnTo>
                    <a:pt x="544" y="3202"/>
                  </a:lnTo>
                  <a:lnTo>
                    <a:pt x="565" y="3244"/>
                  </a:lnTo>
                  <a:lnTo>
                    <a:pt x="649" y="3244"/>
                  </a:lnTo>
                  <a:lnTo>
                    <a:pt x="670" y="3390"/>
                  </a:lnTo>
                  <a:lnTo>
                    <a:pt x="754" y="3411"/>
                  </a:lnTo>
                  <a:lnTo>
                    <a:pt x="816" y="3516"/>
                  </a:lnTo>
                  <a:lnTo>
                    <a:pt x="816" y="3704"/>
                  </a:lnTo>
                  <a:lnTo>
                    <a:pt x="900" y="3746"/>
                  </a:lnTo>
                  <a:lnTo>
                    <a:pt x="900" y="3850"/>
                  </a:lnTo>
                  <a:lnTo>
                    <a:pt x="1005" y="3976"/>
                  </a:lnTo>
                  <a:lnTo>
                    <a:pt x="1109" y="4018"/>
                  </a:lnTo>
                  <a:lnTo>
                    <a:pt x="1214" y="3934"/>
                  </a:lnTo>
                  <a:lnTo>
                    <a:pt x="1214" y="3850"/>
                  </a:lnTo>
                  <a:lnTo>
                    <a:pt x="1277" y="3829"/>
                  </a:lnTo>
                  <a:lnTo>
                    <a:pt x="1277" y="3725"/>
                  </a:lnTo>
                  <a:lnTo>
                    <a:pt x="1214" y="3641"/>
                  </a:lnTo>
                  <a:lnTo>
                    <a:pt x="1277" y="3557"/>
                  </a:lnTo>
                  <a:lnTo>
                    <a:pt x="1277" y="3453"/>
                  </a:lnTo>
                  <a:lnTo>
                    <a:pt x="1172" y="3411"/>
                  </a:lnTo>
                  <a:lnTo>
                    <a:pt x="1109" y="3348"/>
                  </a:lnTo>
                  <a:cubicBezTo>
                    <a:pt x="1130" y="3306"/>
                    <a:pt x="1130" y="3223"/>
                    <a:pt x="1130" y="3181"/>
                  </a:cubicBezTo>
                  <a:lnTo>
                    <a:pt x="1235" y="3097"/>
                  </a:lnTo>
                  <a:lnTo>
                    <a:pt x="1214" y="3013"/>
                  </a:lnTo>
                  <a:lnTo>
                    <a:pt x="1277" y="2930"/>
                  </a:lnTo>
                  <a:lnTo>
                    <a:pt x="1402" y="2930"/>
                  </a:lnTo>
                  <a:lnTo>
                    <a:pt x="1632" y="3034"/>
                  </a:lnTo>
                  <a:lnTo>
                    <a:pt x="1695" y="3118"/>
                  </a:lnTo>
                  <a:lnTo>
                    <a:pt x="1821" y="3202"/>
                  </a:lnTo>
                  <a:lnTo>
                    <a:pt x="1904" y="3327"/>
                  </a:lnTo>
                  <a:lnTo>
                    <a:pt x="1863" y="3306"/>
                  </a:lnTo>
                  <a:cubicBezTo>
                    <a:pt x="1800" y="3264"/>
                    <a:pt x="1716" y="3264"/>
                    <a:pt x="1632" y="3264"/>
                  </a:cubicBezTo>
                  <a:lnTo>
                    <a:pt x="1653" y="3244"/>
                  </a:lnTo>
                  <a:lnTo>
                    <a:pt x="1611" y="3139"/>
                  </a:lnTo>
                  <a:lnTo>
                    <a:pt x="1507" y="3097"/>
                  </a:lnTo>
                  <a:lnTo>
                    <a:pt x="1444" y="3181"/>
                  </a:lnTo>
                  <a:lnTo>
                    <a:pt x="1486" y="3244"/>
                  </a:lnTo>
                  <a:lnTo>
                    <a:pt x="1528" y="3285"/>
                  </a:lnTo>
                  <a:cubicBezTo>
                    <a:pt x="1507" y="3285"/>
                    <a:pt x="1486" y="3306"/>
                    <a:pt x="1444" y="3306"/>
                  </a:cubicBezTo>
                  <a:lnTo>
                    <a:pt x="1444" y="3327"/>
                  </a:lnTo>
                  <a:lnTo>
                    <a:pt x="1591" y="3327"/>
                  </a:lnTo>
                  <a:lnTo>
                    <a:pt x="1611" y="3348"/>
                  </a:lnTo>
                  <a:lnTo>
                    <a:pt x="1611" y="3327"/>
                  </a:lnTo>
                  <a:cubicBezTo>
                    <a:pt x="1695" y="3327"/>
                    <a:pt x="1758" y="3348"/>
                    <a:pt x="1842" y="3390"/>
                  </a:cubicBezTo>
                  <a:cubicBezTo>
                    <a:pt x="1850" y="3393"/>
                    <a:pt x="1858" y="3394"/>
                    <a:pt x="1866" y="3394"/>
                  </a:cubicBezTo>
                  <a:cubicBezTo>
                    <a:pt x="1915" y="3394"/>
                    <a:pt x="1946" y="3342"/>
                    <a:pt x="1946" y="3306"/>
                  </a:cubicBezTo>
                  <a:lnTo>
                    <a:pt x="1967" y="3327"/>
                  </a:lnTo>
                  <a:lnTo>
                    <a:pt x="2030" y="3327"/>
                  </a:lnTo>
                  <a:lnTo>
                    <a:pt x="2009" y="3139"/>
                  </a:lnTo>
                  <a:lnTo>
                    <a:pt x="1863" y="2930"/>
                  </a:lnTo>
                  <a:lnTo>
                    <a:pt x="1904" y="2888"/>
                  </a:lnTo>
                  <a:lnTo>
                    <a:pt x="1946" y="2888"/>
                  </a:lnTo>
                  <a:lnTo>
                    <a:pt x="2030" y="2971"/>
                  </a:lnTo>
                  <a:lnTo>
                    <a:pt x="2114" y="2992"/>
                  </a:lnTo>
                  <a:lnTo>
                    <a:pt x="2176" y="3118"/>
                  </a:lnTo>
                  <a:lnTo>
                    <a:pt x="2344" y="3181"/>
                  </a:lnTo>
                  <a:lnTo>
                    <a:pt x="2386" y="3285"/>
                  </a:lnTo>
                  <a:lnTo>
                    <a:pt x="2386" y="3411"/>
                  </a:lnTo>
                  <a:lnTo>
                    <a:pt x="2469" y="3432"/>
                  </a:lnTo>
                  <a:lnTo>
                    <a:pt x="2595" y="3599"/>
                  </a:lnTo>
                  <a:lnTo>
                    <a:pt x="2699" y="3557"/>
                  </a:lnTo>
                  <a:lnTo>
                    <a:pt x="2699" y="3516"/>
                  </a:lnTo>
                  <a:lnTo>
                    <a:pt x="2804" y="3536"/>
                  </a:lnTo>
                  <a:lnTo>
                    <a:pt x="2804" y="3599"/>
                  </a:lnTo>
                  <a:lnTo>
                    <a:pt x="2741" y="3641"/>
                  </a:lnTo>
                  <a:cubicBezTo>
                    <a:pt x="2741" y="3641"/>
                    <a:pt x="2699" y="3641"/>
                    <a:pt x="2699" y="3662"/>
                  </a:cubicBezTo>
                  <a:cubicBezTo>
                    <a:pt x="2783" y="3913"/>
                    <a:pt x="2992" y="4060"/>
                    <a:pt x="3223" y="4122"/>
                  </a:cubicBezTo>
                  <a:lnTo>
                    <a:pt x="3285" y="4122"/>
                  </a:lnTo>
                  <a:lnTo>
                    <a:pt x="3411" y="4269"/>
                  </a:lnTo>
                  <a:lnTo>
                    <a:pt x="3432" y="4290"/>
                  </a:lnTo>
                  <a:lnTo>
                    <a:pt x="3432" y="4332"/>
                  </a:lnTo>
                  <a:cubicBezTo>
                    <a:pt x="3432" y="4352"/>
                    <a:pt x="3411" y="4394"/>
                    <a:pt x="3411" y="4436"/>
                  </a:cubicBezTo>
                  <a:lnTo>
                    <a:pt x="3411" y="4436"/>
                  </a:lnTo>
                  <a:cubicBezTo>
                    <a:pt x="3411" y="4436"/>
                    <a:pt x="3411" y="4394"/>
                    <a:pt x="3453" y="4394"/>
                  </a:cubicBezTo>
                  <a:lnTo>
                    <a:pt x="3495" y="4436"/>
                  </a:lnTo>
                  <a:lnTo>
                    <a:pt x="3599" y="4478"/>
                  </a:lnTo>
                  <a:lnTo>
                    <a:pt x="3620" y="4562"/>
                  </a:lnTo>
                  <a:lnTo>
                    <a:pt x="3808" y="4562"/>
                  </a:lnTo>
                  <a:lnTo>
                    <a:pt x="3829" y="4583"/>
                  </a:lnTo>
                  <a:lnTo>
                    <a:pt x="3871" y="4562"/>
                  </a:lnTo>
                  <a:lnTo>
                    <a:pt x="3913" y="4583"/>
                  </a:lnTo>
                  <a:lnTo>
                    <a:pt x="3871" y="4499"/>
                  </a:lnTo>
                  <a:lnTo>
                    <a:pt x="3829" y="4394"/>
                  </a:lnTo>
                  <a:lnTo>
                    <a:pt x="3788" y="4352"/>
                  </a:lnTo>
                  <a:lnTo>
                    <a:pt x="3788" y="4185"/>
                  </a:lnTo>
                  <a:lnTo>
                    <a:pt x="3767" y="3976"/>
                  </a:lnTo>
                  <a:lnTo>
                    <a:pt x="3767" y="3934"/>
                  </a:lnTo>
                  <a:lnTo>
                    <a:pt x="3704" y="3913"/>
                  </a:lnTo>
                  <a:lnTo>
                    <a:pt x="3599" y="3767"/>
                  </a:lnTo>
                  <a:lnTo>
                    <a:pt x="3557" y="3662"/>
                  </a:lnTo>
                  <a:lnTo>
                    <a:pt x="3474" y="3662"/>
                  </a:lnTo>
                  <a:lnTo>
                    <a:pt x="3453" y="3704"/>
                  </a:lnTo>
                  <a:lnTo>
                    <a:pt x="3390" y="3662"/>
                  </a:lnTo>
                  <a:lnTo>
                    <a:pt x="3348" y="3662"/>
                  </a:lnTo>
                  <a:lnTo>
                    <a:pt x="3285" y="3725"/>
                  </a:lnTo>
                  <a:lnTo>
                    <a:pt x="3097" y="3725"/>
                  </a:lnTo>
                  <a:lnTo>
                    <a:pt x="3055" y="3704"/>
                  </a:lnTo>
                  <a:lnTo>
                    <a:pt x="3055" y="3767"/>
                  </a:lnTo>
                  <a:lnTo>
                    <a:pt x="3055" y="3808"/>
                  </a:lnTo>
                  <a:cubicBezTo>
                    <a:pt x="2992" y="3767"/>
                    <a:pt x="2972" y="3746"/>
                    <a:pt x="2930" y="3725"/>
                  </a:cubicBezTo>
                  <a:lnTo>
                    <a:pt x="2951" y="3620"/>
                  </a:lnTo>
                  <a:lnTo>
                    <a:pt x="2951" y="3536"/>
                  </a:lnTo>
                  <a:lnTo>
                    <a:pt x="2992" y="3495"/>
                  </a:lnTo>
                  <a:lnTo>
                    <a:pt x="2951" y="3432"/>
                  </a:lnTo>
                  <a:lnTo>
                    <a:pt x="2846" y="3432"/>
                  </a:lnTo>
                  <a:lnTo>
                    <a:pt x="2762" y="3390"/>
                  </a:lnTo>
                  <a:lnTo>
                    <a:pt x="2658" y="3390"/>
                  </a:lnTo>
                  <a:lnTo>
                    <a:pt x="2658" y="3306"/>
                  </a:lnTo>
                  <a:lnTo>
                    <a:pt x="2574" y="3097"/>
                  </a:lnTo>
                  <a:lnTo>
                    <a:pt x="2553" y="2992"/>
                  </a:lnTo>
                  <a:lnTo>
                    <a:pt x="2616" y="2971"/>
                  </a:lnTo>
                  <a:lnTo>
                    <a:pt x="2658" y="2992"/>
                  </a:lnTo>
                  <a:lnTo>
                    <a:pt x="2741" y="2992"/>
                  </a:lnTo>
                  <a:lnTo>
                    <a:pt x="2720" y="2971"/>
                  </a:lnTo>
                  <a:lnTo>
                    <a:pt x="2616" y="2888"/>
                  </a:lnTo>
                  <a:lnTo>
                    <a:pt x="2469" y="2888"/>
                  </a:lnTo>
                  <a:lnTo>
                    <a:pt x="2427" y="2783"/>
                  </a:lnTo>
                  <a:lnTo>
                    <a:pt x="2365" y="2825"/>
                  </a:lnTo>
                  <a:lnTo>
                    <a:pt x="2365" y="2930"/>
                  </a:lnTo>
                  <a:lnTo>
                    <a:pt x="2302" y="2992"/>
                  </a:lnTo>
                  <a:lnTo>
                    <a:pt x="2239" y="2930"/>
                  </a:lnTo>
                  <a:lnTo>
                    <a:pt x="2260" y="2804"/>
                  </a:lnTo>
                  <a:lnTo>
                    <a:pt x="2197" y="2679"/>
                  </a:lnTo>
                  <a:lnTo>
                    <a:pt x="2009" y="2574"/>
                  </a:lnTo>
                  <a:lnTo>
                    <a:pt x="1904" y="2574"/>
                  </a:lnTo>
                  <a:lnTo>
                    <a:pt x="1737" y="2699"/>
                  </a:lnTo>
                  <a:lnTo>
                    <a:pt x="1716" y="2783"/>
                  </a:lnTo>
                  <a:lnTo>
                    <a:pt x="1632" y="2804"/>
                  </a:lnTo>
                  <a:lnTo>
                    <a:pt x="1507" y="2762"/>
                  </a:lnTo>
                  <a:lnTo>
                    <a:pt x="1465" y="2658"/>
                  </a:lnTo>
                  <a:lnTo>
                    <a:pt x="1381" y="2574"/>
                  </a:lnTo>
                  <a:lnTo>
                    <a:pt x="1381" y="2448"/>
                  </a:lnTo>
                  <a:lnTo>
                    <a:pt x="1423" y="2365"/>
                  </a:lnTo>
                  <a:lnTo>
                    <a:pt x="1360" y="2281"/>
                  </a:lnTo>
                  <a:lnTo>
                    <a:pt x="1088" y="2239"/>
                  </a:lnTo>
                  <a:lnTo>
                    <a:pt x="1026" y="2176"/>
                  </a:lnTo>
                  <a:lnTo>
                    <a:pt x="1067" y="2051"/>
                  </a:lnTo>
                  <a:lnTo>
                    <a:pt x="1109" y="1967"/>
                  </a:lnTo>
                  <a:lnTo>
                    <a:pt x="1109" y="1842"/>
                  </a:lnTo>
                  <a:lnTo>
                    <a:pt x="1172" y="1737"/>
                  </a:lnTo>
                  <a:lnTo>
                    <a:pt x="1360" y="1549"/>
                  </a:lnTo>
                  <a:lnTo>
                    <a:pt x="1423" y="1507"/>
                  </a:lnTo>
                  <a:lnTo>
                    <a:pt x="1402" y="1570"/>
                  </a:lnTo>
                  <a:lnTo>
                    <a:pt x="1402" y="1632"/>
                  </a:lnTo>
                  <a:lnTo>
                    <a:pt x="1507" y="1465"/>
                  </a:lnTo>
                  <a:lnTo>
                    <a:pt x="1486" y="1339"/>
                  </a:lnTo>
                  <a:lnTo>
                    <a:pt x="1549" y="1193"/>
                  </a:lnTo>
                  <a:lnTo>
                    <a:pt x="1611" y="921"/>
                  </a:lnTo>
                  <a:lnTo>
                    <a:pt x="1549" y="837"/>
                  </a:lnTo>
                  <a:lnTo>
                    <a:pt x="1528" y="691"/>
                  </a:lnTo>
                  <a:lnTo>
                    <a:pt x="1465" y="649"/>
                  </a:lnTo>
                  <a:lnTo>
                    <a:pt x="1360" y="482"/>
                  </a:lnTo>
                  <a:lnTo>
                    <a:pt x="1381" y="251"/>
                  </a:lnTo>
                  <a:lnTo>
                    <a:pt x="1381" y="189"/>
                  </a:lnTo>
                  <a:lnTo>
                    <a:pt x="1381" y="105"/>
                  </a:lnTo>
                  <a:lnTo>
                    <a:pt x="1298" y="0"/>
                  </a:lnTo>
                  <a:lnTo>
                    <a:pt x="1256" y="42"/>
                  </a:lnTo>
                  <a:lnTo>
                    <a:pt x="1256" y="84"/>
                  </a:lnTo>
                  <a:lnTo>
                    <a:pt x="1172" y="168"/>
                  </a:lnTo>
                  <a:lnTo>
                    <a:pt x="1005" y="168"/>
                  </a:lnTo>
                  <a:lnTo>
                    <a:pt x="984" y="210"/>
                  </a:lnTo>
                  <a:lnTo>
                    <a:pt x="900" y="168"/>
                  </a:lnTo>
                  <a:lnTo>
                    <a:pt x="795" y="63"/>
                  </a:lnTo>
                  <a:lnTo>
                    <a:pt x="586" y="0"/>
                  </a:lnTo>
                  <a:close/>
                  <a:moveTo>
                    <a:pt x="1842" y="4060"/>
                  </a:moveTo>
                  <a:lnTo>
                    <a:pt x="1716" y="4080"/>
                  </a:lnTo>
                  <a:lnTo>
                    <a:pt x="1695" y="4164"/>
                  </a:lnTo>
                  <a:lnTo>
                    <a:pt x="1821" y="4227"/>
                  </a:lnTo>
                  <a:lnTo>
                    <a:pt x="1883" y="4248"/>
                  </a:lnTo>
                  <a:lnTo>
                    <a:pt x="1883" y="4352"/>
                  </a:lnTo>
                  <a:lnTo>
                    <a:pt x="1842" y="4457"/>
                  </a:lnTo>
                  <a:lnTo>
                    <a:pt x="1842" y="4666"/>
                  </a:lnTo>
                  <a:lnTo>
                    <a:pt x="1800" y="4792"/>
                  </a:lnTo>
                  <a:lnTo>
                    <a:pt x="1842" y="4980"/>
                  </a:lnTo>
                  <a:lnTo>
                    <a:pt x="1904" y="4959"/>
                  </a:lnTo>
                  <a:lnTo>
                    <a:pt x="1925" y="4896"/>
                  </a:lnTo>
                  <a:lnTo>
                    <a:pt x="2051" y="4813"/>
                  </a:lnTo>
                  <a:cubicBezTo>
                    <a:pt x="2093" y="4813"/>
                    <a:pt x="2114" y="4855"/>
                    <a:pt x="2135" y="4855"/>
                  </a:cubicBezTo>
                  <a:lnTo>
                    <a:pt x="2114" y="4959"/>
                  </a:lnTo>
                  <a:lnTo>
                    <a:pt x="2197" y="5001"/>
                  </a:lnTo>
                  <a:lnTo>
                    <a:pt x="2260" y="4917"/>
                  </a:lnTo>
                  <a:cubicBezTo>
                    <a:pt x="2323" y="4959"/>
                    <a:pt x="2344" y="5001"/>
                    <a:pt x="2407" y="5022"/>
                  </a:cubicBezTo>
                  <a:lnTo>
                    <a:pt x="2407" y="5106"/>
                  </a:lnTo>
                  <a:lnTo>
                    <a:pt x="2344" y="5231"/>
                  </a:lnTo>
                  <a:lnTo>
                    <a:pt x="2155" y="5294"/>
                  </a:lnTo>
                  <a:lnTo>
                    <a:pt x="2114" y="5378"/>
                  </a:lnTo>
                  <a:lnTo>
                    <a:pt x="2135" y="5545"/>
                  </a:lnTo>
                  <a:lnTo>
                    <a:pt x="2218" y="5545"/>
                  </a:lnTo>
                  <a:lnTo>
                    <a:pt x="2344" y="5629"/>
                  </a:lnTo>
                  <a:lnTo>
                    <a:pt x="2448" y="5629"/>
                  </a:lnTo>
                  <a:lnTo>
                    <a:pt x="2448" y="5754"/>
                  </a:lnTo>
                  <a:lnTo>
                    <a:pt x="2532" y="5817"/>
                  </a:lnTo>
                  <a:lnTo>
                    <a:pt x="2637" y="5754"/>
                  </a:lnTo>
                  <a:lnTo>
                    <a:pt x="2637" y="5650"/>
                  </a:lnTo>
                  <a:lnTo>
                    <a:pt x="2574" y="5587"/>
                  </a:lnTo>
                  <a:cubicBezTo>
                    <a:pt x="2616" y="5545"/>
                    <a:pt x="2637" y="5545"/>
                    <a:pt x="2658" y="5524"/>
                  </a:cubicBezTo>
                  <a:lnTo>
                    <a:pt x="2658" y="5503"/>
                  </a:lnTo>
                  <a:lnTo>
                    <a:pt x="2679" y="5587"/>
                  </a:lnTo>
                  <a:lnTo>
                    <a:pt x="2762" y="5482"/>
                  </a:lnTo>
                  <a:lnTo>
                    <a:pt x="2804" y="5231"/>
                  </a:lnTo>
                  <a:lnTo>
                    <a:pt x="2972" y="5064"/>
                  </a:lnTo>
                  <a:lnTo>
                    <a:pt x="2992" y="4959"/>
                  </a:lnTo>
                  <a:lnTo>
                    <a:pt x="2972" y="4855"/>
                  </a:lnTo>
                  <a:lnTo>
                    <a:pt x="3034" y="4771"/>
                  </a:lnTo>
                  <a:lnTo>
                    <a:pt x="3034" y="4750"/>
                  </a:lnTo>
                  <a:cubicBezTo>
                    <a:pt x="3087" y="4760"/>
                    <a:pt x="3128" y="4766"/>
                    <a:pt x="3170" y="4766"/>
                  </a:cubicBezTo>
                  <a:cubicBezTo>
                    <a:pt x="3212" y="4766"/>
                    <a:pt x="3254" y="4760"/>
                    <a:pt x="3306" y="4750"/>
                  </a:cubicBezTo>
                  <a:cubicBezTo>
                    <a:pt x="3348" y="4750"/>
                    <a:pt x="3369" y="4708"/>
                    <a:pt x="3369" y="4687"/>
                  </a:cubicBezTo>
                  <a:lnTo>
                    <a:pt x="3411" y="4750"/>
                  </a:lnTo>
                  <a:lnTo>
                    <a:pt x="3411" y="4896"/>
                  </a:lnTo>
                  <a:lnTo>
                    <a:pt x="3411" y="4917"/>
                  </a:lnTo>
                  <a:cubicBezTo>
                    <a:pt x="3390" y="4959"/>
                    <a:pt x="3390" y="4980"/>
                    <a:pt x="3411" y="4980"/>
                  </a:cubicBezTo>
                  <a:cubicBezTo>
                    <a:pt x="3453" y="5001"/>
                    <a:pt x="3453" y="5022"/>
                    <a:pt x="3474" y="5085"/>
                  </a:cubicBezTo>
                  <a:lnTo>
                    <a:pt x="3474" y="5189"/>
                  </a:lnTo>
                  <a:lnTo>
                    <a:pt x="3557" y="5231"/>
                  </a:lnTo>
                  <a:cubicBezTo>
                    <a:pt x="3599" y="5336"/>
                    <a:pt x="3683" y="5482"/>
                    <a:pt x="3704" y="5608"/>
                  </a:cubicBezTo>
                  <a:cubicBezTo>
                    <a:pt x="3716" y="5632"/>
                    <a:pt x="3750" y="5643"/>
                    <a:pt x="3780" y="5643"/>
                  </a:cubicBezTo>
                  <a:cubicBezTo>
                    <a:pt x="3801" y="5643"/>
                    <a:pt x="3821" y="5637"/>
                    <a:pt x="3829" y="5629"/>
                  </a:cubicBezTo>
                  <a:lnTo>
                    <a:pt x="3871" y="5754"/>
                  </a:lnTo>
                  <a:lnTo>
                    <a:pt x="3871" y="5838"/>
                  </a:lnTo>
                  <a:lnTo>
                    <a:pt x="3788" y="5733"/>
                  </a:lnTo>
                  <a:lnTo>
                    <a:pt x="3725" y="5733"/>
                  </a:lnTo>
                  <a:lnTo>
                    <a:pt x="3725" y="5901"/>
                  </a:lnTo>
                  <a:lnTo>
                    <a:pt x="3704" y="5943"/>
                  </a:lnTo>
                  <a:lnTo>
                    <a:pt x="3620" y="5901"/>
                  </a:lnTo>
                  <a:lnTo>
                    <a:pt x="3495" y="5838"/>
                  </a:lnTo>
                  <a:lnTo>
                    <a:pt x="3453" y="6068"/>
                  </a:lnTo>
                  <a:lnTo>
                    <a:pt x="3495" y="6110"/>
                  </a:lnTo>
                  <a:lnTo>
                    <a:pt x="3495" y="6173"/>
                  </a:lnTo>
                  <a:lnTo>
                    <a:pt x="3411" y="6215"/>
                  </a:lnTo>
                  <a:lnTo>
                    <a:pt x="3369" y="6068"/>
                  </a:lnTo>
                  <a:lnTo>
                    <a:pt x="3244" y="6131"/>
                  </a:lnTo>
                  <a:lnTo>
                    <a:pt x="3181" y="6340"/>
                  </a:lnTo>
                  <a:lnTo>
                    <a:pt x="3055" y="6424"/>
                  </a:lnTo>
                  <a:lnTo>
                    <a:pt x="2951" y="6445"/>
                  </a:lnTo>
                  <a:lnTo>
                    <a:pt x="2846" y="6549"/>
                  </a:lnTo>
                  <a:lnTo>
                    <a:pt x="2972" y="6361"/>
                  </a:lnTo>
                  <a:lnTo>
                    <a:pt x="2972" y="6173"/>
                  </a:lnTo>
                  <a:lnTo>
                    <a:pt x="2825" y="6047"/>
                  </a:lnTo>
                  <a:lnTo>
                    <a:pt x="2741" y="6047"/>
                  </a:lnTo>
                  <a:lnTo>
                    <a:pt x="2658" y="6152"/>
                  </a:lnTo>
                  <a:lnTo>
                    <a:pt x="2532" y="6215"/>
                  </a:lnTo>
                  <a:lnTo>
                    <a:pt x="2469" y="6319"/>
                  </a:lnTo>
                  <a:lnTo>
                    <a:pt x="2532" y="6424"/>
                  </a:lnTo>
                  <a:lnTo>
                    <a:pt x="2365" y="6445"/>
                  </a:lnTo>
                  <a:lnTo>
                    <a:pt x="2260" y="6424"/>
                  </a:lnTo>
                  <a:lnTo>
                    <a:pt x="2197" y="6487"/>
                  </a:lnTo>
                  <a:lnTo>
                    <a:pt x="2093" y="6529"/>
                  </a:lnTo>
                  <a:lnTo>
                    <a:pt x="1988" y="6654"/>
                  </a:lnTo>
                  <a:lnTo>
                    <a:pt x="2009" y="6738"/>
                  </a:lnTo>
                  <a:lnTo>
                    <a:pt x="1988" y="6884"/>
                  </a:lnTo>
                  <a:lnTo>
                    <a:pt x="1904" y="7052"/>
                  </a:lnTo>
                  <a:lnTo>
                    <a:pt x="2030" y="7177"/>
                  </a:lnTo>
                  <a:lnTo>
                    <a:pt x="2093" y="7093"/>
                  </a:lnTo>
                  <a:lnTo>
                    <a:pt x="2155" y="6863"/>
                  </a:lnTo>
                  <a:lnTo>
                    <a:pt x="2239" y="6801"/>
                  </a:lnTo>
                  <a:lnTo>
                    <a:pt x="2302" y="6675"/>
                  </a:lnTo>
                  <a:lnTo>
                    <a:pt x="2344" y="6654"/>
                  </a:lnTo>
                  <a:lnTo>
                    <a:pt x="2427" y="6738"/>
                  </a:lnTo>
                  <a:lnTo>
                    <a:pt x="2407" y="6863"/>
                  </a:lnTo>
                  <a:lnTo>
                    <a:pt x="2427" y="6884"/>
                  </a:lnTo>
                  <a:lnTo>
                    <a:pt x="2469" y="6863"/>
                  </a:lnTo>
                  <a:lnTo>
                    <a:pt x="2532" y="6884"/>
                  </a:lnTo>
                  <a:lnTo>
                    <a:pt x="2532" y="6780"/>
                  </a:lnTo>
                  <a:lnTo>
                    <a:pt x="2574" y="6759"/>
                  </a:lnTo>
                  <a:lnTo>
                    <a:pt x="2637" y="6780"/>
                  </a:lnTo>
                  <a:lnTo>
                    <a:pt x="2616" y="6863"/>
                  </a:lnTo>
                  <a:lnTo>
                    <a:pt x="2658" y="6863"/>
                  </a:lnTo>
                  <a:lnTo>
                    <a:pt x="2762" y="6947"/>
                  </a:lnTo>
                  <a:lnTo>
                    <a:pt x="2825" y="6947"/>
                  </a:lnTo>
                  <a:lnTo>
                    <a:pt x="2762" y="6863"/>
                  </a:lnTo>
                  <a:lnTo>
                    <a:pt x="2783" y="6801"/>
                  </a:lnTo>
                  <a:lnTo>
                    <a:pt x="2762" y="6759"/>
                  </a:lnTo>
                  <a:lnTo>
                    <a:pt x="2825" y="6696"/>
                  </a:lnTo>
                  <a:lnTo>
                    <a:pt x="2867" y="6696"/>
                  </a:lnTo>
                  <a:lnTo>
                    <a:pt x="2972" y="6801"/>
                  </a:lnTo>
                  <a:lnTo>
                    <a:pt x="3076" y="6842"/>
                  </a:lnTo>
                  <a:lnTo>
                    <a:pt x="3181" y="6905"/>
                  </a:lnTo>
                  <a:lnTo>
                    <a:pt x="3202" y="7010"/>
                  </a:lnTo>
                  <a:lnTo>
                    <a:pt x="3306" y="7093"/>
                  </a:lnTo>
                  <a:lnTo>
                    <a:pt x="3202" y="7073"/>
                  </a:lnTo>
                  <a:lnTo>
                    <a:pt x="3160" y="7093"/>
                  </a:lnTo>
                  <a:lnTo>
                    <a:pt x="3160" y="7156"/>
                  </a:lnTo>
                  <a:lnTo>
                    <a:pt x="3097" y="7219"/>
                  </a:lnTo>
                  <a:lnTo>
                    <a:pt x="3160" y="7282"/>
                  </a:lnTo>
                  <a:lnTo>
                    <a:pt x="3160" y="7365"/>
                  </a:lnTo>
                  <a:lnTo>
                    <a:pt x="3139" y="7428"/>
                  </a:lnTo>
                  <a:lnTo>
                    <a:pt x="3202" y="7533"/>
                  </a:lnTo>
                  <a:lnTo>
                    <a:pt x="3244" y="7637"/>
                  </a:lnTo>
                  <a:lnTo>
                    <a:pt x="3348" y="7784"/>
                  </a:lnTo>
                  <a:lnTo>
                    <a:pt x="3474" y="7784"/>
                  </a:lnTo>
                  <a:lnTo>
                    <a:pt x="3578" y="7847"/>
                  </a:lnTo>
                  <a:lnTo>
                    <a:pt x="3704" y="7909"/>
                  </a:lnTo>
                  <a:lnTo>
                    <a:pt x="3808" y="7847"/>
                  </a:lnTo>
                  <a:lnTo>
                    <a:pt x="3829" y="7805"/>
                  </a:lnTo>
                  <a:lnTo>
                    <a:pt x="3892" y="7742"/>
                  </a:lnTo>
                  <a:lnTo>
                    <a:pt x="3913" y="7805"/>
                  </a:lnTo>
                  <a:lnTo>
                    <a:pt x="3871" y="7889"/>
                  </a:lnTo>
                  <a:lnTo>
                    <a:pt x="3892" y="7993"/>
                  </a:lnTo>
                  <a:lnTo>
                    <a:pt x="3913" y="8035"/>
                  </a:lnTo>
                  <a:lnTo>
                    <a:pt x="3997" y="7993"/>
                  </a:lnTo>
                  <a:lnTo>
                    <a:pt x="4143" y="7784"/>
                  </a:lnTo>
                  <a:lnTo>
                    <a:pt x="4143" y="7637"/>
                  </a:lnTo>
                  <a:lnTo>
                    <a:pt x="4101" y="7575"/>
                  </a:lnTo>
                  <a:lnTo>
                    <a:pt x="4039" y="7407"/>
                  </a:lnTo>
                  <a:lnTo>
                    <a:pt x="3934" y="7324"/>
                  </a:lnTo>
                  <a:lnTo>
                    <a:pt x="3976" y="7219"/>
                  </a:lnTo>
                  <a:lnTo>
                    <a:pt x="4101" y="6989"/>
                  </a:lnTo>
                  <a:lnTo>
                    <a:pt x="4185" y="6947"/>
                  </a:lnTo>
                  <a:lnTo>
                    <a:pt x="4248" y="7052"/>
                  </a:lnTo>
                  <a:lnTo>
                    <a:pt x="4290" y="7156"/>
                  </a:lnTo>
                  <a:lnTo>
                    <a:pt x="4332" y="7219"/>
                  </a:lnTo>
                  <a:lnTo>
                    <a:pt x="4332" y="7324"/>
                  </a:lnTo>
                  <a:lnTo>
                    <a:pt x="4394" y="7512"/>
                  </a:lnTo>
                  <a:lnTo>
                    <a:pt x="4415" y="7596"/>
                  </a:lnTo>
                  <a:lnTo>
                    <a:pt x="4415" y="7512"/>
                  </a:lnTo>
                  <a:lnTo>
                    <a:pt x="4415" y="7386"/>
                  </a:lnTo>
                  <a:lnTo>
                    <a:pt x="4352" y="7219"/>
                  </a:lnTo>
                  <a:lnTo>
                    <a:pt x="4394" y="7156"/>
                  </a:lnTo>
                  <a:lnTo>
                    <a:pt x="4436" y="7156"/>
                  </a:lnTo>
                  <a:lnTo>
                    <a:pt x="4499" y="7219"/>
                  </a:lnTo>
                  <a:lnTo>
                    <a:pt x="4499" y="7156"/>
                  </a:lnTo>
                  <a:lnTo>
                    <a:pt x="4541" y="7156"/>
                  </a:lnTo>
                  <a:lnTo>
                    <a:pt x="4604" y="6989"/>
                  </a:lnTo>
                  <a:lnTo>
                    <a:pt x="4562" y="6801"/>
                  </a:lnTo>
                  <a:lnTo>
                    <a:pt x="4499" y="6696"/>
                  </a:lnTo>
                  <a:lnTo>
                    <a:pt x="4436" y="6591"/>
                  </a:lnTo>
                  <a:lnTo>
                    <a:pt x="4436" y="6466"/>
                  </a:lnTo>
                  <a:lnTo>
                    <a:pt x="4415" y="6340"/>
                  </a:lnTo>
                  <a:lnTo>
                    <a:pt x="4352" y="6424"/>
                  </a:lnTo>
                  <a:lnTo>
                    <a:pt x="4352" y="6277"/>
                  </a:lnTo>
                  <a:lnTo>
                    <a:pt x="4352" y="6215"/>
                  </a:lnTo>
                  <a:lnTo>
                    <a:pt x="4311" y="6215"/>
                  </a:lnTo>
                  <a:lnTo>
                    <a:pt x="4227" y="6131"/>
                  </a:lnTo>
                  <a:lnTo>
                    <a:pt x="4248" y="6068"/>
                  </a:lnTo>
                  <a:lnTo>
                    <a:pt x="4332" y="6068"/>
                  </a:lnTo>
                  <a:lnTo>
                    <a:pt x="4332" y="5922"/>
                  </a:lnTo>
                  <a:lnTo>
                    <a:pt x="4248" y="5796"/>
                  </a:lnTo>
                  <a:lnTo>
                    <a:pt x="4248" y="5712"/>
                  </a:lnTo>
                  <a:lnTo>
                    <a:pt x="4185" y="5796"/>
                  </a:lnTo>
                  <a:lnTo>
                    <a:pt x="4080" y="5692"/>
                  </a:lnTo>
                  <a:lnTo>
                    <a:pt x="3913" y="5545"/>
                  </a:lnTo>
                  <a:lnTo>
                    <a:pt x="3892" y="5440"/>
                  </a:lnTo>
                  <a:lnTo>
                    <a:pt x="3871" y="5440"/>
                  </a:lnTo>
                  <a:lnTo>
                    <a:pt x="3767" y="5420"/>
                  </a:lnTo>
                  <a:lnTo>
                    <a:pt x="3767" y="5503"/>
                  </a:lnTo>
                  <a:cubicBezTo>
                    <a:pt x="3725" y="5482"/>
                    <a:pt x="3725" y="5420"/>
                    <a:pt x="3704" y="5399"/>
                  </a:cubicBezTo>
                  <a:lnTo>
                    <a:pt x="3704" y="5315"/>
                  </a:lnTo>
                  <a:lnTo>
                    <a:pt x="3662" y="5210"/>
                  </a:lnTo>
                  <a:lnTo>
                    <a:pt x="3662" y="5273"/>
                  </a:lnTo>
                  <a:cubicBezTo>
                    <a:pt x="3620" y="5231"/>
                    <a:pt x="3620" y="5210"/>
                    <a:pt x="3599" y="5189"/>
                  </a:cubicBezTo>
                  <a:lnTo>
                    <a:pt x="3683" y="5168"/>
                  </a:lnTo>
                  <a:lnTo>
                    <a:pt x="3683" y="5085"/>
                  </a:lnTo>
                  <a:lnTo>
                    <a:pt x="3578" y="4896"/>
                  </a:lnTo>
                  <a:lnTo>
                    <a:pt x="3495" y="4855"/>
                  </a:lnTo>
                  <a:lnTo>
                    <a:pt x="3474" y="4666"/>
                  </a:lnTo>
                  <a:lnTo>
                    <a:pt x="3411" y="4562"/>
                  </a:lnTo>
                  <a:cubicBezTo>
                    <a:pt x="3411" y="4541"/>
                    <a:pt x="3411" y="4541"/>
                    <a:pt x="3453" y="4499"/>
                  </a:cubicBezTo>
                  <a:cubicBezTo>
                    <a:pt x="3474" y="4478"/>
                    <a:pt x="3453" y="4457"/>
                    <a:pt x="3411" y="4436"/>
                  </a:cubicBezTo>
                  <a:lnTo>
                    <a:pt x="3390" y="4457"/>
                  </a:lnTo>
                  <a:lnTo>
                    <a:pt x="3411" y="4457"/>
                  </a:lnTo>
                  <a:lnTo>
                    <a:pt x="3411" y="4478"/>
                  </a:lnTo>
                  <a:cubicBezTo>
                    <a:pt x="3411" y="4478"/>
                    <a:pt x="3390" y="4478"/>
                    <a:pt x="3390" y="4499"/>
                  </a:cubicBezTo>
                  <a:lnTo>
                    <a:pt x="3390" y="4541"/>
                  </a:lnTo>
                  <a:lnTo>
                    <a:pt x="3306" y="4562"/>
                  </a:lnTo>
                  <a:lnTo>
                    <a:pt x="3202" y="4499"/>
                  </a:lnTo>
                  <a:lnTo>
                    <a:pt x="3139" y="4499"/>
                  </a:lnTo>
                  <a:lnTo>
                    <a:pt x="3181" y="4604"/>
                  </a:lnTo>
                  <a:lnTo>
                    <a:pt x="3181" y="4666"/>
                  </a:lnTo>
                  <a:cubicBezTo>
                    <a:pt x="3097" y="4687"/>
                    <a:pt x="3055" y="4708"/>
                    <a:pt x="2972" y="4750"/>
                  </a:cubicBezTo>
                  <a:lnTo>
                    <a:pt x="2972" y="4583"/>
                  </a:lnTo>
                  <a:lnTo>
                    <a:pt x="2930" y="4604"/>
                  </a:lnTo>
                  <a:lnTo>
                    <a:pt x="2888" y="4750"/>
                  </a:lnTo>
                  <a:lnTo>
                    <a:pt x="2888" y="4792"/>
                  </a:lnTo>
                  <a:lnTo>
                    <a:pt x="2783" y="4980"/>
                  </a:lnTo>
                  <a:lnTo>
                    <a:pt x="2783" y="5106"/>
                  </a:lnTo>
                  <a:lnTo>
                    <a:pt x="2741" y="5273"/>
                  </a:lnTo>
                  <a:lnTo>
                    <a:pt x="2658" y="5378"/>
                  </a:lnTo>
                  <a:lnTo>
                    <a:pt x="2658" y="5482"/>
                  </a:lnTo>
                  <a:cubicBezTo>
                    <a:pt x="2646" y="5459"/>
                    <a:pt x="2622" y="5443"/>
                    <a:pt x="2599" y="5443"/>
                  </a:cubicBezTo>
                  <a:cubicBezTo>
                    <a:pt x="2580" y="5443"/>
                    <a:pt x="2562" y="5454"/>
                    <a:pt x="2553" y="5482"/>
                  </a:cubicBezTo>
                  <a:lnTo>
                    <a:pt x="2553" y="5315"/>
                  </a:lnTo>
                  <a:lnTo>
                    <a:pt x="2637" y="4980"/>
                  </a:lnTo>
                  <a:lnTo>
                    <a:pt x="2741" y="4876"/>
                  </a:lnTo>
                  <a:lnTo>
                    <a:pt x="2741" y="4771"/>
                  </a:lnTo>
                  <a:lnTo>
                    <a:pt x="2658" y="4687"/>
                  </a:lnTo>
                  <a:lnTo>
                    <a:pt x="2616" y="4708"/>
                  </a:lnTo>
                  <a:lnTo>
                    <a:pt x="2532" y="4687"/>
                  </a:lnTo>
                  <a:lnTo>
                    <a:pt x="2448" y="4750"/>
                  </a:lnTo>
                  <a:lnTo>
                    <a:pt x="2448" y="4855"/>
                  </a:lnTo>
                  <a:cubicBezTo>
                    <a:pt x="2427" y="4792"/>
                    <a:pt x="2365" y="4708"/>
                    <a:pt x="2323" y="4666"/>
                  </a:cubicBezTo>
                  <a:lnTo>
                    <a:pt x="2427" y="4583"/>
                  </a:lnTo>
                  <a:lnTo>
                    <a:pt x="2469" y="4457"/>
                  </a:lnTo>
                  <a:lnTo>
                    <a:pt x="2532" y="4394"/>
                  </a:lnTo>
                  <a:lnTo>
                    <a:pt x="2553" y="4290"/>
                  </a:lnTo>
                  <a:lnTo>
                    <a:pt x="2511" y="4227"/>
                  </a:lnTo>
                  <a:lnTo>
                    <a:pt x="2427" y="4269"/>
                  </a:lnTo>
                  <a:lnTo>
                    <a:pt x="2344" y="4373"/>
                  </a:lnTo>
                  <a:lnTo>
                    <a:pt x="2260" y="4269"/>
                  </a:lnTo>
                  <a:lnTo>
                    <a:pt x="2197" y="4248"/>
                  </a:lnTo>
                  <a:lnTo>
                    <a:pt x="2009" y="4248"/>
                  </a:lnTo>
                  <a:lnTo>
                    <a:pt x="2030" y="4185"/>
                  </a:lnTo>
                  <a:lnTo>
                    <a:pt x="1946" y="4164"/>
                  </a:lnTo>
                  <a:lnTo>
                    <a:pt x="1842" y="406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6" name="Google Shape;896;p33"/>
            <p:cNvSpPr/>
            <p:nvPr/>
          </p:nvSpPr>
          <p:spPr>
            <a:xfrm>
              <a:off x="5472625" y="3375600"/>
              <a:ext cx="56000" cy="29325"/>
            </a:xfrm>
            <a:custGeom>
              <a:rect b="b" l="l" r="r" t="t"/>
              <a:pathLst>
                <a:path extrusionOk="0" h="1173" w="2240">
                  <a:moveTo>
                    <a:pt x="2177" y="1"/>
                  </a:moveTo>
                  <a:lnTo>
                    <a:pt x="1968" y="43"/>
                  </a:lnTo>
                  <a:lnTo>
                    <a:pt x="1821" y="43"/>
                  </a:lnTo>
                  <a:lnTo>
                    <a:pt x="1675" y="64"/>
                  </a:lnTo>
                  <a:lnTo>
                    <a:pt x="1570" y="64"/>
                  </a:lnTo>
                  <a:lnTo>
                    <a:pt x="1424" y="105"/>
                  </a:lnTo>
                  <a:lnTo>
                    <a:pt x="1193" y="105"/>
                  </a:lnTo>
                  <a:lnTo>
                    <a:pt x="1005" y="252"/>
                  </a:lnTo>
                  <a:lnTo>
                    <a:pt x="880" y="315"/>
                  </a:lnTo>
                  <a:lnTo>
                    <a:pt x="817" y="336"/>
                  </a:lnTo>
                  <a:lnTo>
                    <a:pt x="712" y="357"/>
                  </a:lnTo>
                  <a:lnTo>
                    <a:pt x="628" y="377"/>
                  </a:lnTo>
                  <a:lnTo>
                    <a:pt x="482" y="419"/>
                  </a:lnTo>
                  <a:lnTo>
                    <a:pt x="398" y="482"/>
                  </a:lnTo>
                  <a:lnTo>
                    <a:pt x="377" y="524"/>
                  </a:lnTo>
                  <a:lnTo>
                    <a:pt x="252" y="587"/>
                  </a:lnTo>
                  <a:lnTo>
                    <a:pt x="210" y="733"/>
                  </a:lnTo>
                  <a:lnTo>
                    <a:pt x="105" y="880"/>
                  </a:lnTo>
                  <a:lnTo>
                    <a:pt x="84" y="942"/>
                  </a:lnTo>
                  <a:lnTo>
                    <a:pt x="147" y="984"/>
                  </a:lnTo>
                  <a:lnTo>
                    <a:pt x="147" y="1047"/>
                  </a:lnTo>
                  <a:lnTo>
                    <a:pt x="84" y="1047"/>
                  </a:lnTo>
                  <a:lnTo>
                    <a:pt x="43" y="1005"/>
                  </a:lnTo>
                  <a:lnTo>
                    <a:pt x="1" y="1110"/>
                  </a:lnTo>
                  <a:lnTo>
                    <a:pt x="63" y="1173"/>
                  </a:lnTo>
                  <a:lnTo>
                    <a:pt x="252" y="1152"/>
                  </a:lnTo>
                  <a:lnTo>
                    <a:pt x="419" y="1047"/>
                  </a:lnTo>
                  <a:lnTo>
                    <a:pt x="503" y="1005"/>
                  </a:lnTo>
                  <a:lnTo>
                    <a:pt x="608" y="1005"/>
                  </a:lnTo>
                  <a:lnTo>
                    <a:pt x="712" y="942"/>
                  </a:lnTo>
                  <a:lnTo>
                    <a:pt x="796" y="838"/>
                  </a:lnTo>
                  <a:lnTo>
                    <a:pt x="1005" y="670"/>
                  </a:lnTo>
                  <a:lnTo>
                    <a:pt x="1047" y="587"/>
                  </a:lnTo>
                  <a:lnTo>
                    <a:pt x="1110" y="566"/>
                  </a:lnTo>
                  <a:lnTo>
                    <a:pt x="1131" y="566"/>
                  </a:lnTo>
                  <a:lnTo>
                    <a:pt x="1235" y="461"/>
                  </a:lnTo>
                  <a:lnTo>
                    <a:pt x="1340" y="440"/>
                  </a:lnTo>
                  <a:lnTo>
                    <a:pt x="1444" y="440"/>
                  </a:lnTo>
                  <a:lnTo>
                    <a:pt x="1675" y="419"/>
                  </a:lnTo>
                  <a:lnTo>
                    <a:pt x="1842" y="315"/>
                  </a:lnTo>
                  <a:lnTo>
                    <a:pt x="2030" y="252"/>
                  </a:lnTo>
                  <a:lnTo>
                    <a:pt x="2051" y="168"/>
                  </a:lnTo>
                  <a:lnTo>
                    <a:pt x="2135" y="168"/>
                  </a:lnTo>
                  <a:lnTo>
                    <a:pt x="2240" y="105"/>
                  </a:lnTo>
                  <a:lnTo>
                    <a:pt x="2240" y="43"/>
                  </a:lnTo>
                  <a:lnTo>
                    <a:pt x="2177"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97" name="Google Shape;897;p33"/>
            <p:cNvGrpSpPr/>
            <p:nvPr/>
          </p:nvGrpSpPr>
          <p:grpSpPr>
            <a:xfrm>
              <a:off x="5068275" y="3161675"/>
              <a:ext cx="664875" cy="222850"/>
              <a:chOff x="5068275" y="3161675"/>
              <a:chExt cx="664875" cy="222850"/>
            </a:xfrm>
          </p:grpSpPr>
          <p:sp>
            <p:nvSpPr>
              <p:cNvPr id="898" name="Google Shape;898;p33"/>
              <p:cNvSpPr/>
              <p:nvPr/>
            </p:nvSpPr>
            <p:spPr>
              <a:xfrm>
                <a:off x="5408300" y="3224425"/>
                <a:ext cx="96775" cy="107800"/>
              </a:xfrm>
              <a:custGeom>
                <a:rect b="b" l="l" r="r" t="t"/>
                <a:pathLst>
                  <a:path extrusionOk="0" h="4312" w="3871">
                    <a:moveTo>
                      <a:pt x="3620" y="1"/>
                    </a:moveTo>
                    <a:lnTo>
                      <a:pt x="3515" y="43"/>
                    </a:lnTo>
                    <a:lnTo>
                      <a:pt x="3494" y="147"/>
                    </a:lnTo>
                    <a:lnTo>
                      <a:pt x="3390" y="231"/>
                    </a:lnTo>
                    <a:lnTo>
                      <a:pt x="3390" y="294"/>
                    </a:lnTo>
                    <a:lnTo>
                      <a:pt x="3285" y="357"/>
                    </a:lnTo>
                    <a:lnTo>
                      <a:pt x="3181" y="398"/>
                    </a:lnTo>
                    <a:lnTo>
                      <a:pt x="3139" y="461"/>
                    </a:lnTo>
                    <a:lnTo>
                      <a:pt x="2992" y="503"/>
                    </a:lnTo>
                    <a:lnTo>
                      <a:pt x="2720" y="440"/>
                    </a:lnTo>
                    <a:lnTo>
                      <a:pt x="2469" y="419"/>
                    </a:lnTo>
                    <a:lnTo>
                      <a:pt x="2448" y="503"/>
                    </a:lnTo>
                    <a:lnTo>
                      <a:pt x="2406" y="503"/>
                    </a:lnTo>
                    <a:lnTo>
                      <a:pt x="2260" y="398"/>
                    </a:lnTo>
                    <a:lnTo>
                      <a:pt x="2092" y="398"/>
                    </a:lnTo>
                    <a:lnTo>
                      <a:pt x="1988" y="357"/>
                    </a:lnTo>
                    <a:lnTo>
                      <a:pt x="1820" y="336"/>
                    </a:lnTo>
                    <a:lnTo>
                      <a:pt x="1737" y="398"/>
                    </a:lnTo>
                    <a:lnTo>
                      <a:pt x="1674" y="336"/>
                    </a:lnTo>
                    <a:lnTo>
                      <a:pt x="1569" y="231"/>
                    </a:lnTo>
                    <a:lnTo>
                      <a:pt x="1381" y="210"/>
                    </a:lnTo>
                    <a:lnTo>
                      <a:pt x="1276" y="210"/>
                    </a:lnTo>
                    <a:lnTo>
                      <a:pt x="1276" y="336"/>
                    </a:lnTo>
                    <a:lnTo>
                      <a:pt x="1193" y="398"/>
                    </a:lnTo>
                    <a:lnTo>
                      <a:pt x="1151" y="503"/>
                    </a:lnTo>
                    <a:lnTo>
                      <a:pt x="1067" y="566"/>
                    </a:lnTo>
                    <a:lnTo>
                      <a:pt x="900" y="524"/>
                    </a:lnTo>
                    <a:lnTo>
                      <a:pt x="774" y="545"/>
                    </a:lnTo>
                    <a:lnTo>
                      <a:pt x="712" y="608"/>
                    </a:lnTo>
                    <a:lnTo>
                      <a:pt x="753" y="650"/>
                    </a:lnTo>
                    <a:lnTo>
                      <a:pt x="586" y="775"/>
                    </a:lnTo>
                    <a:lnTo>
                      <a:pt x="586" y="942"/>
                    </a:lnTo>
                    <a:lnTo>
                      <a:pt x="628" y="1047"/>
                    </a:lnTo>
                    <a:lnTo>
                      <a:pt x="628" y="1235"/>
                    </a:lnTo>
                    <a:lnTo>
                      <a:pt x="586" y="1298"/>
                    </a:lnTo>
                    <a:lnTo>
                      <a:pt x="649" y="1445"/>
                    </a:lnTo>
                    <a:lnTo>
                      <a:pt x="670" y="1549"/>
                    </a:lnTo>
                    <a:lnTo>
                      <a:pt x="628" y="1486"/>
                    </a:lnTo>
                    <a:lnTo>
                      <a:pt x="565" y="1403"/>
                    </a:lnTo>
                    <a:lnTo>
                      <a:pt x="523" y="1445"/>
                    </a:lnTo>
                    <a:lnTo>
                      <a:pt x="440" y="1507"/>
                    </a:lnTo>
                    <a:lnTo>
                      <a:pt x="335" y="1570"/>
                    </a:lnTo>
                    <a:lnTo>
                      <a:pt x="314" y="1675"/>
                    </a:lnTo>
                    <a:lnTo>
                      <a:pt x="335" y="1800"/>
                    </a:lnTo>
                    <a:lnTo>
                      <a:pt x="314" y="1905"/>
                    </a:lnTo>
                    <a:lnTo>
                      <a:pt x="335" y="2135"/>
                    </a:lnTo>
                    <a:lnTo>
                      <a:pt x="314" y="2198"/>
                    </a:lnTo>
                    <a:lnTo>
                      <a:pt x="272" y="2303"/>
                    </a:lnTo>
                    <a:lnTo>
                      <a:pt x="188" y="2323"/>
                    </a:lnTo>
                    <a:lnTo>
                      <a:pt x="188" y="2449"/>
                    </a:lnTo>
                    <a:lnTo>
                      <a:pt x="63" y="2554"/>
                    </a:lnTo>
                    <a:lnTo>
                      <a:pt x="42" y="2721"/>
                    </a:lnTo>
                    <a:lnTo>
                      <a:pt x="42" y="2763"/>
                    </a:lnTo>
                    <a:lnTo>
                      <a:pt x="0" y="2826"/>
                    </a:lnTo>
                    <a:lnTo>
                      <a:pt x="63" y="3035"/>
                    </a:lnTo>
                    <a:lnTo>
                      <a:pt x="126" y="3139"/>
                    </a:lnTo>
                    <a:lnTo>
                      <a:pt x="168" y="3119"/>
                    </a:lnTo>
                    <a:lnTo>
                      <a:pt x="251" y="3119"/>
                    </a:lnTo>
                    <a:lnTo>
                      <a:pt x="335" y="3056"/>
                    </a:lnTo>
                    <a:lnTo>
                      <a:pt x="377" y="3077"/>
                    </a:lnTo>
                    <a:lnTo>
                      <a:pt x="419" y="3223"/>
                    </a:lnTo>
                    <a:lnTo>
                      <a:pt x="523" y="3495"/>
                    </a:lnTo>
                    <a:lnTo>
                      <a:pt x="481" y="3558"/>
                    </a:lnTo>
                    <a:lnTo>
                      <a:pt x="440" y="3704"/>
                    </a:lnTo>
                    <a:lnTo>
                      <a:pt x="356" y="3851"/>
                    </a:lnTo>
                    <a:lnTo>
                      <a:pt x="356" y="4081"/>
                    </a:lnTo>
                    <a:lnTo>
                      <a:pt x="356" y="4269"/>
                    </a:lnTo>
                    <a:lnTo>
                      <a:pt x="440" y="4269"/>
                    </a:lnTo>
                    <a:lnTo>
                      <a:pt x="523" y="4311"/>
                    </a:lnTo>
                    <a:lnTo>
                      <a:pt x="628" y="4311"/>
                    </a:lnTo>
                    <a:lnTo>
                      <a:pt x="670" y="4269"/>
                    </a:lnTo>
                    <a:lnTo>
                      <a:pt x="774" y="4290"/>
                    </a:lnTo>
                    <a:lnTo>
                      <a:pt x="879" y="4269"/>
                    </a:lnTo>
                    <a:lnTo>
                      <a:pt x="963" y="4311"/>
                    </a:lnTo>
                    <a:lnTo>
                      <a:pt x="984" y="4227"/>
                    </a:lnTo>
                    <a:lnTo>
                      <a:pt x="963" y="4102"/>
                    </a:lnTo>
                    <a:lnTo>
                      <a:pt x="879" y="4060"/>
                    </a:lnTo>
                    <a:lnTo>
                      <a:pt x="858" y="3914"/>
                    </a:lnTo>
                    <a:lnTo>
                      <a:pt x="942" y="3809"/>
                    </a:lnTo>
                    <a:lnTo>
                      <a:pt x="963" y="3600"/>
                    </a:lnTo>
                    <a:lnTo>
                      <a:pt x="942" y="3432"/>
                    </a:lnTo>
                    <a:lnTo>
                      <a:pt x="879" y="3391"/>
                    </a:lnTo>
                    <a:lnTo>
                      <a:pt x="1004" y="3223"/>
                    </a:lnTo>
                    <a:lnTo>
                      <a:pt x="1046" y="3056"/>
                    </a:lnTo>
                    <a:lnTo>
                      <a:pt x="1004" y="2909"/>
                    </a:lnTo>
                    <a:lnTo>
                      <a:pt x="942" y="2826"/>
                    </a:lnTo>
                    <a:lnTo>
                      <a:pt x="942" y="2763"/>
                    </a:lnTo>
                    <a:lnTo>
                      <a:pt x="1067" y="2700"/>
                    </a:lnTo>
                    <a:lnTo>
                      <a:pt x="1088" y="2616"/>
                    </a:lnTo>
                    <a:lnTo>
                      <a:pt x="1214" y="2595"/>
                    </a:lnTo>
                    <a:lnTo>
                      <a:pt x="1318" y="2637"/>
                    </a:lnTo>
                    <a:lnTo>
                      <a:pt x="1318" y="2700"/>
                    </a:lnTo>
                    <a:lnTo>
                      <a:pt x="1381" y="2763"/>
                    </a:lnTo>
                    <a:lnTo>
                      <a:pt x="1381" y="2909"/>
                    </a:lnTo>
                    <a:lnTo>
                      <a:pt x="1276" y="3014"/>
                    </a:lnTo>
                    <a:lnTo>
                      <a:pt x="1276" y="3119"/>
                    </a:lnTo>
                    <a:lnTo>
                      <a:pt x="1318" y="3223"/>
                    </a:lnTo>
                    <a:lnTo>
                      <a:pt x="1402" y="3244"/>
                    </a:lnTo>
                    <a:lnTo>
                      <a:pt x="1486" y="3328"/>
                    </a:lnTo>
                    <a:lnTo>
                      <a:pt x="1611" y="3391"/>
                    </a:lnTo>
                    <a:lnTo>
                      <a:pt x="1632" y="3495"/>
                    </a:lnTo>
                    <a:lnTo>
                      <a:pt x="1590" y="3495"/>
                    </a:lnTo>
                    <a:lnTo>
                      <a:pt x="1569" y="3704"/>
                    </a:lnTo>
                    <a:lnTo>
                      <a:pt x="1590" y="3851"/>
                    </a:lnTo>
                    <a:lnTo>
                      <a:pt x="1674" y="3872"/>
                    </a:lnTo>
                    <a:lnTo>
                      <a:pt x="1737" y="3851"/>
                    </a:lnTo>
                    <a:lnTo>
                      <a:pt x="1883" y="3893"/>
                    </a:lnTo>
                    <a:lnTo>
                      <a:pt x="1946" y="3872"/>
                    </a:lnTo>
                    <a:lnTo>
                      <a:pt x="1946" y="3851"/>
                    </a:lnTo>
                    <a:lnTo>
                      <a:pt x="1925" y="3746"/>
                    </a:lnTo>
                    <a:lnTo>
                      <a:pt x="2030" y="3663"/>
                    </a:lnTo>
                    <a:lnTo>
                      <a:pt x="2113" y="3642"/>
                    </a:lnTo>
                    <a:lnTo>
                      <a:pt x="2260" y="3558"/>
                    </a:lnTo>
                    <a:lnTo>
                      <a:pt x="2427" y="3579"/>
                    </a:lnTo>
                    <a:lnTo>
                      <a:pt x="2511" y="3495"/>
                    </a:lnTo>
                    <a:lnTo>
                      <a:pt x="2532" y="3537"/>
                    </a:lnTo>
                    <a:lnTo>
                      <a:pt x="2616" y="3537"/>
                    </a:lnTo>
                    <a:lnTo>
                      <a:pt x="2657" y="3453"/>
                    </a:lnTo>
                    <a:lnTo>
                      <a:pt x="2657" y="3391"/>
                    </a:lnTo>
                    <a:lnTo>
                      <a:pt x="2511" y="3370"/>
                    </a:lnTo>
                    <a:lnTo>
                      <a:pt x="2448" y="3391"/>
                    </a:lnTo>
                    <a:lnTo>
                      <a:pt x="2281" y="3391"/>
                    </a:lnTo>
                    <a:lnTo>
                      <a:pt x="2281" y="3328"/>
                    </a:lnTo>
                    <a:lnTo>
                      <a:pt x="2239" y="3328"/>
                    </a:lnTo>
                    <a:lnTo>
                      <a:pt x="2239" y="3244"/>
                    </a:lnTo>
                    <a:lnTo>
                      <a:pt x="2197" y="3244"/>
                    </a:lnTo>
                    <a:lnTo>
                      <a:pt x="2134" y="3265"/>
                    </a:lnTo>
                    <a:lnTo>
                      <a:pt x="2134" y="3223"/>
                    </a:lnTo>
                    <a:lnTo>
                      <a:pt x="2030" y="3181"/>
                    </a:lnTo>
                    <a:lnTo>
                      <a:pt x="2009" y="3119"/>
                    </a:lnTo>
                    <a:lnTo>
                      <a:pt x="2051" y="3035"/>
                    </a:lnTo>
                    <a:lnTo>
                      <a:pt x="2092" y="2972"/>
                    </a:lnTo>
                    <a:lnTo>
                      <a:pt x="2134" y="3014"/>
                    </a:lnTo>
                    <a:lnTo>
                      <a:pt x="2134" y="3014"/>
                    </a:lnTo>
                    <a:lnTo>
                      <a:pt x="2113" y="2930"/>
                    </a:lnTo>
                    <a:lnTo>
                      <a:pt x="2155" y="2930"/>
                    </a:lnTo>
                    <a:lnTo>
                      <a:pt x="2197" y="2867"/>
                    </a:lnTo>
                    <a:lnTo>
                      <a:pt x="2134" y="2826"/>
                    </a:lnTo>
                    <a:lnTo>
                      <a:pt x="2051" y="2805"/>
                    </a:lnTo>
                    <a:lnTo>
                      <a:pt x="2092" y="2742"/>
                    </a:lnTo>
                    <a:lnTo>
                      <a:pt x="2051" y="2658"/>
                    </a:lnTo>
                    <a:lnTo>
                      <a:pt x="1988" y="2616"/>
                    </a:lnTo>
                    <a:lnTo>
                      <a:pt x="1904" y="2616"/>
                    </a:lnTo>
                    <a:lnTo>
                      <a:pt x="1883" y="2491"/>
                    </a:lnTo>
                    <a:lnTo>
                      <a:pt x="1716" y="2323"/>
                    </a:lnTo>
                    <a:lnTo>
                      <a:pt x="1611" y="2240"/>
                    </a:lnTo>
                    <a:lnTo>
                      <a:pt x="1569" y="2135"/>
                    </a:lnTo>
                    <a:lnTo>
                      <a:pt x="1569" y="2093"/>
                    </a:lnTo>
                    <a:lnTo>
                      <a:pt x="1611" y="2093"/>
                    </a:lnTo>
                    <a:lnTo>
                      <a:pt x="1632" y="2177"/>
                    </a:lnTo>
                    <a:lnTo>
                      <a:pt x="1737" y="2177"/>
                    </a:lnTo>
                    <a:lnTo>
                      <a:pt x="1841" y="2093"/>
                    </a:lnTo>
                    <a:lnTo>
                      <a:pt x="1883" y="2010"/>
                    </a:lnTo>
                    <a:lnTo>
                      <a:pt x="2092" y="1926"/>
                    </a:lnTo>
                    <a:lnTo>
                      <a:pt x="2260" y="1800"/>
                    </a:lnTo>
                    <a:lnTo>
                      <a:pt x="2344" y="1675"/>
                    </a:lnTo>
                    <a:lnTo>
                      <a:pt x="2448" y="1612"/>
                    </a:lnTo>
                    <a:lnTo>
                      <a:pt x="2448" y="1549"/>
                    </a:lnTo>
                    <a:lnTo>
                      <a:pt x="2574" y="1507"/>
                    </a:lnTo>
                    <a:lnTo>
                      <a:pt x="2678" y="1570"/>
                    </a:lnTo>
                    <a:lnTo>
                      <a:pt x="2762" y="1591"/>
                    </a:lnTo>
                    <a:lnTo>
                      <a:pt x="2867" y="1445"/>
                    </a:lnTo>
                    <a:lnTo>
                      <a:pt x="2867" y="1361"/>
                    </a:lnTo>
                    <a:lnTo>
                      <a:pt x="2741" y="1298"/>
                    </a:lnTo>
                    <a:lnTo>
                      <a:pt x="2469" y="1340"/>
                    </a:lnTo>
                    <a:lnTo>
                      <a:pt x="2364" y="1403"/>
                    </a:lnTo>
                    <a:lnTo>
                      <a:pt x="2197" y="1403"/>
                    </a:lnTo>
                    <a:lnTo>
                      <a:pt x="2113" y="1445"/>
                    </a:lnTo>
                    <a:lnTo>
                      <a:pt x="2009" y="1549"/>
                    </a:lnTo>
                    <a:lnTo>
                      <a:pt x="1820" y="1549"/>
                    </a:lnTo>
                    <a:lnTo>
                      <a:pt x="1716" y="1486"/>
                    </a:lnTo>
                    <a:lnTo>
                      <a:pt x="1611" y="1466"/>
                    </a:lnTo>
                    <a:lnTo>
                      <a:pt x="1507" y="1591"/>
                    </a:lnTo>
                    <a:lnTo>
                      <a:pt x="1423" y="1800"/>
                    </a:lnTo>
                    <a:lnTo>
                      <a:pt x="1297" y="1863"/>
                    </a:lnTo>
                    <a:lnTo>
                      <a:pt x="1193" y="1821"/>
                    </a:lnTo>
                    <a:lnTo>
                      <a:pt x="1172" y="1779"/>
                    </a:lnTo>
                    <a:lnTo>
                      <a:pt x="1004" y="1612"/>
                    </a:lnTo>
                    <a:lnTo>
                      <a:pt x="858" y="1486"/>
                    </a:lnTo>
                    <a:lnTo>
                      <a:pt x="774" y="1277"/>
                    </a:lnTo>
                    <a:lnTo>
                      <a:pt x="795" y="1047"/>
                    </a:lnTo>
                    <a:lnTo>
                      <a:pt x="879" y="838"/>
                    </a:lnTo>
                    <a:lnTo>
                      <a:pt x="984" y="733"/>
                    </a:lnTo>
                    <a:lnTo>
                      <a:pt x="1109" y="670"/>
                    </a:lnTo>
                    <a:lnTo>
                      <a:pt x="1276" y="754"/>
                    </a:lnTo>
                    <a:lnTo>
                      <a:pt x="1465" y="775"/>
                    </a:lnTo>
                    <a:lnTo>
                      <a:pt x="1674" y="670"/>
                    </a:lnTo>
                    <a:lnTo>
                      <a:pt x="1820" y="670"/>
                    </a:lnTo>
                    <a:lnTo>
                      <a:pt x="1883" y="754"/>
                    </a:lnTo>
                    <a:lnTo>
                      <a:pt x="1988" y="754"/>
                    </a:lnTo>
                    <a:lnTo>
                      <a:pt x="2051" y="712"/>
                    </a:lnTo>
                    <a:lnTo>
                      <a:pt x="2281" y="733"/>
                    </a:lnTo>
                    <a:lnTo>
                      <a:pt x="2427" y="733"/>
                    </a:lnTo>
                    <a:lnTo>
                      <a:pt x="2448" y="712"/>
                    </a:lnTo>
                    <a:lnTo>
                      <a:pt x="2574" y="712"/>
                    </a:lnTo>
                    <a:lnTo>
                      <a:pt x="2678" y="754"/>
                    </a:lnTo>
                    <a:lnTo>
                      <a:pt x="2720" y="817"/>
                    </a:lnTo>
                    <a:lnTo>
                      <a:pt x="2825" y="859"/>
                    </a:lnTo>
                    <a:lnTo>
                      <a:pt x="3264" y="754"/>
                    </a:lnTo>
                    <a:lnTo>
                      <a:pt x="3453" y="629"/>
                    </a:lnTo>
                    <a:lnTo>
                      <a:pt x="3494" y="524"/>
                    </a:lnTo>
                    <a:lnTo>
                      <a:pt x="3578" y="524"/>
                    </a:lnTo>
                    <a:lnTo>
                      <a:pt x="3620" y="440"/>
                    </a:lnTo>
                    <a:lnTo>
                      <a:pt x="3704" y="398"/>
                    </a:lnTo>
                    <a:lnTo>
                      <a:pt x="3766" y="294"/>
                    </a:lnTo>
                    <a:lnTo>
                      <a:pt x="3808" y="210"/>
                    </a:lnTo>
                    <a:lnTo>
                      <a:pt x="3871" y="147"/>
                    </a:lnTo>
                    <a:lnTo>
                      <a:pt x="3808" y="106"/>
                    </a:lnTo>
                    <a:lnTo>
                      <a:pt x="3787" y="43"/>
                    </a:lnTo>
                    <a:lnTo>
                      <a:pt x="3620"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9" name="Google Shape;899;p33"/>
              <p:cNvSpPr/>
              <p:nvPr/>
            </p:nvSpPr>
            <p:spPr>
              <a:xfrm>
                <a:off x="5587700" y="3253200"/>
                <a:ext cx="145450" cy="131325"/>
              </a:xfrm>
              <a:custGeom>
                <a:rect b="b" l="l" r="r" t="t"/>
                <a:pathLst>
                  <a:path extrusionOk="0" h="5253" w="5818">
                    <a:moveTo>
                      <a:pt x="922" y="1"/>
                    </a:moveTo>
                    <a:lnTo>
                      <a:pt x="775" y="22"/>
                    </a:lnTo>
                    <a:lnTo>
                      <a:pt x="712" y="84"/>
                    </a:lnTo>
                    <a:lnTo>
                      <a:pt x="566" y="189"/>
                    </a:lnTo>
                    <a:lnTo>
                      <a:pt x="482" y="210"/>
                    </a:lnTo>
                    <a:lnTo>
                      <a:pt x="398" y="294"/>
                    </a:lnTo>
                    <a:lnTo>
                      <a:pt x="252" y="294"/>
                    </a:lnTo>
                    <a:lnTo>
                      <a:pt x="147" y="356"/>
                    </a:lnTo>
                    <a:lnTo>
                      <a:pt x="189" y="440"/>
                    </a:lnTo>
                    <a:lnTo>
                      <a:pt x="168" y="524"/>
                    </a:lnTo>
                    <a:lnTo>
                      <a:pt x="43" y="608"/>
                    </a:lnTo>
                    <a:lnTo>
                      <a:pt x="1" y="670"/>
                    </a:lnTo>
                    <a:lnTo>
                      <a:pt x="147" y="712"/>
                    </a:lnTo>
                    <a:lnTo>
                      <a:pt x="252" y="649"/>
                    </a:lnTo>
                    <a:lnTo>
                      <a:pt x="273" y="608"/>
                    </a:lnTo>
                    <a:lnTo>
                      <a:pt x="315" y="670"/>
                    </a:lnTo>
                    <a:lnTo>
                      <a:pt x="503" y="754"/>
                    </a:lnTo>
                    <a:lnTo>
                      <a:pt x="566" y="859"/>
                    </a:lnTo>
                    <a:lnTo>
                      <a:pt x="524" y="921"/>
                    </a:lnTo>
                    <a:lnTo>
                      <a:pt x="566" y="1047"/>
                    </a:lnTo>
                    <a:lnTo>
                      <a:pt x="691" y="1131"/>
                    </a:lnTo>
                    <a:lnTo>
                      <a:pt x="796" y="1152"/>
                    </a:lnTo>
                    <a:lnTo>
                      <a:pt x="901" y="1131"/>
                    </a:lnTo>
                    <a:lnTo>
                      <a:pt x="984" y="1172"/>
                    </a:lnTo>
                    <a:lnTo>
                      <a:pt x="1026" y="1131"/>
                    </a:lnTo>
                    <a:lnTo>
                      <a:pt x="1110" y="1152"/>
                    </a:lnTo>
                    <a:lnTo>
                      <a:pt x="1298" y="1131"/>
                    </a:lnTo>
                    <a:lnTo>
                      <a:pt x="1340" y="1152"/>
                    </a:lnTo>
                    <a:lnTo>
                      <a:pt x="1424" y="1131"/>
                    </a:lnTo>
                    <a:lnTo>
                      <a:pt x="1361" y="1068"/>
                    </a:lnTo>
                    <a:lnTo>
                      <a:pt x="1654" y="1089"/>
                    </a:lnTo>
                    <a:lnTo>
                      <a:pt x="1717" y="1172"/>
                    </a:lnTo>
                    <a:lnTo>
                      <a:pt x="1675" y="1298"/>
                    </a:lnTo>
                    <a:lnTo>
                      <a:pt x="1633" y="1277"/>
                    </a:lnTo>
                    <a:lnTo>
                      <a:pt x="1549" y="1361"/>
                    </a:lnTo>
                    <a:lnTo>
                      <a:pt x="1507" y="1465"/>
                    </a:lnTo>
                    <a:lnTo>
                      <a:pt x="1445" y="1361"/>
                    </a:lnTo>
                    <a:lnTo>
                      <a:pt x="1256" y="1277"/>
                    </a:lnTo>
                    <a:lnTo>
                      <a:pt x="1194" y="1298"/>
                    </a:lnTo>
                    <a:lnTo>
                      <a:pt x="1131" y="1465"/>
                    </a:lnTo>
                    <a:lnTo>
                      <a:pt x="1026" y="1507"/>
                    </a:lnTo>
                    <a:lnTo>
                      <a:pt x="922" y="1465"/>
                    </a:lnTo>
                    <a:lnTo>
                      <a:pt x="817" y="1465"/>
                    </a:lnTo>
                    <a:lnTo>
                      <a:pt x="775" y="1403"/>
                    </a:lnTo>
                    <a:lnTo>
                      <a:pt x="629" y="1444"/>
                    </a:lnTo>
                    <a:lnTo>
                      <a:pt x="566" y="1507"/>
                    </a:lnTo>
                    <a:lnTo>
                      <a:pt x="608" y="1570"/>
                    </a:lnTo>
                    <a:lnTo>
                      <a:pt x="733" y="1591"/>
                    </a:lnTo>
                    <a:lnTo>
                      <a:pt x="838" y="1654"/>
                    </a:lnTo>
                    <a:lnTo>
                      <a:pt x="901" y="1779"/>
                    </a:lnTo>
                    <a:lnTo>
                      <a:pt x="942" y="1821"/>
                    </a:lnTo>
                    <a:lnTo>
                      <a:pt x="1005" y="1800"/>
                    </a:lnTo>
                    <a:lnTo>
                      <a:pt x="1026" y="1884"/>
                    </a:lnTo>
                    <a:lnTo>
                      <a:pt x="1026" y="1968"/>
                    </a:lnTo>
                    <a:lnTo>
                      <a:pt x="984" y="1988"/>
                    </a:lnTo>
                    <a:lnTo>
                      <a:pt x="942" y="2072"/>
                    </a:lnTo>
                    <a:lnTo>
                      <a:pt x="1047" y="2240"/>
                    </a:lnTo>
                    <a:lnTo>
                      <a:pt x="1152" y="2281"/>
                    </a:lnTo>
                    <a:lnTo>
                      <a:pt x="1256" y="2240"/>
                    </a:lnTo>
                    <a:lnTo>
                      <a:pt x="1403" y="2114"/>
                    </a:lnTo>
                    <a:lnTo>
                      <a:pt x="1361" y="2009"/>
                    </a:lnTo>
                    <a:lnTo>
                      <a:pt x="1466" y="1863"/>
                    </a:lnTo>
                    <a:lnTo>
                      <a:pt x="1507" y="1821"/>
                    </a:lnTo>
                    <a:lnTo>
                      <a:pt x="1528" y="1758"/>
                    </a:lnTo>
                    <a:lnTo>
                      <a:pt x="1570" y="1612"/>
                    </a:lnTo>
                    <a:lnTo>
                      <a:pt x="1633" y="1507"/>
                    </a:lnTo>
                    <a:lnTo>
                      <a:pt x="1633" y="1654"/>
                    </a:lnTo>
                    <a:lnTo>
                      <a:pt x="1549" y="1716"/>
                    </a:lnTo>
                    <a:lnTo>
                      <a:pt x="1612" y="1863"/>
                    </a:lnTo>
                    <a:lnTo>
                      <a:pt x="1654" y="1988"/>
                    </a:lnTo>
                    <a:lnTo>
                      <a:pt x="1717" y="2072"/>
                    </a:lnTo>
                    <a:lnTo>
                      <a:pt x="1738" y="2009"/>
                    </a:lnTo>
                    <a:lnTo>
                      <a:pt x="1779" y="2009"/>
                    </a:lnTo>
                    <a:lnTo>
                      <a:pt x="1842" y="2030"/>
                    </a:lnTo>
                    <a:lnTo>
                      <a:pt x="1842" y="2135"/>
                    </a:lnTo>
                    <a:lnTo>
                      <a:pt x="1884" y="2093"/>
                    </a:lnTo>
                    <a:lnTo>
                      <a:pt x="1947" y="2093"/>
                    </a:lnTo>
                    <a:lnTo>
                      <a:pt x="1968" y="2135"/>
                    </a:lnTo>
                    <a:lnTo>
                      <a:pt x="2051" y="2177"/>
                    </a:lnTo>
                    <a:lnTo>
                      <a:pt x="2156" y="2135"/>
                    </a:lnTo>
                    <a:lnTo>
                      <a:pt x="2240" y="2135"/>
                    </a:lnTo>
                    <a:lnTo>
                      <a:pt x="2240" y="2177"/>
                    </a:lnTo>
                    <a:lnTo>
                      <a:pt x="2093" y="2177"/>
                    </a:lnTo>
                    <a:lnTo>
                      <a:pt x="2093" y="2281"/>
                    </a:lnTo>
                    <a:lnTo>
                      <a:pt x="2240" y="2302"/>
                    </a:lnTo>
                    <a:lnTo>
                      <a:pt x="2240" y="2323"/>
                    </a:lnTo>
                    <a:lnTo>
                      <a:pt x="2261" y="2386"/>
                    </a:lnTo>
                    <a:lnTo>
                      <a:pt x="2407" y="2449"/>
                    </a:lnTo>
                    <a:lnTo>
                      <a:pt x="2575" y="2449"/>
                    </a:lnTo>
                    <a:lnTo>
                      <a:pt x="2930" y="2553"/>
                    </a:lnTo>
                    <a:lnTo>
                      <a:pt x="3286" y="2658"/>
                    </a:lnTo>
                    <a:lnTo>
                      <a:pt x="3391" y="2658"/>
                    </a:lnTo>
                    <a:lnTo>
                      <a:pt x="3537" y="2721"/>
                    </a:lnTo>
                    <a:lnTo>
                      <a:pt x="3558" y="2825"/>
                    </a:lnTo>
                    <a:lnTo>
                      <a:pt x="3725" y="2867"/>
                    </a:lnTo>
                    <a:lnTo>
                      <a:pt x="3830" y="2867"/>
                    </a:lnTo>
                    <a:lnTo>
                      <a:pt x="3914" y="2825"/>
                    </a:lnTo>
                    <a:lnTo>
                      <a:pt x="3914" y="2825"/>
                    </a:lnTo>
                    <a:lnTo>
                      <a:pt x="3830" y="2951"/>
                    </a:lnTo>
                    <a:lnTo>
                      <a:pt x="3851" y="2972"/>
                    </a:lnTo>
                    <a:lnTo>
                      <a:pt x="3935" y="2951"/>
                    </a:lnTo>
                    <a:lnTo>
                      <a:pt x="3955" y="3014"/>
                    </a:lnTo>
                    <a:lnTo>
                      <a:pt x="4081" y="2972"/>
                    </a:lnTo>
                    <a:lnTo>
                      <a:pt x="4018" y="3035"/>
                    </a:lnTo>
                    <a:lnTo>
                      <a:pt x="4060" y="3076"/>
                    </a:lnTo>
                    <a:lnTo>
                      <a:pt x="4039" y="3139"/>
                    </a:lnTo>
                    <a:lnTo>
                      <a:pt x="4081" y="3181"/>
                    </a:lnTo>
                    <a:lnTo>
                      <a:pt x="4186" y="3160"/>
                    </a:lnTo>
                    <a:lnTo>
                      <a:pt x="4081" y="3265"/>
                    </a:lnTo>
                    <a:lnTo>
                      <a:pt x="4081" y="3328"/>
                    </a:lnTo>
                    <a:lnTo>
                      <a:pt x="4227" y="3453"/>
                    </a:lnTo>
                    <a:lnTo>
                      <a:pt x="4186" y="3558"/>
                    </a:lnTo>
                    <a:lnTo>
                      <a:pt x="4227" y="3641"/>
                    </a:lnTo>
                    <a:lnTo>
                      <a:pt x="4332" y="3704"/>
                    </a:lnTo>
                    <a:lnTo>
                      <a:pt x="4479" y="3809"/>
                    </a:lnTo>
                    <a:lnTo>
                      <a:pt x="4499" y="3872"/>
                    </a:lnTo>
                    <a:lnTo>
                      <a:pt x="4374" y="3872"/>
                    </a:lnTo>
                    <a:lnTo>
                      <a:pt x="4353" y="3955"/>
                    </a:lnTo>
                    <a:lnTo>
                      <a:pt x="4437" y="4018"/>
                    </a:lnTo>
                    <a:lnTo>
                      <a:pt x="4541" y="4081"/>
                    </a:lnTo>
                    <a:lnTo>
                      <a:pt x="4667" y="4060"/>
                    </a:lnTo>
                    <a:lnTo>
                      <a:pt x="4751" y="4081"/>
                    </a:lnTo>
                    <a:lnTo>
                      <a:pt x="4688" y="4081"/>
                    </a:lnTo>
                    <a:lnTo>
                      <a:pt x="4562" y="4123"/>
                    </a:lnTo>
                    <a:lnTo>
                      <a:pt x="4499" y="4102"/>
                    </a:lnTo>
                    <a:lnTo>
                      <a:pt x="4458" y="4123"/>
                    </a:lnTo>
                    <a:lnTo>
                      <a:pt x="4499" y="4206"/>
                    </a:lnTo>
                    <a:lnTo>
                      <a:pt x="4583" y="4227"/>
                    </a:lnTo>
                    <a:lnTo>
                      <a:pt x="4562" y="4395"/>
                    </a:lnTo>
                    <a:lnTo>
                      <a:pt x="4541" y="4416"/>
                    </a:lnTo>
                    <a:lnTo>
                      <a:pt x="4541" y="4499"/>
                    </a:lnTo>
                    <a:lnTo>
                      <a:pt x="4499" y="4583"/>
                    </a:lnTo>
                    <a:lnTo>
                      <a:pt x="4458" y="4604"/>
                    </a:lnTo>
                    <a:lnTo>
                      <a:pt x="4541" y="4709"/>
                    </a:lnTo>
                    <a:lnTo>
                      <a:pt x="4667" y="4625"/>
                    </a:lnTo>
                    <a:lnTo>
                      <a:pt x="4709" y="4688"/>
                    </a:lnTo>
                    <a:lnTo>
                      <a:pt x="4792" y="4688"/>
                    </a:lnTo>
                    <a:lnTo>
                      <a:pt x="4897" y="4625"/>
                    </a:lnTo>
                    <a:lnTo>
                      <a:pt x="5064" y="4625"/>
                    </a:lnTo>
                    <a:lnTo>
                      <a:pt x="5127" y="4583"/>
                    </a:lnTo>
                    <a:lnTo>
                      <a:pt x="5169" y="4478"/>
                    </a:lnTo>
                    <a:lnTo>
                      <a:pt x="5169" y="4583"/>
                    </a:lnTo>
                    <a:lnTo>
                      <a:pt x="5106" y="4688"/>
                    </a:lnTo>
                    <a:lnTo>
                      <a:pt x="5127" y="4750"/>
                    </a:lnTo>
                    <a:lnTo>
                      <a:pt x="5190" y="4792"/>
                    </a:lnTo>
                    <a:lnTo>
                      <a:pt x="5316" y="4897"/>
                    </a:lnTo>
                    <a:lnTo>
                      <a:pt x="5295" y="4939"/>
                    </a:lnTo>
                    <a:lnTo>
                      <a:pt x="5336" y="5022"/>
                    </a:lnTo>
                    <a:lnTo>
                      <a:pt x="5504" y="5211"/>
                    </a:lnTo>
                    <a:lnTo>
                      <a:pt x="5629" y="5232"/>
                    </a:lnTo>
                    <a:lnTo>
                      <a:pt x="5692" y="5253"/>
                    </a:lnTo>
                    <a:lnTo>
                      <a:pt x="5713" y="3851"/>
                    </a:lnTo>
                    <a:lnTo>
                      <a:pt x="5713" y="3788"/>
                    </a:lnTo>
                    <a:lnTo>
                      <a:pt x="5713" y="3704"/>
                    </a:lnTo>
                    <a:lnTo>
                      <a:pt x="5734" y="3537"/>
                    </a:lnTo>
                    <a:lnTo>
                      <a:pt x="5818" y="1382"/>
                    </a:lnTo>
                    <a:lnTo>
                      <a:pt x="5713" y="1403"/>
                    </a:lnTo>
                    <a:lnTo>
                      <a:pt x="5629" y="1382"/>
                    </a:lnTo>
                    <a:lnTo>
                      <a:pt x="5629" y="1298"/>
                    </a:lnTo>
                    <a:lnTo>
                      <a:pt x="5650" y="1256"/>
                    </a:lnTo>
                    <a:lnTo>
                      <a:pt x="5546" y="1193"/>
                    </a:lnTo>
                    <a:lnTo>
                      <a:pt x="5441" y="1193"/>
                    </a:lnTo>
                    <a:lnTo>
                      <a:pt x="5316" y="1172"/>
                    </a:lnTo>
                    <a:lnTo>
                      <a:pt x="5232" y="1152"/>
                    </a:lnTo>
                    <a:lnTo>
                      <a:pt x="5169" y="1172"/>
                    </a:lnTo>
                    <a:lnTo>
                      <a:pt x="4813" y="1026"/>
                    </a:lnTo>
                    <a:lnTo>
                      <a:pt x="4667" y="984"/>
                    </a:lnTo>
                    <a:lnTo>
                      <a:pt x="4562" y="963"/>
                    </a:lnTo>
                    <a:lnTo>
                      <a:pt x="4458" y="880"/>
                    </a:lnTo>
                    <a:lnTo>
                      <a:pt x="4248" y="838"/>
                    </a:lnTo>
                    <a:lnTo>
                      <a:pt x="4060" y="754"/>
                    </a:lnTo>
                    <a:lnTo>
                      <a:pt x="3976" y="670"/>
                    </a:lnTo>
                    <a:lnTo>
                      <a:pt x="3830" y="649"/>
                    </a:lnTo>
                    <a:lnTo>
                      <a:pt x="3537" y="838"/>
                    </a:lnTo>
                    <a:lnTo>
                      <a:pt x="3537" y="880"/>
                    </a:lnTo>
                    <a:lnTo>
                      <a:pt x="3600" y="984"/>
                    </a:lnTo>
                    <a:lnTo>
                      <a:pt x="3558" y="1068"/>
                    </a:lnTo>
                    <a:lnTo>
                      <a:pt x="3391" y="1089"/>
                    </a:lnTo>
                    <a:lnTo>
                      <a:pt x="3286" y="1131"/>
                    </a:lnTo>
                    <a:lnTo>
                      <a:pt x="3223" y="1131"/>
                    </a:lnTo>
                    <a:lnTo>
                      <a:pt x="3181" y="1089"/>
                    </a:lnTo>
                    <a:lnTo>
                      <a:pt x="3119" y="1172"/>
                    </a:lnTo>
                    <a:lnTo>
                      <a:pt x="3119" y="1277"/>
                    </a:lnTo>
                    <a:lnTo>
                      <a:pt x="2993" y="1340"/>
                    </a:lnTo>
                    <a:lnTo>
                      <a:pt x="2888" y="1361"/>
                    </a:lnTo>
                    <a:lnTo>
                      <a:pt x="2805" y="1465"/>
                    </a:lnTo>
                    <a:lnTo>
                      <a:pt x="2805" y="1612"/>
                    </a:lnTo>
                    <a:lnTo>
                      <a:pt x="2763" y="1654"/>
                    </a:lnTo>
                    <a:lnTo>
                      <a:pt x="2700" y="1696"/>
                    </a:lnTo>
                    <a:lnTo>
                      <a:pt x="2658" y="1800"/>
                    </a:lnTo>
                    <a:lnTo>
                      <a:pt x="2554" y="1821"/>
                    </a:lnTo>
                    <a:lnTo>
                      <a:pt x="2449" y="1821"/>
                    </a:lnTo>
                    <a:lnTo>
                      <a:pt x="2386" y="1779"/>
                    </a:lnTo>
                    <a:lnTo>
                      <a:pt x="2261" y="1675"/>
                    </a:lnTo>
                    <a:lnTo>
                      <a:pt x="2240" y="1570"/>
                    </a:lnTo>
                    <a:lnTo>
                      <a:pt x="2177" y="1591"/>
                    </a:lnTo>
                    <a:lnTo>
                      <a:pt x="2156" y="1465"/>
                    </a:lnTo>
                    <a:lnTo>
                      <a:pt x="2156" y="1361"/>
                    </a:lnTo>
                    <a:lnTo>
                      <a:pt x="2072" y="1298"/>
                    </a:lnTo>
                    <a:lnTo>
                      <a:pt x="2031" y="1382"/>
                    </a:lnTo>
                    <a:lnTo>
                      <a:pt x="2051" y="1507"/>
                    </a:lnTo>
                    <a:lnTo>
                      <a:pt x="1989" y="1507"/>
                    </a:lnTo>
                    <a:lnTo>
                      <a:pt x="1926" y="1444"/>
                    </a:lnTo>
                    <a:lnTo>
                      <a:pt x="1863" y="1298"/>
                    </a:lnTo>
                    <a:lnTo>
                      <a:pt x="1842" y="1047"/>
                    </a:lnTo>
                    <a:lnTo>
                      <a:pt x="1821" y="880"/>
                    </a:lnTo>
                    <a:lnTo>
                      <a:pt x="1863" y="775"/>
                    </a:lnTo>
                    <a:lnTo>
                      <a:pt x="1947" y="670"/>
                    </a:lnTo>
                    <a:lnTo>
                      <a:pt x="1884" y="566"/>
                    </a:lnTo>
                    <a:lnTo>
                      <a:pt x="1821" y="503"/>
                    </a:lnTo>
                    <a:lnTo>
                      <a:pt x="1821" y="335"/>
                    </a:lnTo>
                    <a:lnTo>
                      <a:pt x="1842" y="294"/>
                    </a:lnTo>
                    <a:lnTo>
                      <a:pt x="1779" y="231"/>
                    </a:lnTo>
                    <a:lnTo>
                      <a:pt x="1612" y="210"/>
                    </a:lnTo>
                    <a:lnTo>
                      <a:pt x="1424" y="231"/>
                    </a:lnTo>
                    <a:lnTo>
                      <a:pt x="1235" y="105"/>
                    </a:lnTo>
                    <a:lnTo>
                      <a:pt x="922"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0" name="Google Shape;900;p33"/>
              <p:cNvSpPr/>
              <p:nvPr/>
            </p:nvSpPr>
            <p:spPr>
              <a:xfrm>
                <a:off x="5268100" y="3181025"/>
                <a:ext cx="143350" cy="129750"/>
              </a:xfrm>
              <a:custGeom>
                <a:rect b="b" l="l" r="r" t="t"/>
                <a:pathLst>
                  <a:path extrusionOk="0" h="5190" w="5734">
                    <a:moveTo>
                      <a:pt x="4060" y="0"/>
                    </a:moveTo>
                    <a:lnTo>
                      <a:pt x="3955" y="147"/>
                    </a:lnTo>
                    <a:lnTo>
                      <a:pt x="3955" y="209"/>
                    </a:lnTo>
                    <a:lnTo>
                      <a:pt x="3892" y="314"/>
                    </a:lnTo>
                    <a:lnTo>
                      <a:pt x="3892" y="398"/>
                    </a:lnTo>
                    <a:lnTo>
                      <a:pt x="3767" y="837"/>
                    </a:lnTo>
                    <a:lnTo>
                      <a:pt x="3579" y="1109"/>
                    </a:lnTo>
                    <a:lnTo>
                      <a:pt x="3516" y="1360"/>
                    </a:lnTo>
                    <a:lnTo>
                      <a:pt x="3265" y="1716"/>
                    </a:lnTo>
                    <a:lnTo>
                      <a:pt x="3307" y="1779"/>
                    </a:lnTo>
                    <a:lnTo>
                      <a:pt x="3014" y="1842"/>
                    </a:lnTo>
                    <a:lnTo>
                      <a:pt x="2783" y="1967"/>
                    </a:lnTo>
                    <a:lnTo>
                      <a:pt x="2637" y="1967"/>
                    </a:lnTo>
                    <a:lnTo>
                      <a:pt x="2595" y="1883"/>
                    </a:lnTo>
                    <a:lnTo>
                      <a:pt x="2470" y="1842"/>
                    </a:lnTo>
                    <a:lnTo>
                      <a:pt x="2177" y="1842"/>
                    </a:lnTo>
                    <a:lnTo>
                      <a:pt x="2093" y="1925"/>
                    </a:lnTo>
                    <a:lnTo>
                      <a:pt x="1758" y="2051"/>
                    </a:lnTo>
                    <a:lnTo>
                      <a:pt x="1444" y="2030"/>
                    </a:lnTo>
                    <a:lnTo>
                      <a:pt x="1361" y="2072"/>
                    </a:lnTo>
                    <a:lnTo>
                      <a:pt x="1235" y="2051"/>
                    </a:lnTo>
                    <a:lnTo>
                      <a:pt x="1214" y="2134"/>
                    </a:lnTo>
                    <a:lnTo>
                      <a:pt x="1047" y="2176"/>
                    </a:lnTo>
                    <a:lnTo>
                      <a:pt x="942" y="2155"/>
                    </a:lnTo>
                    <a:lnTo>
                      <a:pt x="921" y="2051"/>
                    </a:lnTo>
                    <a:lnTo>
                      <a:pt x="796" y="1946"/>
                    </a:lnTo>
                    <a:lnTo>
                      <a:pt x="754" y="1883"/>
                    </a:lnTo>
                    <a:lnTo>
                      <a:pt x="566" y="1758"/>
                    </a:lnTo>
                    <a:lnTo>
                      <a:pt x="440" y="1549"/>
                    </a:lnTo>
                    <a:lnTo>
                      <a:pt x="377" y="1570"/>
                    </a:lnTo>
                    <a:lnTo>
                      <a:pt x="314" y="1653"/>
                    </a:lnTo>
                    <a:lnTo>
                      <a:pt x="168" y="1842"/>
                    </a:lnTo>
                    <a:lnTo>
                      <a:pt x="84" y="1988"/>
                    </a:lnTo>
                    <a:lnTo>
                      <a:pt x="84" y="2072"/>
                    </a:lnTo>
                    <a:lnTo>
                      <a:pt x="105" y="2155"/>
                    </a:lnTo>
                    <a:lnTo>
                      <a:pt x="84" y="2239"/>
                    </a:lnTo>
                    <a:lnTo>
                      <a:pt x="1" y="2281"/>
                    </a:lnTo>
                    <a:lnTo>
                      <a:pt x="22" y="2490"/>
                    </a:lnTo>
                    <a:lnTo>
                      <a:pt x="210" y="2699"/>
                    </a:lnTo>
                    <a:lnTo>
                      <a:pt x="231" y="2804"/>
                    </a:lnTo>
                    <a:lnTo>
                      <a:pt x="189" y="2762"/>
                    </a:lnTo>
                    <a:lnTo>
                      <a:pt x="168" y="2804"/>
                    </a:lnTo>
                    <a:lnTo>
                      <a:pt x="210" y="2930"/>
                    </a:lnTo>
                    <a:lnTo>
                      <a:pt x="335" y="2971"/>
                    </a:lnTo>
                    <a:lnTo>
                      <a:pt x="419" y="2971"/>
                    </a:lnTo>
                    <a:lnTo>
                      <a:pt x="607" y="2909"/>
                    </a:lnTo>
                    <a:lnTo>
                      <a:pt x="733" y="2825"/>
                    </a:lnTo>
                    <a:lnTo>
                      <a:pt x="838" y="2867"/>
                    </a:lnTo>
                    <a:lnTo>
                      <a:pt x="733" y="2867"/>
                    </a:lnTo>
                    <a:lnTo>
                      <a:pt x="607" y="2971"/>
                    </a:lnTo>
                    <a:lnTo>
                      <a:pt x="398" y="3013"/>
                    </a:lnTo>
                    <a:lnTo>
                      <a:pt x="314" y="3097"/>
                    </a:lnTo>
                    <a:lnTo>
                      <a:pt x="210" y="3097"/>
                    </a:lnTo>
                    <a:lnTo>
                      <a:pt x="210" y="3139"/>
                    </a:lnTo>
                    <a:lnTo>
                      <a:pt x="335" y="3181"/>
                    </a:lnTo>
                    <a:lnTo>
                      <a:pt x="503" y="3243"/>
                    </a:lnTo>
                    <a:lnTo>
                      <a:pt x="649" y="3411"/>
                    </a:lnTo>
                    <a:lnTo>
                      <a:pt x="712" y="3515"/>
                    </a:lnTo>
                    <a:lnTo>
                      <a:pt x="733" y="3620"/>
                    </a:lnTo>
                    <a:lnTo>
                      <a:pt x="649" y="3746"/>
                    </a:lnTo>
                    <a:lnTo>
                      <a:pt x="566" y="3829"/>
                    </a:lnTo>
                    <a:lnTo>
                      <a:pt x="607" y="3871"/>
                    </a:lnTo>
                    <a:lnTo>
                      <a:pt x="712" y="3955"/>
                    </a:lnTo>
                    <a:lnTo>
                      <a:pt x="733" y="4227"/>
                    </a:lnTo>
                    <a:lnTo>
                      <a:pt x="733" y="4352"/>
                    </a:lnTo>
                    <a:lnTo>
                      <a:pt x="817" y="4499"/>
                    </a:lnTo>
                    <a:lnTo>
                      <a:pt x="858" y="4499"/>
                    </a:lnTo>
                    <a:lnTo>
                      <a:pt x="963" y="4436"/>
                    </a:lnTo>
                    <a:lnTo>
                      <a:pt x="1005" y="4499"/>
                    </a:lnTo>
                    <a:lnTo>
                      <a:pt x="1130" y="4499"/>
                    </a:lnTo>
                    <a:lnTo>
                      <a:pt x="1214" y="4541"/>
                    </a:lnTo>
                    <a:lnTo>
                      <a:pt x="1361" y="4541"/>
                    </a:lnTo>
                    <a:lnTo>
                      <a:pt x="1444" y="4457"/>
                    </a:lnTo>
                    <a:lnTo>
                      <a:pt x="1528" y="4499"/>
                    </a:lnTo>
                    <a:lnTo>
                      <a:pt x="1591" y="4457"/>
                    </a:lnTo>
                    <a:lnTo>
                      <a:pt x="1654" y="4352"/>
                    </a:lnTo>
                    <a:lnTo>
                      <a:pt x="1654" y="4290"/>
                    </a:lnTo>
                    <a:lnTo>
                      <a:pt x="1674" y="4373"/>
                    </a:lnTo>
                    <a:lnTo>
                      <a:pt x="1654" y="4478"/>
                    </a:lnTo>
                    <a:lnTo>
                      <a:pt x="1695" y="4603"/>
                    </a:lnTo>
                    <a:lnTo>
                      <a:pt x="1737" y="4792"/>
                    </a:lnTo>
                    <a:lnTo>
                      <a:pt x="1695" y="4896"/>
                    </a:lnTo>
                    <a:lnTo>
                      <a:pt x="1779" y="4896"/>
                    </a:lnTo>
                    <a:lnTo>
                      <a:pt x="1905" y="4750"/>
                    </a:lnTo>
                    <a:lnTo>
                      <a:pt x="1988" y="4708"/>
                    </a:lnTo>
                    <a:lnTo>
                      <a:pt x="2051" y="4771"/>
                    </a:lnTo>
                    <a:lnTo>
                      <a:pt x="2114" y="4750"/>
                    </a:lnTo>
                    <a:lnTo>
                      <a:pt x="2135" y="4687"/>
                    </a:lnTo>
                    <a:lnTo>
                      <a:pt x="2302" y="4687"/>
                    </a:lnTo>
                    <a:lnTo>
                      <a:pt x="2386" y="4583"/>
                    </a:lnTo>
                    <a:lnTo>
                      <a:pt x="2428" y="4583"/>
                    </a:lnTo>
                    <a:lnTo>
                      <a:pt x="2532" y="4645"/>
                    </a:lnTo>
                    <a:lnTo>
                      <a:pt x="2616" y="4583"/>
                    </a:lnTo>
                    <a:lnTo>
                      <a:pt x="2658" y="4645"/>
                    </a:lnTo>
                    <a:lnTo>
                      <a:pt x="2658" y="4750"/>
                    </a:lnTo>
                    <a:lnTo>
                      <a:pt x="2721" y="4792"/>
                    </a:lnTo>
                    <a:lnTo>
                      <a:pt x="2825" y="4813"/>
                    </a:lnTo>
                    <a:lnTo>
                      <a:pt x="2804" y="4750"/>
                    </a:lnTo>
                    <a:lnTo>
                      <a:pt x="2825" y="4666"/>
                    </a:lnTo>
                    <a:lnTo>
                      <a:pt x="2888" y="4750"/>
                    </a:lnTo>
                    <a:lnTo>
                      <a:pt x="2993" y="4771"/>
                    </a:lnTo>
                    <a:lnTo>
                      <a:pt x="3035" y="4750"/>
                    </a:lnTo>
                    <a:lnTo>
                      <a:pt x="3097" y="4813"/>
                    </a:lnTo>
                    <a:lnTo>
                      <a:pt x="3139" y="4792"/>
                    </a:lnTo>
                    <a:lnTo>
                      <a:pt x="3160" y="4855"/>
                    </a:lnTo>
                    <a:lnTo>
                      <a:pt x="3223" y="4917"/>
                    </a:lnTo>
                    <a:lnTo>
                      <a:pt x="3181" y="5022"/>
                    </a:lnTo>
                    <a:lnTo>
                      <a:pt x="3244" y="5189"/>
                    </a:lnTo>
                    <a:lnTo>
                      <a:pt x="3348" y="5168"/>
                    </a:lnTo>
                    <a:lnTo>
                      <a:pt x="3579" y="5064"/>
                    </a:lnTo>
                    <a:lnTo>
                      <a:pt x="3746" y="5022"/>
                    </a:lnTo>
                    <a:lnTo>
                      <a:pt x="3955" y="4896"/>
                    </a:lnTo>
                    <a:lnTo>
                      <a:pt x="4060" y="4666"/>
                    </a:lnTo>
                    <a:lnTo>
                      <a:pt x="4060" y="4583"/>
                    </a:lnTo>
                    <a:lnTo>
                      <a:pt x="4102" y="4457"/>
                    </a:lnTo>
                    <a:lnTo>
                      <a:pt x="4143" y="4478"/>
                    </a:lnTo>
                    <a:lnTo>
                      <a:pt x="4185" y="4478"/>
                    </a:lnTo>
                    <a:lnTo>
                      <a:pt x="4269" y="4290"/>
                    </a:lnTo>
                    <a:lnTo>
                      <a:pt x="4227" y="4269"/>
                    </a:lnTo>
                    <a:lnTo>
                      <a:pt x="4185" y="4227"/>
                    </a:lnTo>
                    <a:lnTo>
                      <a:pt x="4185" y="4164"/>
                    </a:lnTo>
                    <a:lnTo>
                      <a:pt x="4206" y="4185"/>
                    </a:lnTo>
                    <a:lnTo>
                      <a:pt x="4290" y="4227"/>
                    </a:lnTo>
                    <a:lnTo>
                      <a:pt x="4353" y="4143"/>
                    </a:lnTo>
                    <a:lnTo>
                      <a:pt x="4311" y="4059"/>
                    </a:lnTo>
                    <a:lnTo>
                      <a:pt x="4269" y="4059"/>
                    </a:lnTo>
                    <a:lnTo>
                      <a:pt x="4206" y="4039"/>
                    </a:lnTo>
                    <a:lnTo>
                      <a:pt x="4290" y="3976"/>
                    </a:lnTo>
                    <a:lnTo>
                      <a:pt x="4290" y="3871"/>
                    </a:lnTo>
                    <a:lnTo>
                      <a:pt x="4143" y="3871"/>
                    </a:lnTo>
                    <a:lnTo>
                      <a:pt x="4185" y="3808"/>
                    </a:lnTo>
                    <a:lnTo>
                      <a:pt x="4164" y="3746"/>
                    </a:lnTo>
                    <a:lnTo>
                      <a:pt x="4164" y="3746"/>
                    </a:lnTo>
                    <a:lnTo>
                      <a:pt x="4227" y="3767"/>
                    </a:lnTo>
                    <a:lnTo>
                      <a:pt x="4353" y="3725"/>
                    </a:lnTo>
                    <a:lnTo>
                      <a:pt x="4374" y="3620"/>
                    </a:lnTo>
                    <a:lnTo>
                      <a:pt x="4457" y="3515"/>
                    </a:lnTo>
                    <a:lnTo>
                      <a:pt x="4478" y="3390"/>
                    </a:lnTo>
                    <a:lnTo>
                      <a:pt x="4457" y="3306"/>
                    </a:lnTo>
                    <a:lnTo>
                      <a:pt x="4499" y="3348"/>
                    </a:lnTo>
                    <a:lnTo>
                      <a:pt x="4562" y="3453"/>
                    </a:lnTo>
                    <a:lnTo>
                      <a:pt x="4625" y="3348"/>
                    </a:lnTo>
                    <a:lnTo>
                      <a:pt x="4708" y="3243"/>
                    </a:lnTo>
                    <a:lnTo>
                      <a:pt x="4667" y="3097"/>
                    </a:lnTo>
                    <a:lnTo>
                      <a:pt x="4813" y="2971"/>
                    </a:lnTo>
                    <a:lnTo>
                      <a:pt x="4834" y="2783"/>
                    </a:lnTo>
                    <a:lnTo>
                      <a:pt x="4897" y="2699"/>
                    </a:lnTo>
                    <a:lnTo>
                      <a:pt x="4918" y="2469"/>
                    </a:lnTo>
                    <a:lnTo>
                      <a:pt x="4980" y="2406"/>
                    </a:lnTo>
                    <a:lnTo>
                      <a:pt x="4980" y="2344"/>
                    </a:lnTo>
                    <a:lnTo>
                      <a:pt x="5106" y="2197"/>
                    </a:lnTo>
                    <a:lnTo>
                      <a:pt x="5148" y="2281"/>
                    </a:lnTo>
                    <a:lnTo>
                      <a:pt x="5190" y="2239"/>
                    </a:lnTo>
                    <a:lnTo>
                      <a:pt x="5148" y="2072"/>
                    </a:lnTo>
                    <a:lnTo>
                      <a:pt x="5148" y="2072"/>
                    </a:lnTo>
                    <a:lnTo>
                      <a:pt x="5336" y="2260"/>
                    </a:lnTo>
                    <a:lnTo>
                      <a:pt x="5462" y="2260"/>
                    </a:lnTo>
                    <a:lnTo>
                      <a:pt x="5545" y="2197"/>
                    </a:lnTo>
                    <a:lnTo>
                      <a:pt x="5629" y="2239"/>
                    </a:lnTo>
                    <a:lnTo>
                      <a:pt x="5713" y="2197"/>
                    </a:lnTo>
                    <a:lnTo>
                      <a:pt x="5734" y="2093"/>
                    </a:lnTo>
                    <a:lnTo>
                      <a:pt x="5629" y="2072"/>
                    </a:lnTo>
                    <a:lnTo>
                      <a:pt x="5608" y="2030"/>
                    </a:lnTo>
                    <a:lnTo>
                      <a:pt x="5503" y="1883"/>
                    </a:lnTo>
                    <a:lnTo>
                      <a:pt x="5420" y="1883"/>
                    </a:lnTo>
                    <a:lnTo>
                      <a:pt x="5190" y="1674"/>
                    </a:lnTo>
                    <a:lnTo>
                      <a:pt x="5106" y="1632"/>
                    </a:lnTo>
                    <a:lnTo>
                      <a:pt x="5085" y="1528"/>
                    </a:lnTo>
                    <a:lnTo>
                      <a:pt x="5022" y="1465"/>
                    </a:lnTo>
                    <a:lnTo>
                      <a:pt x="5043" y="1423"/>
                    </a:lnTo>
                    <a:lnTo>
                      <a:pt x="5190" y="1360"/>
                    </a:lnTo>
                    <a:lnTo>
                      <a:pt x="5231" y="1256"/>
                    </a:lnTo>
                    <a:lnTo>
                      <a:pt x="5148" y="1193"/>
                    </a:lnTo>
                    <a:lnTo>
                      <a:pt x="4980" y="1005"/>
                    </a:lnTo>
                    <a:lnTo>
                      <a:pt x="4918" y="879"/>
                    </a:lnTo>
                    <a:lnTo>
                      <a:pt x="4834" y="795"/>
                    </a:lnTo>
                    <a:lnTo>
                      <a:pt x="4876" y="712"/>
                    </a:lnTo>
                    <a:lnTo>
                      <a:pt x="4918" y="691"/>
                    </a:lnTo>
                    <a:lnTo>
                      <a:pt x="4918" y="628"/>
                    </a:lnTo>
                    <a:lnTo>
                      <a:pt x="4876" y="607"/>
                    </a:lnTo>
                    <a:lnTo>
                      <a:pt x="4750" y="482"/>
                    </a:lnTo>
                    <a:lnTo>
                      <a:pt x="4813" y="461"/>
                    </a:lnTo>
                    <a:lnTo>
                      <a:pt x="4939" y="482"/>
                    </a:lnTo>
                    <a:lnTo>
                      <a:pt x="5085" y="461"/>
                    </a:lnTo>
                    <a:lnTo>
                      <a:pt x="4980" y="314"/>
                    </a:lnTo>
                    <a:lnTo>
                      <a:pt x="4834" y="272"/>
                    </a:lnTo>
                    <a:lnTo>
                      <a:pt x="4897" y="209"/>
                    </a:lnTo>
                    <a:lnTo>
                      <a:pt x="4876" y="168"/>
                    </a:lnTo>
                    <a:lnTo>
                      <a:pt x="4939" y="147"/>
                    </a:lnTo>
                    <a:lnTo>
                      <a:pt x="4939" y="105"/>
                    </a:lnTo>
                    <a:lnTo>
                      <a:pt x="4813" y="84"/>
                    </a:lnTo>
                    <a:lnTo>
                      <a:pt x="4667" y="84"/>
                    </a:lnTo>
                    <a:lnTo>
                      <a:pt x="4604" y="42"/>
                    </a:lnTo>
                    <a:lnTo>
                      <a:pt x="4164" y="42"/>
                    </a:lnTo>
                    <a:lnTo>
                      <a:pt x="4060"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1" name="Google Shape;901;p33"/>
              <p:cNvSpPr/>
              <p:nvPr/>
            </p:nvSpPr>
            <p:spPr>
              <a:xfrm>
                <a:off x="5068275" y="3161675"/>
                <a:ext cx="431050" cy="221800"/>
              </a:xfrm>
              <a:custGeom>
                <a:rect b="b" l="l" r="r" t="t"/>
                <a:pathLst>
                  <a:path extrusionOk="0" h="8872" w="17242">
                    <a:moveTo>
                      <a:pt x="16991" y="8202"/>
                    </a:moveTo>
                    <a:lnTo>
                      <a:pt x="16886" y="8265"/>
                    </a:lnTo>
                    <a:lnTo>
                      <a:pt x="16928" y="8286"/>
                    </a:lnTo>
                    <a:lnTo>
                      <a:pt x="16907" y="8307"/>
                    </a:lnTo>
                    <a:cubicBezTo>
                      <a:pt x="16886" y="8307"/>
                      <a:pt x="16823" y="8349"/>
                      <a:pt x="16802" y="8349"/>
                    </a:cubicBezTo>
                    <a:lnTo>
                      <a:pt x="16802" y="8307"/>
                    </a:lnTo>
                    <a:lnTo>
                      <a:pt x="16782" y="8349"/>
                    </a:lnTo>
                    <a:cubicBezTo>
                      <a:pt x="16677" y="8370"/>
                      <a:pt x="16572" y="8370"/>
                      <a:pt x="16489" y="8390"/>
                    </a:cubicBezTo>
                    <a:lnTo>
                      <a:pt x="16593" y="8286"/>
                    </a:lnTo>
                    <a:lnTo>
                      <a:pt x="16551" y="8265"/>
                    </a:lnTo>
                    <a:lnTo>
                      <a:pt x="16468" y="8307"/>
                    </a:lnTo>
                    <a:lnTo>
                      <a:pt x="16384" y="8307"/>
                    </a:lnTo>
                    <a:lnTo>
                      <a:pt x="16342" y="8349"/>
                    </a:lnTo>
                    <a:lnTo>
                      <a:pt x="16363" y="8390"/>
                    </a:lnTo>
                    <a:lnTo>
                      <a:pt x="16300" y="8453"/>
                    </a:lnTo>
                    <a:lnTo>
                      <a:pt x="16196" y="8453"/>
                    </a:lnTo>
                    <a:lnTo>
                      <a:pt x="16258" y="8495"/>
                    </a:lnTo>
                    <a:lnTo>
                      <a:pt x="16384" y="8474"/>
                    </a:lnTo>
                    <a:lnTo>
                      <a:pt x="16447" y="8411"/>
                    </a:lnTo>
                    <a:cubicBezTo>
                      <a:pt x="16489" y="8411"/>
                      <a:pt x="16551" y="8411"/>
                      <a:pt x="16614" y="8390"/>
                    </a:cubicBezTo>
                    <a:lnTo>
                      <a:pt x="16614" y="8390"/>
                    </a:lnTo>
                    <a:lnTo>
                      <a:pt x="16593" y="8411"/>
                    </a:lnTo>
                    <a:lnTo>
                      <a:pt x="16677" y="8411"/>
                    </a:lnTo>
                    <a:lnTo>
                      <a:pt x="16719" y="8474"/>
                    </a:lnTo>
                    <a:lnTo>
                      <a:pt x="16802" y="8370"/>
                    </a:lnTo>
                    <a:cubicBezTo>
                      <a:pt x="16823" y="8370"/>
                      <a:pt x="16886" y="8349"/>
                      <a:pt x="16907" y="8349"/>
                    </a:cubicBezTo>
                    <a:lnTo>
                      <a:pt x="16907" y="8370"/>
                    </a:lnTo>
                    <a:lnTo>
                      <a:pt x="17012" y="8390"/>
                    </a:lnTo>
                    <a:lnTo>
                      <a:pt x="17200" y="8307"/>
                    </a:lnTo>
                    <a:lnTo>
                      <a:pt x="17242" y="8244"/>
                    </a:lnTo>
                    <a:lnTo>
                      <a:pt x="17200" y="8202"/>
                    </a:lnTo>
                    <a:lnTo>
                      <a:pt x="17033" y="8244"/>
                    </a:lnTo>
                    <a:lnTo>
                      <a:pt x="16991" y="8202"/>
                    </a:lnTo>
                    <a:close/>
                    <a:moveTo>
                      <a:pt x="16070" y="8411"/>
                    </a:moveTo>
                    <a:lnTo>
                      <a:pt x="16007" y="8443"/>
                    </a:lnTo>
                    <a:lnTo>
                      <a:pt x="16007" y="8443"/>
                    </a:lnTo>
                    <a:cubicBezTo>
                      <a:pt x="16026" y="8475"/>
                      <a:pt x="16037" y="8501"/>
                      <a:pt x="16036" y="8525"/>
                    </a:cubicBezTo>
                    <a:lnTo>
                      <a:pt x="16036" y="8525"/>
                    </a:lnTo>
                    <a:lnTo>
                      <a:pt x="16049" y="8474"/>
                    </a:lnTo>
                    <a:lnTo>
                      <a:pt x="16133" y="8453"/>
                    </a:lnTo>
                    <a:lnTo>
                      <a:pt x="16196" y="8453"/>
                    </a:lnTo>
                    <a:lnTo>
                      <a:pt x="16237" y="8411"/>
                    </a:lnTo>
                    <a:close/>
                    <a:moveTo>
                      <a:pt x="16036" y="8525"/>
                    </a:moveTo>
                    <a:lnTo>
                      <a:pt x="16028" y="8558"/>
                    </a:lnTo>
                    <a:cubicBezTo>
                      <a:pt x="16034" y="8547"/>
                      <a:pt x="16036" y="8536"/>
                      <a:pt x="16036" y="8525"/>
                    </a:cubicBezTo>
                    <a:close/>
                    <a:moveTo>
                      <a:pt x="105" y="0"/>
                    </a:moveTo>
                    <a:lnTo>
                      <a:pt x="22" y="42"/>
                    </a:lnTo>
                    <a:lnTo>
                      <a:pt x="1" y="105"/>
                    </a:lnTo>
                    <a:lnTo>
                      <a:pt x="22" y="251"/>
                    </a:lnTo>
                    <a:lnTo>
                      <a:pt x="168" y="565"/>
                    </a:lnTo>
                    <a:lnTo>
                      <a:pt x="252" y="628"/>
                    </a:lnTo>
                    <a:lnTo>
                      <a:pt x="524" y="879"/>
                    </a:lnTo>
                    <a:lnTo>
                      <a:pt x="587" y="879"/>
                    </a:lnTo>
                    <a:lnTo>
                      <a:pt x="754" y="1067"/>
                    </a:lnTo>
                    <a:lnTo>
                      <a:pt x="838" y="1088"/>
                    </a:lnTo>
                    <a:lnTo>
                      <a:pt x="900" y="1067"/>
                    </a:lnTo>
                    <a:lnTo>
                      <a:pt x="1089" y="1214"/>
                    </a:lnTo>
                    <a:lnTo>
                      <a:pt x="1298" y="1528"/>
                    </a:lnTo>
                    <a:lnTo>
                      <a:pt x="1507" y="1716"/>
                    </a:lnTo>
                    <a:lnTo>
                      <a:pt x="1570" y="1716"/>
                    </a:lnTo>
                    <a:lnTo>
                      <a:pt x="1570" y="1883"/>
                    </a:lnTo>
                    <a:lnTo>
                      <a:pt x="1612" y="1925"/>
                    </a:lnTo>
                    <a:lnTo>
                      <a:pt x="1633" y="2092"/>
                    </a:lnTo>
                    <a:lnTo>
                      <a:pt x="1716" y="2155"/>
                    </a:lnTo>
                    <a:lnTo>
                      <a:pt x="1842" y="2155"/>
                    </a:lnTo>
                    <a:lnTo>
                      <a:pt x="2009" y="2344"/>
                    </a:lnTo>
                    <a:lnTo>
                      <a:pt x="2093" y="2406"/>
                    </a:lnTo>
                    <a:lnTo>
                      <a:pt x="2156" y="2406"/>
                    </a:lnTo>
                    <a:lnTo>
                      <a:pt x="2198" y="2448"/>
                    </a:lnTo>
                    <a:lnTo>
                      <a:pt x="2135" y="2532"/>
                    </a:lnTo>
                    <a:lnTo>
                      <a:pt x="2219" y="2616"/>
                    </a:lnTo>
                    <a:lnTo>
                      <a:pt x="2261" y="2762"/>
                    </a:lnTo>
                    <a:lnTo>
                      <a:pt x="2261" y="2783"/>
                    </a:lnTo>
                    <a:lnTo>
                      <a:pt x="2365" y="3097"/>
                    </a:lnTo>
                    <a:lnTo>
                      <a:pt x="2428" y="3264"/>
                    </a:lnTo>
                    <a:lnTo>
                      <a:pt x="2574" y="3306"/>
                    </a:lnTo>
                    <a:lnTo>
                      <a:pt x="2763" y="3411"/>
                    </a:lnTo>
                    <a:lnTo>
                      <a:pt x="2763" y="3515"/>
                    </a:lnTo>
                    <a:lnTo>
                      <a:pt x="2888" y="3787"/>
                    </a:lnTo>
                    <a:lnTo>
                      <a:pt x="3035" y="3892"/>
                    </a:lnTo>
                    <a:lnTo>
                      <a:pt x="3056" y="4185"/>
                    </a:lnTo>
                    <a:lnTo>
                      <a:pt x="3265" y="4561"/>
                    </a:lnTo>
                    <a:lnTo>
                      <a:pt x="3265" y="4729"/>
                    </a:lnTo>
                    <a:lnTo>
                      <a:pt x="3307" y="4875"/>
                    </a:lnTo>
                    <a:lnTo>
                      <a:pt x="3516" y="5043"/>
                    </a:lnTo>
                    <a:lnTo>
                      <a:pt x="3725" y="5294"/>
                    </a:lnTo>
                    <a:lnTo>
                      <a:pt x="3788" y="5440"/>
                    </a:lnTo>
                    <a:lnTo>
                      <a:pt x="3934" y="5461"/>
                    </a:lnTo>
                    <a:lnTo>
                      <a:pt x="3997" y="5545"/>
                    </a:lnTo>
                    <a:lnTo>
                      <a:pt x="4123" y="5608"/>
                    </a:lnTo>
                    <a:lnTo>
                      <a:pt x="4144" y="5775"/>
                    </a:lnTo>
                    <a:lnTo>
                      <a:pt x="4290" y="5859"/>
                    </a:lnTo>
                    <a:lnTo>
                      <a:pt x="4437" y="6005"/>
                    </a:lnTo>
                    <a:lnTo>
                      <a:pt x="4709" y="6173"/>
                    </a:lnTo>
                    <a:lnTo>
                      <a:pt x="4750" y="6298"/>
                    </a:lnTo>
                    <a:lnTo>
                      <a:pt x="4918" y="6361"/>
                    </a:lnTo>
                    <a:lnTo>
                      <a:pt x="5253" y="6633"/>
                    </a:lnTo>
                    <a:lnTo>
                      <a:pt x="5274" y="6779"/>
                    </a:lnTo>
                    <a:lnTo>
                      <a:pt x="5357" y="6800"/>
                    </a:lnTo>
                    <a:lnTo>
                      <a:pt x="5441" y="6926"/>
                    </a:lnTo>
                    <a:lnTo>
                      <a:pt x="5483" y="6884"/>
                    </a:lnTo>
                    <a:lnTo>
                      <a:pt x="5483" y="6779"/>
                    </a:lnTo>
                    <a:lnTo>
                      <a:pt x="5462" y="6717"/>
                    </a:lnTo>
                    <a:lnTo>
                      <a:pt x="5462" y="6675"/>
                    </a:lnTo>
                    <a:lnTo>
                      <a:pt x="5566" y="6696"/>
                    </a:lnTo>
                    <a:lnTo>
                      <a:pt x="5797" y="6905"/>
                    </a:lnTo>
                    <a:lnTo>
                      <a:pt x="5859" y="6884"/>
                    </a:lnTo>
                    <a:lnTo>
                      <a:pt x="5859" y="6717"/>
                    </a:lnTo>
                    <a:lnTo>
                      <a:pt x="5901" y="6633"/>
                    </a:lnTo>
                    <a:lnTo>
                      <a:pt x="5985" y="6675"/>
                    </a:lnTo>
                    <a:cubicBezTo>
                      <a:pt x="5985" y="6696"/>
                      <a:pt x="6006" y="6696"/>
                      <a:pt x="6006" y="6717"/>
                    </a:cubicBezTo>
                    <a:lnTo>
                      <a:pt x="6090" y="6842"/>
                    </a:lnTo>
                    <a:lnTo>
                      <a:pt x="6110" y="6842"/>
                    </a:lnTo>
                    <a:cubicBezTo>
                      <a:pt x="6173" y="6905"/>
                      <a:pt x="6215" y="6989"/>
                      <a:pt x="6278" y="7030"/>
                    </a:cubicBezTo>
                    <a:lnTo>
                      <a:pt x="6236" y="7051"/>
                    </a:lnTo>
                    <a:lnTo>
                      <a:pt x="6236" y="7198"/>
                    </a:lnTo>
                    <a:lnTo>
                      <a:pt x="6194" y="7323"/>
                    </a:lnTo>
                    <a:lnTo>
                      <a:pt x="6069" y="7344"/>
                    </a:lnTo>
                    <a:lnTo>
                      <a:pt x="6069" y="7449"/>
                    </a:lnTo>
                    <a:lnTo>
                      <a:pt x="5985" y="7470"/>
                    </a:lnTo>
                    <a:lnTo>
                      <a:pt x="5922" y="7428"/>
                    </a:lnTo>
                    <a:lnTo>
                      <a:pt x="5880" y="7428"/>
                    </a:lnTo>
                    <a:lnTo>
                      <a:pt x="5880" y="7512"/>
                    </a:lnTo>
                    <a:lnTo>
                      <a:pt x="5964" y="7554"/>
                    </a:lnTo>
                    <a:lnTo>
                      <a:pt x="6194" y="7554"/>
                    </a:lnTo>
                    <a:lnTo>
                      <a:pt x="6320" y="7512"/>
                    </a:lnTo>
                    <a:lnTo>
                      <a:pt x="6382" y="7616"/>
                    </a:lnTo>
                    <a:lnTo>
                      <a:pt x="6445" y="7658"/>
                    </a:lnTo>
                    <a:lnTo>
                      <a:pt x="6529" y="7637"/>
                    </a:lnTo>
                    <a:lnTo>
                      <a:pt x="6613" y="7637"/>
                    </a:lnTo>
                    <a:lnTo>
                      <a:pt x="6550" y="7679"/>
                    </a:lnTo>
                    <a:lnTo>
                      <a:pt x="6466" y="7826"/>
                    </a:lnTo>
                    <a:lnTo>
                      <a:pt x="6529" y="7867"/>
                    </a:lnTo>
                    <a:lnTo>
                      <a:pt x="6696" y="7888"/>
                    </a:lnTo>
                    <a:lnTo>
                      <a:pt x="6822" y="7951"/>
                    </a:lnTo>
                    <a:lnTo>
                      <a:pt x="6926" y="7888"/>
                    </a:lnTo>
                    <a:lnTo>
                      <a:pt x="6989" y="7951"/>
                    </a:lnTo>
                    <a:lnTo>
                      <a:pt x="7178" y="7951"/>
                    </a:lnTo>
                    <a:lnTo>
                      <a:pt x="7366" y="8077"/>
                    </a:lnTo>
                    <a:lnTo>
                      <a:pt x="7638" y="8160"/>
                    </a:lnTo>
                    <a:lnTo>
                      <a:pt x="7743" y="8035"/>
                    </a:lnTo>
                    <a:lnTo>
                      <a:pt x="7805" y="8035"/>
                    </a:lnTo>
                    <a:lnTo>
                      <a:pt x="7889" y="8139"/>
                    </a:lnTo>
                    <a:lnTo>
                      <a:pt x="7994" y="8160"/>
                    </a:lnTo>
                    <a:lnTo>
                      <a:pt x="8077" y="8077"/>
                    </a:lnTo>
                    <a:lnTo>
                      <a:pt x="8140" y="8077"/>
                    </a:lnTo>
                    <a:lnTo>
                      <a:pt x="8287" y="8181"/>
                    </a:lnTo>
                    <a:lnTo>
                      <a:pt x="8454" y="8181"/>
                    </a:lnTo>
                    <a:lnTo>
                      <a:pt x="8747" y="8370"/>
                    </a:lnTo>
                    <a:lnTo>
                      <a:pt x="9061" y="8474"/>
                    </a:lnTo>
                    <a:lnTo>
                      <a:pt x="9186" y="8390"/>
                    </a:lnTo>
                    <a:lnTo>
                      <a:pt x="9395" y="8390"/>
                    </a:lnTo>
                    <a:lnTo>
                      <a:pt x="9521" y="8495"/>
                    </a:lnTo>
                    <a:lnTo>
                      <a:pt x="9647" y="8390"/>
                    </a:lnTo>
                    <a:lnTo>
                      <a:pt x="9793" y="8411"/>
                    </a:lnTo>
                    <a:lnTo>
                      <a:pt x="9960" y="8495"/>
                    </a:lnTo>
                    <a:lnTo>
                      <a:pt x="10149" y="8495"/>
                    </a:lnTo>
                    <a:lnTo>
                      <a:pt x="10295" y="8411"/>
                    </a:lnTo>
                    <a:lnTo>
                      <a:pt x="10379" y="8411"/>
                    </a:lnTo>
                    <a:lnTo>
                      <a:pt x="10483" y="8516"/>
                    </a:lnTo>
                    <a:lnTo>
                      <a:pt x="10609" y="8558"/>
                    </a:lnTo>
                    <a:lnTo>
                      <a:pt x="10776" y="8683"/>
                    </a:lnTo>
                    <a:lnTo>
                      <a:pt x="10902" y="8662"/>
                    </a:lnTo>
                    <a:lnTo>
                      <a:pt x="10986" y="8725"/>
                    </a:lnTo>
                    <a:lnTo>
                      <a:pt x="11048" y="8704"/>
                    </a:lnTo>
                    <a:lnTo>
                      <a:pt x="11028" y="8516"/>
                    </a:lnTo>
                    <a:lnTo>
                      <a:pt x="10965" y="8474"/>
                    </a:lnTo>
                    <a:lnTo>
                      <a:pt x="11007" y="8453"/>
                    </a:lnTo>
                    <a:cubicBezTo>
                      <a:pt x="11132" y="8453"/>
                      <a:pt x="11237" y="8474"/>
                      <a:pt x="11341" y="8495"/>
                    </a:cubicBezTo>
                    <a:lnTo>
                      <a:pt x="11467" y="8579"/>
                    </a:lnTo>
                    <a:lnTo>
                      <a:pt x="11488" y="8662"/>
                    </a:lnTo>
                    <a:lnTo>
                      <a:pt x="11551" y="8579"/>
                    </a:lnTo>
                    <a:lnTo>
                      <a:pt x="11634" y="8516"/>
                    </a:lnTo>
                    <a:cubicBezTo>
                      <a:pt x="11697" y="8579"/>
                      <a:pt x="11781" y="8600"/>
                      <a:pt x="11864" y="8621"/>
                    </a:cubicBezTo>
                    <a:lnTo>
                      <a:pt x="11844" y="8662"/>
                    </a:lnTo>
                    <a:lnTo>
                      <a:pt x="11864" y="8704"/>
                    </a:lnTo>
                    <a:lnTo>
                      <a:pt x="12053" y="8767"/>
                    </a:lnTo>
                    <a:lnTo>
                      <a:pt x="12157" y="8704"/>
                    </a:lnTo>
                    <a:lnTo>
                      <a:pt x="12220" y="8725"/>
                    </a:lnTo>
                    <a:lnTo>
                      <a:pt x="12220" y="8704"/>
                    </a:lnTo>
                    <a:cubicBezTo>
                      <a:pt x="12262" y="8725"/>
                      <a:pt x="12304" y="8725"/>
                      <a:pt x="12325" y="8767"/>
                    </a:cubicBezTo>
                    <a:lnTo>
                      <a:pt x="12388" y="8809"/>
                    </a:lnTo>
                    <a:lnTo>
                      <a:pt x="12492" y="8872"/>
                    </a:lnTo>
                    <a:lnTo>
                      <a:pt x="12597" y="8830"/>
                    </a:lnTo>
                    <a:lnTo>
                      <a:pt x="12680" y="8830"/>
                    </a:lnTo>
                    <a:lnTo>
                      <a:pt x="12722" y="8872"/>
                    </a:lnTo>
                    <a:lnTo>
                      <a:pt x="12848" y="8809"/>
                    </a:lnTo>
                    <a:lnTo>
                      <a:pt x="12911" y="8725"/>
                    </a:lnTo>
                    <a:lnTo>
                      <a:pt x="13015" y="8767"/>
                    </a:lnTo>
                    <a:lnTo>
                      <a:pt x="13141" y="8704"/>
                    </a:lnTo>
                    <a:lnTo>
                      <a:pt x="13245" y="8725"/>
                    </a:lnTo>
                    <a:lnTo>
                      <a:pt x="13371" y="8621"/>
                    </a:lnTo>
                    <a:lnTo>
                      <a:pt x="13413" y="8704"/>
                    </a:lnTo>
                    <a:lnTo>
                      <a:pt x="13517" y="8683"/>
                    </a:lnTo>
                    <a:lnTo>
                      <a:pt x="13664" y="8704"/>
                    </a:lnTo>
                    <a:lnTo>
                      <a:pt x="13580" y="8662"/>
                    </a:lnTo>
                    <a:lnTo>
                      <a:pt x="13894" y="8662"/>
                    </a:lnTo>
                    <a:lnTo>
                      <a:pt x="13936" y="8683"/>
                    </a:lnTo>
                    <a:lnTo>
                      <a:pt x="13936" y="8662"/>
                    </a:lnTo>
                    <a:lnTo>
                      <a:pt x="14166" y="8662"/>
                    </a:lnTo>
                    <a:lnTo>
                      <a:pt x="14250" y="8683"/>
                    </a:lnTo>
                    <a:lnTo>
                      <a:pt x="14313" y="8683"/>
                    </a:lnTo>
                    <a:lnTo>
                      <a:pt x="14396" y="8704"/>
                    </a:lnTo>
                    <a:lnTo>
                      <a:pt x="14480" y="8683"/>
                    </a:lnTo>
                    <a:lnTo>
                      <a:pt x="14564" y="8683"/>
                    </a:lnTo>
                    <a:lnTo>
                      <a:pt x="14626" y="8725"/>
                    </a:lnTo>
                    <a:lnTo>
                      <a:pt x="14731" y="8683"/>
                    </a:lnTo>
                    <a:lnTo>
                      <a:pt x="14794" y="8704"/>
                    </a:lnTo>
                    <a:lnTo>
                      <a:pt x="14877" y="8704"/>
                    </a:lnTo>
                    <a:lnTo>
                      <a:pt x="14898" y="8683"/>
                    </a:lnTo>
                    <a:lnTo>
                      <a:pt x="15024" y="8621"/>
                    </a:lnTo>
                    <a:lnTo>
                      <a:pt x="15212" y="8662"/>
                    </a:lnTo>
                    <a:lnTo>
                      <a:pt x="15359" y="8579"/>
                    </a:lnTo>
                    <a:lnTo>
                      <a:pt x="15547" y="8579"/>
                    </a:lnTo>
                    <a:lnTo>
                      <a:pt x="15631" y="8600"/>
                    </a:lnTo>
                    <a:lnTo>
                      <a:pt x="15652" y="8579"/>
                    </a:lnTo>
                    <a:cubicBezTo>
                      <a:pt x="15683" y="8589"/>
                      <a:pt x="15714" y="8594"/>
                      <a:pt x="15748" y="8594"/>
                    </a:cubicBezTo>
                    <a:cubicBezTo>
                      <a:pt x="15782" y="8594"/>
                      <a:pt x="15819" y="8589"/>
                      <a:pt x="15861" y="8579"/>
                    </a:cubicBezTo>
                    <a:cubicBezTo>
                      <a:pt x="15882" y="8579"/>
                      <a:pt x="15924" y="8558"/>
                      <a:pt x="15945" y="8516"/>
                    </a:cubicBezTo>
                    <a:lnTo>
                      <a:pt x="15986" y="8453"/>
                    </a:lnTo>
                    <a:lnTo>
                      <a:pt x="16007" y="8443"/>
                    </a:lnTo>
                    <a:lnTo>
                      <a:pt x="16007" y="8443"/>
                    </a:lnTo>
                    <a:cubicBezTo>
                      <a:pt x="16001" y="8433"/>
                      <a:pt x="15994" y="8423"/>
                      <a:pt x="15986" y="8411"/>
                    </a:cubicBezTo>
                    <a:lnTo>
                      <a:pt x="16049" y="8390"/>
                    </a:lnTo>
                    <a:lnTo>
                      <a:pt x="16091" y="8286"/>
                    </a:lnTo>
                    <a:lnTo>
                      <a:pt x="16091" y="8181"/>
                    </a:lnTo>
                    <a:lnTo>
                      <a:pt x="15965" y="8139"/>
                    </a:lnTo>
                    <a:lnTo>
                      <a:pt x="15861" y="8202"/>
                    </a:lnTo>
                    <a:lnTo>
                      <a:pt x="15924" y="8244"/>
                    </a:lnTo>
                    <a:lnTo>
                      <a:pt x="15840" y="8349"/>
                    </a:lnTo>
                    <a:lnTo>
                      <a:pt x="15735" y="8370"/>
                    </a:lnTo>
                    <a:lnTo>
                      <a:pt x="15714" y="8390"/>
                    </a:lnTo>
                    <a:lnTo>
                      <a:pt x="15673" y="8390"/>
                    </a:lnTo>
                    <a:cubicBezTo>
                      <a:pt x="15652" y="8390"/>
                      <a:pt x="15631" y="8411"/>
                      <a:pt x="15610" y="8453"/>
                    </a:cubicBezTo>
                    <a:lnTo>
                      <a:pt x="15526" y="8453"/>
                    </a:lnTo>
                    <a:lnTo>
                      <a:pt x="15442" y="8390"/>
                    </a:lnTo>
                    <a:lnTo>
                      <a:pt x="15296" y="8390"/>
                    </a:lnTo>
                    <a:lnTo>
                      <a:pt x="15149" y="8453"/>
                    </a:lnTo>
                    <a:lnTo>
                      <a:pt x="15003" y="8349"/>
                    </a:lnTo>
                    <a:lnTo>
                      <a:pt x="14836" y="8307"/>
                    </a:lnTo>
                    <a:lnTo>
                      <a:pt x="14773" y="8349"/>
                    </a:lnTo>
                    <a:lnTo>
                      <a:pt x="14626" y="8265"/>
                    </a:lnTo>
                    <a:lnTo>
                      <a:pt x="14354" y="8307"/>
                    </a:lnTo>
                    <a:lnTo>
                      <a:pt x="14166" y="8411"/>
                    </a:lnTo>
                    <a:lnTo>
                      <a:pt x="14166" y="8453"/>
                    </a:lnTo>
                    <a:lnTo>
                      <a:pt x="13999" y="8453"/>
                    </a:lnTo>
                    <a:lnTo>
                      <a:pt x="13894" y="8411"/>
                    </a:lnTo>
                    <a:lnTo>
                      <a:pt x="13894" y="8474"/>
                    </a:lnTo>
                    <a:cubicBezTo>
                      <a:pt x="13852" y="8474"/>
                      <a:pt x="13769" y="8474"/>
                      <a:pt x="13727" y="8495"/>
                    </a:cubicBezTo>
                    <a:lnTo>
                      <a:pt x="13685" y="8453"/>
                    </a:lnTo>
                    <a:lnTo>
                      <a:pt x="13685" y="8370"/>
                    </a:lnTo>
                    <a:lnTo>
                      <a:pt x="13559" y="8349"/>
                    </a:lnTo>
                    <a:lnTo>
                      <a:pt x="13580" y="8453"/>
                    </a:lnTo>
                    <a:lnTo>
                      <a:pt x="13538" y="8474"/>
                    </a:lnTo>
                    <a:lnTo>
                      <a:pt x="13538" y="8370"/>
                    </a:lnTo>
                    <a:lnTo>
                      <a:pt x="13434" y="8286"/>
                    </a:lnTo>
                    <a:lnTo>
                      <a:pt x="13329" y="8349"/>
                    </a:lnTo>
                    <a:lnTo>
                      <a:pt x="13224" y="8265"/>
                    </a:lnTo>
                    <a:lnTo>
                      <a:pt x="13120" y="8202"/>
                    </a:lnTo>
                    <a:lnTo>
                      <a:pt x="12994" y="8286"/>
                    </a:lnTo>
                    <a:lnTo>
                      <a:pt x="12994" y="8349"/>
                    </a:lnTo>
                    <a:lnTo>
                      <a:pt x="13224" y="8411"/>
                    </a:lnTo>
                    <a:lnTo>
                      <a:pt x="13308" y="8495"/>
                    </a:lnTo>
                    <a:lnTo>
                      <a:pt x="13162" y="8495"/>
                    </a:lnTo>
                    <a:lnTo>
                      <a:pt x="13162" y="8516"/>
                    </a:lnTo>
                    <a:lnTo>
                      <a:pt x="13099" y="8579"/>
                    </a:lnTo>
                    <a:lnTo>
                      <a:pt x="13057" y="8579"/>
                    </a:lnTo>
                    <a:cubicBezTo>
                      <a:pt x="13094" y="8560"/>
                      <a:pt x="13098" y="8492"/>
                      <a:pt x="13055" y="8492"/>
                    </a:cubicBezTo>
                    <a:cubicBezTo>
                      <a:pt x="13049" y="8492"/>
                      <a:pt x="13043" y="8493"/>
                      <a:pt x="13036" y="8495"/>
                    </a:cubicBezTo>
                    <a:lnTo>
                      <a:pt x="12952" y="8495"/>
                    </a:lnTo>
                    <a:lnTo>
                      <a:pt x="12932" y="8390"/>
                    </a:lnTo>
                    <a:lnTo>
                      <a:pt x="12848" y="8370"/>
                    </a:lnTo>
                    <a:lnTo>
                      <a:pt x="12743" y="8390"/>
                    </a:lnTo>
                    <a:lnTo>
                      <a:pt x="12639" y="8370"/>
                    </a:lnTo>
                    <a:lnTo>
                      <a:pt x="12492" y="8411"/>
                    </a:lnTo>
                    <a:lnTo>
                      <a:pt x="12408" y="8516"/>
                    </a:lnTo>
                    <a:lnTo>
                      <a:pt x="12388" y="8600"/>
                    </a:lnTo>
                    <a:lnTo>
                      <a:pt x="12283" y="8600"/>
                    </a:lnTo>
                    <a:lnTo>
                      <a:pt x="12283" y="8579"/>
                    </a:lnTo>
                    <a:lnTo>
                      <a:pt x="12283" y="8558"/>
                    </a:lnTo>
                    <a:lnTo>
                      <a:pt x="12304" y="8558"/>
                    </a:lnTo>
                    <a:cubicBezTo>
                      <a:pt x="12325" y="8558"/>
                      <a:pt x="12304" y="8516"/>
                      <a:pt x="12304" y="8516"/>
                    </a:cubicBezTo>
                    <a:lnTo>
                      <a:pt x="12325" y="8495"/>
                    </a:lnTo>
                    <a:lnTo>
                      <a:pt x="12367" y="8370"/>
                    </a:lnTo>
                    <a:lnTo>
                      <a:pt x="12178" y="8307"/>
                    </a:lnTo>
                    <a:lnTo>
                      <a:pt x="12053" y="8390"/>
                    </a:lnTo>
                    <a:lnTo>
                      <a:pt x="12011" y="8516"/>
                    </a:lnTo>
                    <a:cubicBezTo>
                      <a:pt x="11885" y="8495"/>
                      <a:pt x="11781" y="8474"/>
                      <a:pt x="11676" y="8453"/>
                    </a:cubicBezTo>
                    <a:lnTo>
                      <a:pt x="11781" y="8411"/>
                    </a:lnTo>
                    <a:lnTo>
                      <a:pt x="11802" y="8349"/>
                    </a:lnTo>
                    <a:lnTo>
                      <a:pt x="11676" y="8181"/>
                    </a:lnTo>
                    <a:lnTo>
                      <a:pt x="11530" y="8160"/>
                    </a:lnTo>
                    <a:lnTo>
                      <a:pt x="11362" y="8202"/>
                    </a:lnTo>
                    <a:lnTo>
                      <a:pt x="11237" y="8181"/>
                    </a:lnTo>
                    <a:lnTo>
                      <a:pt x="11111" y="8202"/>
                    </a:lnTo>
                    <a:lnTo>
                      <a:pt x="11111" y="8244"/>
                    </a:lnTo>
                    <a:cubicBezTo>
                      <a:pt x="11069" y="8244"/>
                      <a:pt x="11069" y="8244"/>
                      <a:pt x="11048" y="8202"/>
                    </a:cubicBezTo>
                    <a:lnTo>
                      <a:pt x="11069" y="8056"/>
                    </a:lnTo>
                    <a:lnTo>
                      <a:pt x="11028" y="7972"/>
                    </a:lnTo>
                    <a:lnTo>
                      <a:pt x="10923" y="7951"/>
                    </a:lnTo>
                    <a:lnTo>
                      <a:pt x="10902" y="7930"/>
                    </a:lnTo>
                    <a:lnTo>
                      <a:pt x="10797" y="7930"/>
                    </a:lnTo>
                    <a:lnTo>
                      <a:pt x="10714" y="7972"/>
                    </a:lnTo>
                    <a:lnTo>
                      <a:pt x="10609" y="7972"/>
                    </a:lnTo>
                    <a:lnTo>
                      <a:pt x="10525" y="7930"/>
                    </a:lnTo>
                    <a:lnTo>
                      <a:pt x="10400" y="7972"/>
                    </a:lnTo>
                    <a:lnTo>
                      <a:pt x="10274" y="7930"/>
                    </a:lnTo>
                    <a:lnTo>
                      <a:pt x="10191" y="7846"/>
                    </a:lnTo>
                    <a:lnTo>
                      <a:pt x="10191" y="7763"/>
                    </a:lnTo>
                    <a:lnTo>
                      <a:pt x="10086" y="7595"/>
                    </a:lnTo>
                    <a:lnTo>
                      <a:pt x="10086" y="7449"/>
                    </a:lnTo>
                    <a:lnTo>
                      <a:pt x="9939" y="7449"/>
                    </a:lnTo>
                    <a:lnTo>
                      <a:pt x="9856" y="7470"/>
                    </a:lnTo>
                    <a:lnTo>
                      <a:pt x="9772" y="7386"/>
                    </a:lnTo>
                    <a:lnTo>
                      <a:pt x="9667" y="7386"/>
                    </a:lnTo>
                    <a:lnTo>
                      <a:pt x="9542" y="7282"/>
                    </a:lnTo>
                    <a:lnTo>
                      <a:pt x="9458" y="7240"/>
                    </a:lnTo>
                    <a:lnTo>
                      <a:pt x="9354" y="7261"/>
                    </a:lnTo>
                    <a:lnTo>
                      <a:pt x="9270" y="7261"/>
                    </a:lnTo>
                    <a:lnTo>
                      <a:pt x="9144" y="7114"/>
                    </a:lnTo>
                    <a:lnTo>
                      <a:pt x="9040" y="7114"/>
                    </a:lnTo>
                    <a:lnTo>
                      <a:pt x="9019" y="7344"/>
                    </a:lnTo>
                    <a:lnTo>
                      <a:pt x="8935" y="7449"/>
                    </a:lnTo>
                    <a:lnTo>
                      <a:pt x="8684" y="7491"/>
                    </a:lnTo>
                    <a:lnTo>
                      <a:pt x="8370" y="7449"/>
                    </a:lnTo>
                    <a:lnTo>
                      <a:pt x="8015" y="7449"/>
                    </a:lnTo>
                    <a:lnTo>
                      <a:pt x="7805" y="7365"/>
                    </a:lnTo>
                    <a:lnTo>
                      <a:pt x="7763" y="7323"/>
                    </a:lnTo>
                    <a:lnTo>
                      <a:pt x="7784" y="7219"/>
                    </a:lnTo>
                    <a:lnTo>
                      <a:pt x="7701" y="7072"/>
                    </a:lnTo>
                    <a:lnTo>
                      <a:pt x="7450" y="7051"/>
                    </a:lnTo>
                    <a:lnTo>
                      <a:pt x="7240" y="7010"/>
                    </a:lnTo>
                    <a:lnTo>
                      <a:pt x="7136" y="6926"/>
                    </a:lnTo>
                    <a:lnTo>
                      <a:pt x="6947" y="6926"/>
                    </a:lnTo>
                    <a:lnTo>
                      <a:pt x="6906" y="6968"/>
                    </a:lnTo>
                    <a:lnTo>
                      <a:pt x="6843" y="7030"/>
                    </a:lnTo>
                    <a:lnTo>
                      <a:pt x="6759" y="6947"/>
                    </a:lnTo>
                    <a:lnTo>
                      <a:pt x="6592" y="6926"/>
                    </a:lnTo>
                    <a:lnTo>
                      <a:pt x="6487" y="6926"/>
                    </a:lnTo>
                    <a:cubicBezTo>
                      <a:pt x="6403" y="6842"/>
                      <a:pt x="6320" y="6758"/>
                      <a:pt x="6278" y="6654"/>
                    </a:cubicBezTo>
                    <a:lnTo>
                      <a:pt x="6278" y="6486"/>
                    </a:lnTo>
                    <a:lnTo>
                      <a:pt x="6320" y="6173"/>
                    </a:lnTo>
                    <a:lnTo>
                      <a:pt x="6278" y="5963"/>
                    </a:lnTo>
                    <a:lnTo>
                      <a:pt x="6382" y="5712"/>
                    </a:lnTo>
                    <a:lnTo>
                      <a:pt x="6320" y="5649"/>
                    </a:lnTo>
                    <a:lnTo>
                      <a:pt x="6320" y="5461"/>
                    </a:lnTo>
                    <a:lnTo>
                      <a:pt x="6424" y="5398"/>
                    </a:lnTo>
                    <a:lnTo>
                      <a:pt x="6487" y="5336"/>
                    </a:lnTo>
                    <a:lnTo>
                      <a:pt x="6445" y="5231"/>
                    </a:lnTo>
                    <a:lnTo>
                      <a:pt x="6382" y="5168"/>
                    </a:lnTo>
                    <a:lnTo>
                      <a:pt x="6278" y="5085"/>
                    </a:lnTo>
                    <a:lnTo>
                      <a:pt x="6215" y="4959"/>
                    </a:lnTo>
                    <a:lnTo>
                      <a:pt x="6131" y="4938"/>
                    </a:lnTo>
                    <a:lnTo>
                      <a:pt x="6110" y="4854"/>
                    </a:lnTo>
                    <a:lnTo>
                      <a:pt x="6006" y="4813"/>
                    </a:lnTo>
                    <a:lnTo>
                      <a:pt x="5818" y="4833"/>
                    </a:lnTo>
                    <a:lnTo>
                      <a:pt x="5713" y="4813"/>
                    </a:lnTo>
                    <a:lnTo>
                      <a:pt x="5692" y="4624"/>
                    </a:lnTo>
                    <a:lnTo>
                      <a:pt x="5608" y="4520"/>
                    </a:lnTo>
                    <a:lnTo>
                      <a:pt x="5546" y="4561"/>
                    </a:lnTo>
                    <a:lnTo>
                      <a:pt x="5587" y="4457"/>
                    </a:lnTo>
                    <a:lnTo>
                      <a:pt x="5483" y="4415"/>
                    </a:lnTo>
                    <a:lnTo>
                      <a:pt x="5462" y="4122"/>
                    </a:lnTo>
                    <a:lnTo>
                      <a:pt x="5336" y="4185"/>
                    </a:lnTo>
                    <a:lnTo>
                      <a:pt x="5274" y="4122"/>
                    </a:lnTo>
                    <a:lnTo>
                      <a:pt x="5043" y="4122"/>
                    </a:lnTo>
                    <a:lnTo>
                      <a:pt x="4855" y="3996"/>
                    </a:lnTo>
                    <a:lnTo>
                      <a:pt x="4855" y="3892"/>
                    </a:lnTo>
                    <a:lnTo>
                      <a:pt x="4960" y="3850"/>
                    </a:lnTo>
                    <a:lnTo>
                      <a:pt x="5085" y="3766"/>
                    </a:lnTo>
                    <a:lnTo>
                      <a:pt x="5002" y="3704"/>
                    </a:lnTo>
                    <a:lnTo>
                      <a:pt x="4876" y="3745"/>
                    </a:lnTo>
                    <a:lnTo>
                      <a:pt x="4813" y="3704"/>
                    </a:lnTo>
                    <a:lnTo>
                      <a:pt x="4667" y="3766"/>
                    </a:lnTo>
                    <a:lnTo>
                      <a:pt x="4750" y="3683"/>
                    </a:lnTo>
                    <a:lnTo>
                      <a:pt x="4876" y="3578"/>
                    </a:lnTo>
                    <a:lnTo>
                      <a:pt x="5064" y="3557"/>
                    </a:lnTo>
                    <a:lnTo>
                      <a:pt x="5043" y="3432"/>
                    </a:lnTo>
                    <a:lnTo>
                      <a:pt x="4855" y="3222"/>
                    </a:lnTo>
                    <a:lnTo>
                      <a:pt x="4750" y="3222"/>
                    </a:lnTo>
                    <a:lnTo>
                      <a:pt x="4625" y="3285"/>
                    </a:lnTo>
                    <a:lnTo>
                      <a:pt x="4478" y="3369"/>
                    </a:lnTo>
                    <a:lnTo>
                      <a:pt x="4332" y="3369"/>
                    </a:lnTo>
                    <a:lnTo>
                      <a:pt x="4416" y="3348"/>
                    </a:lnTo>
                    <a:lnTo>
                      <a:pt x="4457" y="3285"/>
                    </a:lnTo>
                    <a:lnTo>
                      <a:pt x="4520" y="3264"/>
                    </a:lnTo>
                    <a:lnTo>
                      <a:pt x="4562" y="3180"/>
                    </a:lnTo>
                    <a:lnTo>
                      <a:pt x="4541" y="3097"/>
                    </a:lnTo>
                    <a:lnTo>
                      <a:pt x="4416" y="3055"/>
                    </a:lnTo>
                    <a:lnTo>
                      <a:pt x="4206" y="3055"/>
                    </a:lnTo>
                    <a:lnTo>
                      <a:pt x="4081" y="2929"/>
                    </a:lnTo>
                    <a:lnTo>
                      <a:pt x="4081" y="2846"/>
                    </a:lnTo>
                    <a:lnTo>
                      <a:pt x="4039" y="2678"/>
                    </a:lnTo>
                    <a:lnTo>
                      <a:pt x="3809" y="2448"/>
                    </a:lnTo>
                    <a:lnTo>
                      <a:pt x="3725" y="2427"/>
                    </a:lnTo>
                    <a:lnTo>
                      <a:pt x="3662" y="2448"/>
                    </a:lnTo>
                    <a:lnTo>
                      <a:pt x="3558" y="2364"/>
                    </a:lnTo>
                    <a:lnTo>
                      <a:pt x="3516" y="2155"/>
                    </a:lnTo>
                    <a:lnTo>
                      <a:pt x="3369" y="2009"/>
                    </a:lnTo>
                    <a:lnTo>
                      <a:pt x="3160" y="1883"/>
                    </a:lnTo>
                    <a:lnTo>
                      <a:pt x="3035" y="1883"/>
                    </a:lnTo>
                    <a:lnTo>
                      <a:pt x="2993" y="1925"/>
                    </a:lnTo>
                    <a:lnTo>
                      <a:pt x="2930" y="1883"/>
                    </a:lnTo>
                    <a:lnTo>
                      <a:pt x="2888" y="1716"/>
                    </a:lnTo>
                    <a:lnTo>
                      <a:pt x="2825" y="1800"/>
                    </a:lnTo>
                    <a:lnTo>
                      <a:pt x="2763" y="1716"/>
                    </a:lnTo>
                    <a:lnTo>
                      <a:pt x="2763" y="1528"/>
                    </a:lnTo>
                    <a:lnTo>
                      <a:pt x="2658" y="1402"/>
                    </a:lnTo>
                    <a:lnTo>
                      <a:pt x="2533" y="1381"/>
                    </a:lnTo>
                    <a:lnTo>
                      <a:pt x="2470" y="1297"/>
                    </a:lnTo>
                    <a:lnTo>
                      <a:pt x="2135" y="1088"/>
                    </a:lnTo>
                    <a:lnTo>
                      <a:pt x="2030" y="1088"/>
                    </a:lnTo>
                    <a:lnTo>
                      <a:pt x="1905" y="942"/>
                    </a:lnTo>
                    <a:lnTo>
                      <a:pt x="1779" y="900"/>
                    </a:lnTo>
                    <a:lnTo>
                      <a:pt x="1737" y="837"/>
                    </a:lnTo>
                    <a:lnTo>
                      <a:pt x="1716" y="649"/>
                    </a:lnTo>
                    <a:lnTo>
                      <a:pt x="1612" y="586"/>
                    </a:lnTo>
                    <a:lnTo>
                      <a:pt x="1528" y="460"/>
                    </a:lnTo>
                    <a:lnTo>
                      <a:pt x="1486" y="439"/>
                    </a:lnTo>
                    <a:lnTo>
                      <a:pt x="1403" y="272"/>
                    </a:lnTo>
                    <a:lnTo>
                      <a:pt x="1277" y="230"/>
                    </a:lnTo>
                    <a:lnTo>
                      <a:pt x="1152" y="230"/>
                    </a:lnTo>
                    <a:lnTo>
                      <a:pt x="1068" y="251"/>
                    </a:lnTo>
                    <a:lnTo>
                      <a:pt x="1005" y="209"/>
                    </a:lnTo>
                    <a:lnTo>
                      <a:pt x="859" y="209"/>
                    </a:lnTo>
                    <a:lnTo>
                      <a:pt x="670" y="251"/>
                    </a:lnTo>
                    <a:lnTo>
                      <a:pt x="587" y="209"/>
                    </a:lnTo>
                    <a:lnTo>
                      <a:pt x="336" y="21"/>
                    </a:lnTo>
                    <a:lnTo>
                      <a:pt x="105"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02" name="Google Shape;902;p33"/>
            <p:cNvSpPr/>
            <p:nvPr/>
          </p:nvSpPr>
          <p:spPr>
            <a:xfrm>
              <a:off x="5139425" y="3145975"/>
              <a:ext cx="62800" cy="82150"/>
            </a:xfrm>
            <a:custGeom>
              <a:rect b="b" l="l" r="r" t="t"/>
              <a:pathLst>
                <a:path extrusionOk="0" h="3286" w="2512">
                  <a:moveTo>
                    <a:pt x="126" y="0"/>
                  </a:moveTo>
                  <a:lnTo>
                    <a:pt x="42" y="84"/>
                  </a:lnTo>
                  <a:lnTo>
                    <a:pt x="0" y="210"/>
                  </a:lnTo>
                  <a:lnTo>
                    <a:pt x="126" y="419"/>
                  </a:lnTo>
                  <a:lnTo>
                    <a:pt x="189" y="879"/>
                  </a:lnTo>
                  <a:lnTo>
                    <a:pt x="251" y="1047"/>
                  </a:lnTo>
                  <a:lnTo>
                    <a:pt x="314" y="1172"/>
                  </a:lnTo>
                  <a:lnTo>
                    <a:pt x="314" y="1360"/>
                  </a:lnTo>
                  <a:lnTo>
                    <a:pt x="251" y="1402"/>
                  </a:lnTo>
                  <a:lnTo>
                    <a:pt x="293" y="1507"/>
                  </a:lnTo>
                  <a:lnTo>
                    <a:pt x="356" y="1611"/>
                  </a:lnTo>
                  <a:lnTo>
                    <a:pt x="335" y="1674"/>
                  </a:lnTo>
                  <a:lnTo>
                    <a:pt x="419" y="1758"/>
                  </a:lnTo>
                  <a:lnTo>
                    <a:pt x="565" y="1863"/>
                  </a:lnTo>
                  <a:lnTo>
                    <a:pt x="649" y="2009"/>
                  </a:lnTo>
                  <a:lnTo>
                    <a:pt x="754" y="2072"/>
                  </a:lnTo>
                  <a:lnTo>
                    <a:pt x="837" y="2176"/>
                  </a:lnTo>
                  <a:lnTo>
                    <a:pt x="754" y="2281"/>
                  </a:lnTo>
                  <a:lnTo>
                    <a:pt x="733" y="2344"/>
                  </a:lnTo>
                  <a:lnTo>
                    <a:pt x="816" y="2407"/>
                  </a:lnTo>
                  <a:lnTo>
                    <a:pt x="1005" y="2490"/>
                  </a:lnTo>
                  <a:lnTo>
                    <a:pt x="1193" y="2616"/>
                  </a:lnTo>
                  <a:lnTo>
                    <a:pt x="1172" y="2720"/>
                  </a:lnTo>
                  <a:lnTo>
                    <a:pt x="1339" y="2867"/>
                  </a:lnTo>
                  <a:lnTo>
                    <a:pt x="1486" y="2867"/>
                  </a:lnTo>
                  <a:lnTo>
                    <a:pt x="1528" y="2909"/>
                  </a:lnTo>
                  <a:lnTo>
                    <a:pt x="1611" y="3013"/>
                  </a:lnTo>
                  <a:lnTo>
                    <a:pt x="1800" y="3118"/>
                  </a:lnTo>
                  <a:lnTo>
                    <a:pt x="1988" y="3139"/>
                  </a:lnTo>
                  <a:lnTo>
                    <a:pt x="2051" y="3223"/>
                  </a:lnTo>
                  <a:lnTo>
                    <a:pt x="2197" y="3264"/>
                  </a:lnTo>
                  <a:lnTo>
                    <a:pt x="2218" y="3244"/>
                  </a:lnTo>
                  <a:lnTo>
                    <a:pt x="2281" y="3285"/>
                  </a:lnTo>
                  <a:lnTo>
                    <a:pt x="2386" y="3223"/>
                  </a:lnTo>
                  <a:lnTo>
                    <a:pt x="2386" y="3181"/>
                  </a:lnTo>
                  <a:lnTo>
                    <a:pt x="2344" y="3181"/>
                  </a:lnTo>
                  <a:lnTo>
                    <a:pt x="2386" y="3118"/>
                  </a:lnTo>
                  <a:lnTo>
                    <a:pt x="2323" y="3076"/>
                  </a:lnTo>
                  <a:lnTo>
                    <a:pt x="2407" y="3118"/>
                  </a:lnTo>
                  <a:lnTo>
                    <a:pt x="2407" y="3181"/>
                  </a:lnTo>
                  <a:lnTo>
                    <a:pt x="2407" y="3223"/>
                  </a:lnTo>
                  <a:lnTo>
                    <a:pt x="2511" y="3244"/>
                  </a:lnTo>
                  <a:lnTo>
                    <a:pt x="2511" y="3118"/>
                  </a:lnTo>
                  <a:lnTo>
                    <a:pt x="2386" y="2846"/>
                  </a:lnTo>
                  <a:lnTo>
                    <a:pt x="2344" y="2846"/>
                  </a:lnTo>
                  <a:lnTo>
                    <a:pt x="2344" y="2804"/>
                  </a:lnTo>
                  <a:lnTo>
                    <a:pt x="2323" y="2762"/>
                  </a:lnTo>
                  <a:lnTo>
                    <a:pt x="2281" y="2741"/>
                  </a:lnTo>
                  <a:lnTo>
                    <a:pt x="2239" y="2553"/>
                  </a:lnTo>
                  <a:lnTo>
                    <a:pt x="2281" y="2511"/>
                  </a:lnTo>
                  <a:lnTo>
                    <a:pt x="2239" y="2448"/>
                  </a:lnTo>
                  <a:lnTo>
                    <a:pt x="2176" y="2448"/>
                  </a:lnTo>
                  <a:lnTo>
                    <a:pt x="2009" y="2344"/>
                  </a:lnTo>
                  <a:lnTo>
                    <a:pt x="1967" y="2197"/>
                  </a:lnTo>
                  <a:lnTo>
                    <a:pt x="1967" y="1904"/>
                  </a:lnTo>
                  <a:lnTo>
                    <a:pt x="1904" y="1821"/>
                  </a:lnTo>
                  <a:lnTo>
                    <a:pt x="1904" y="1716"/>
                  </a:lnTo>
                  <a:lnTo>
                    <a:pt x="1925" y="1674"/>
                  </a:lnTo>
                  <a:lnTo>
                    <a:pt x="1904" y="1381"/>
                  </a:lnTo>
                  <a:lnTo>
                    <a:pt x="1967" y="1339"/>
                  </a:lnTo>
                  <a:lnTo>
                    <a:pt x="1904" y="1088"/>
                  </a:lnTo>
                  <a:lnTo>
                    <a:pt x="1779" y="879"/>
                  </a:lnTo>
                  <a:lnTo>
                    <a:pt x="1360" y="461"/>
                  </a:lnTo>
                  <a:lnTo>
                    <a:pt x="1277" y="314"/>
                  </a:lnTo>
                  <a:lnTo>
                    <a:pt x="1235" y="335"/>
                  </a:lnTo>
                  <a:lnTo>
                    <a:pt x="1172" y="398"/>
                  </a:lnTo>
                  <a:lnTo>
                    <a:pt x="1088" y="398"/>
                  </a:lnTo>
                  <a:lnTo>
                    <a:pt x="1067" y="419"/>
                  </a:lnTo>
                  <a:lnTo>
                    <a:pt x="1067" y="523"/>
                  </a:lnTo>
                  <a:lnTo>
                    <a:pt x="984" y="565"/>
                  </a:lnTo>
                  <a:lnTo>
                    <a:pt x="921" y="523"/>
                  </a:lnTo>
                  <a:lnTo>
                    <a:pt x="816" y="523"/>
                  </a:lnTo>
                  <a:lnTo>
                    <a:pt x="670" y="628"/>
                  </a:lnTo>
                  <a:lnTo>
                    <a:pt x="523" y="607"/>
                  </a:lnTo>
                  <a:lnTo>
                    <a:pt x="523" y="523"/>
                  </a:lnTo>
                  <a:lnTo>
                    <a:pt x="607" y="440"/>
                  </a:lnTo>
                  <a:lnTo>
                    <a:pt x="607" y="251"/>
                  </a:lnTo>
                  <a:lnTo>
                    <a:pt x="544" y="189"/>
                  </a:lnTo>
                  <a:lnTo>
                    <a:pt x="419" y="189"/>
                  </a:lnTo>
                  <a:lnTo>
                    <a:pt x="398" y="126"/>
                  </a:lnTo>
                  <a:lnTo>
                    <a:pt x="231" y="84"/>
                  </a:lnTo>
                  <a:lnTo>
                    <a:pt x="126"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3" name="Google Shape;903;p33"/>
            <p:cNvSpPr/>
            <p:nvPr/>
          </p:nvSpPr>
          <p:spPr>
            <a:xfrm>
              <a:off x="5279075" y="3142825"/>
              <a:ext cx="137075" cy="92625"/>
            </a:xfrm>
            <a:custGeom>
              <a:rect b="b" l="l" r="r" t="t"/>
              <a:pathLst>
                <a:path extrusionOk="0" h="3705" w="5483">
                  <a:moveTo>
                    <a:pt x="4186" y="1"/>
                  </a:moveTo>
                  <a:lnTo>
                    <a:pt x="4144" y="22"/>
                  </a:lnTo>
                  <a:lnTo>
                    <a:pt x="4165" y="126"/>
                  </a:lnTo>
                  <a:lnTo>
                    <a:pt x="4039" y="252"/>
                  </a:lnTo>
                  <a:lnTo>
                    <a:pt x="3976" y="231"/>
                  </a:lnTo>
                  <a:lnTo>
                    <a:pt x="4039" y="126"/>
                  </a:lnTo>
                  <a:lnTo>
                    <a:pt x="4018" y="43"/>
                  </a:lnTo>
                  <a:lnTo>
                    <a:pt x="3935" y="43"/>
                  </a:lnTo>
                  <a:lnTo>
                    <a:pt x="3851" y="273"/>
                  </a:lnTo>
                  <a:lnTo>
                    <a:pt x="3767" y="315"/>
                  </a:lnTo>
                  <a:lnTo>
                    <a:pt x="3642" y="587"/>
                  </a:lnTo>
                  <a:lnTo>
                    <a:pt x="3642" y="754"/>
                  </a:lnTo>
                  <a:lnTo>
                    <a:pt x="3432" y="963"/>
                  </a:lnTo>
                  <a:lnTo>
                    <a:pt x="3328" y="963"/>
                  </a:lnTo>
                  <a:lnTo>
                    <a:pt x="3140" y="1005"/>
                  </a:lnTo>
                  <a:lnTo>
                    <a:pt x="3098" y="1089"/>
                  </a:lnTo>
                  <a:lnTo>
                    <a:pt x="3181" y="1089"/>
                  </a:lnTo>
                  <a:lnTo>
                    <a:pt x="3119" y="1152"/>
                  </a:lnTo>
                  <a:lnTo>
                    <a:pt x="3181" y="1173"/>
                  </a:lnTo>
                  <a:lnTo>
                    <a:pt x="3307" y="1152"/>
                  </a:lnTo>
                  <a:lnTo>
                    <a:pt x="3244" y="1214"/>
                  </a:lnTo>
                  <a:lnTo>
                    <a:pt x="3181" y="1277"/>
                  </a:lnTo>
                  <a:lnTo>
                    <a:pt x="3140" y="1298"/>
                  </a:lnTo>
                  <a:lnTo>
                    <a:pt x="3140" y="1319"/>
                  </a:lnTo>
                  <a:lnTo>
                    <a:pt x="3223" y="1528"/>
                  </a:lnTo>
                  <a:lnTo>
                    <a:pt x="3181" y="1633"/>
                  </a:lnTo>
                  <a:lnTo>
                    <a:pt x="3098" y="1591"/>
                  </a:lnTo>
                  <a:lnTo>
                    <a:pt x="3098" y="1465"/>
                  </a:lnTo>
                  <a:lnTo>
                    <a:pt x="3077" y="1361"/>
                  </a:lnTo>
                  <a:lnTo>
                    <a:pt x="3035" y="1361"/>
                  </a:lnTo>
                  <a:lnTo>
                    <a:pt x="3035" y="1319"/>
                  </a:lnTo>
                  <a:lnTo>
                    <a:pt x="2993" y="1319"/>
                  </a:lnTo>
                  <a:lnTo>
                    <a:pt x="2930" y="1424"/>
                  </a:lnTo>
                  <a:lnTo>
                    <a:pt x="2972" y="1675"/>
                  </a:lnTo>
                  <a:lnTo>
                    <a:pt x="2909" y="1717"/>
                  </a:lnTo>
                  <a:lnTo>
                    <a:pt x="2805" y="1612"/>
                  </a:lnTo>
                  <a:lnTo>
                    <a:pt x="2700" y="1465"/>
                  </a:lnTo>
                  <a:lnTo>
                    <a:pt x="2658" y="1465"/>
                  </a:lnTo>
                  <a:lnTo>
                    <a:pt x="2554" y="1403"/>
                  </a:lnTo>
                  <a:lnTo>
                    <a:pt x="2470" y="1507"/>
                  </a:lnTo>
                  <a:lnTo>
                    <a:pt x="2470" y="1633"/>
                  </a:lnTo>
                  <a:lnTo>
                    <a:pt x="2344" y="1779"/>
                  </a:lnTo>
                  <a:lnTo>
                    <a:pt x="2261" y="1884"/>
                  </a:lnTo>
                  <a:lnTo>
                    <a:pt x="2093" y="2030"/>
                  </a:lnTo>
                  <a:lnTo>
                    <a:pt x="2072" y="2135"/>
                  </a:lnTo>
                  <a:lnTo>
                    <a:pt x="1926" y="2323"/>
                  </a:lnTo>
                  <a:lnTo>
                    <a:pt x="1779" y="2449"/>
                  </a:lnTo>
                  <a:lnTo>
                    <a:pt x="1319" y="2554"/>
                  </a:lnTo>
                  <a:lnTo>
                    <a:pt x="1256" y="2574"/>
                  </a:lnTo>
                  <a:lnTo>
                    <a:pt x="1298" y="2742"/>
                  </a:lnTo>
                  <a:lnTo>
                    <a:pt x="1340" y="2784"/>
                  </a:lnTo>
                  <a:lnTo>
                    <a:pt x="1256" y="2763"/>
                  </a:lnTo>
                  <a:lnTo>
                    <a:pt x="1173" y="2826"/>
                  </a:lnTo>
                  <a:lnTo>
                    <a:pt x="1047" y="2846"/>
                  </a:lnTo>
                  <a:lnTo>
                    <a:pt x="984" y="2888"/>
                  </a:lnTo>
                  <a:lnTo>
                    <a:pt x="943" y="3035"/>
                  </a:lnTo>
                  <a:lnTo>
                    <a:pt x="943" y="3181"/>
                  </a:lnTo>
                  <a:lnTo>
                    <a:pt x="838" y="3349"/>
                  </a:lnTo>
                  <a:lnTo>
                    <a:pt x="838" y="3370"/>
                  </a:lnTo>
                  <a:lnTo>
                    <a:pt x="629" y="3349"/>
                  </a:lnTo>
                  <a:lnTo>
                    <a:pt x="399" y="3265"/>
                  </a:lnTo>
                  <a:lnTo>
                    <a:pt x="210" y="3265"/>
                  </a:lnTo>
                  <a:lnTo>
                    <a:pt x="168" y="3181"/>
                  </a:lnTo>
                  <a:lnTo>
                    <a:pt x="64" y="3056"/>
                  </a:lnTo>
                  <a:lnTo>
                    <a:pt x="1" y="3077"/>
                  </a:lnTo>
                  <a:lnTo>
                    <a:pt x="127" y="3286"/>
                  </a:lnTo>
                  <a:lnTo>
                    <a:pt x="315" y="3411"/>
                  </a:lnTo>
                  <a:lnTo>
                    <a:pt x="357" y="3474"/>
                  </a:lnTo>
                  <a:lnTo>
                    <a:pt x="482" y="3579"/>
                  </a:lnTo>
                  <a:lnTo>
                    <a:pt x="503" y="3683"/>
                  </a:lnTo>
                  <a:lnTo>
                    <a:pt x="608" y="3704"/>
                  </a:lnTo>
                  <a:lnTo>
                    <a:pt x="775" y="3662"/>
                  </a:lnTo>
                  <a:lnTo>
                    <a:pt x="796" y="3579"/>
                  </a:lnTo>
                  <a:lnTo>
                    <a:pt x="922" y="3600"/>
                  </a:lnTo>
                  <a:lnTo>
                    <a:pt x="1005" y="3558"/>
                  </a:lnTo>
                  <a:lnTo>
                    <a:pt x="1319" y="3579"/>
                  </a:lnTo>
                  <a:lnTo>
                    <a:pt x="1654" y="3453"/>
                  </a:lnTo>
                  <a:lnTo>
                    <a:pt x="1738" y="3370"/>
                  </a:lnTo>
                  <a:lnTo>
                    <a:pt x="2031" y="3370"/>
                  </a:lnTo>
                  <a:lnTo>
                    <a:pt x="2156" y="3411"/>
                  </a:lnTo>
                  <a:lnTo>
                    <a:pt x="2198" y="3495"/>
                  </a:lnTo>
                  <a:lnTo>
                    <a:pt x="2344" y="3495"/>
                  </a:lnTo>
                  <a:lnTo>
                    <a:pt x="2575" y="3370"/>
                  </a:lnTo>
                  <a:lnTo>
                    <a:pt x="2868" y="3307"/>
                  </a:lnTo>
                  <a:lnTo>
                    <a:pt x="2826" y="3244"/>
                  </a:lnTo>
                  <a:lnTo>
                    <a:pt x="3077" y="2888"/>
                  </a:lnTo>
                  <a:lnTo>
                    <a:pt x="3140" y="2637"/>
                  </a:lnTo>
                  <a:lnTo>
                    <a:pt x="3328" y="2365"/>
                  </a:lnTo>
                  <a:lnTo>
                    <a:pt x="3453" y="1926"/>
                  </a:lnTo>
                  <a:lnTo>
                    <a:pt x="3453" y="1842"/>
                  </a:lnTo>
                  <a:lnTo>
                    <a:pt x="3516" y="1737"/>
                  </a:lnTo>
                  <a:lnTo>
                    <a:pt x="3516" y="1675"/>
                  </a:lnTo>
                  <a:lnTo>
                    <a:pt x="3621" y="1528"/>
                  </a:lnTo>
                  <a:lnTo>
                    <a:pt x="3725" y="1570"/>
                  </a:lnTo>
                  <a:lnTo>
                    <a:pt x="4165" y="1570"/>
                  </a:lnTo>
                  <a:lnTo>
                    <a:pt x="4228" y="1612"/>
                  </a:lnTo>
                  <a:lnTo>
                    <a:pt x="4374" y="1612"/>
                  </a:lnTo>
                  <a:lnTo>
                    <a:pt x="4500" y="1633"/>
                  </a:lnTo>
                  <a:lnTo>
                    <a:pt x="4500" y="1591"/>
                  </a:lnTo>
                  <a:lnTo>
                    <a:pt x="4667" y="1675"/>
                  </a:lnTo>
                  <a:lnTo>
                    <a:pt x="4751" y="1696"/>
                  </a:lnTo>
                  <a:lnTo>
                    <a:pt x="4876" y="1633"/>
                  </a:lnTo>
                  <a:lnTo>
                    <a:pt x="5023" y="1612"/>
                  </a:lnTo>
                  <a:lnTo>
                    <a:pt x="5023" y="1528"/>
                  </a:lnTo>
                  <a:lnTo>
                    <a:pt x="4876" y="1403"/>
                  </a:lnTo>
                  <a:lnTo>
                    <a:pt x="4876" y="1277"/>
                  </a:lnTo>
                  <a:lnTo>
                    <a:pt x="4918" y="1214"/>
                  </a:lnTo>
                  <a:lnTo>
                    <a:pt x="5169" y="1256"/>
                  </a:lnTo>
                  <a:lnTo>
                    <a:pt x="5357" y="1193"/>
                  </a:lnTo>
                  <a:lnTo>
                    <a:pt x="5483" y="1089"/>
                  </a:lnTo>
                  <a:lnTo>
                    <a:pt x="5441" y="1005"/>
                  </a:lnTo>
                  <a:lnTo>
                    <a:pt x="5357" y="1005"/>
                  </a:lnTo>
                  <a:lnTo>
                    <a:pt x="5232" y="984"/>
                  </a:lnTo>
                  <a:lnTo>
                    <a:pt x="5127" y="880"/>
                  </a:lnTo>
                  <a:lnTo>
                    <a:pt x="5023" y="901"/>
                  </a:lnTo>
                  <a:lnTo>
                    <a:pt x="4897" y="775"/>
                  </a:lnTo>
                  <a:lnTo>
                    <a:pt x="4813" y="775"/>
                  </a:lnTo>
                  <a:lnTo>
                    <a:pt x="4709" y="859"/>
                  </a:lnTo>
                  <a:lnTo>
                    <a:pt x="4667" y="796"/>
                  </a:lnTo>
                  <a:lnTo>
                    <a:pt x="4792" y="691"/>
                  </a:lnTo>
                  <a:lnTo>
                    <a:pt x="4709" y="629"/>
                  </a:lnTo>
                  <a:lnTo>
                    <a:pt x="4688" y="649"/>
                  </a:lnTo>
                  <a:lnTo>
                    <a:pt x="4604" y="754"/>
                  </a:lnTo>
                  <a:lnTo>
                    <a:pt x="4562" y="670"/>
                  </a:lnTo>
                  <a:lnTo>
                    <a:pt x="4500" y="670"/>
                  </a:lnTo>
                  <a:lnTo>
                    <a:pt x="4500" y="482"/>
                  </a:lnTo>
                  <a:lnTo>
                    <a:pt x="4604" y="461"/>
                  </a:lnTo>
                  <a:lnTo>
                    <a:pt x="4604" y="377"/>
                  </a:lnTo>
                  <a:lnTo>
                    <a:pt x="4458" y="273"/>
                  </a:lnTo>
                  <a:lnTo>
                    <a:pt x="4437" y="336"/>
                  </a:lnTo>
                  <a:lnTo>
                    <a:pt x="4290" y="231"/>
                  </a:lnTo>
                  <a:lnTo>
                    <a:pt x="4290" y="64"/>
                  </a:lnTo>
                  <a:lnTo>
                    <a:pt x="4186"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4" name="Google Shape;904;p33"/>
            <p:cNvSpPr/>
            <p:nvPr/>
          </p:nvSpPr>
          <p:spPr>
            <a:xfrm>
              <a:off x="5150925" y="2887575"/>
              <a:ext cx="119300" cy="230700"/>
            </a:xfrm>
            <a:custGeom>
              <a:rect b="b" l="l" r="r" t="t"/>
              <a:pathLst>
                <a:path extrusionOk="0" h="9228" w="4772">
                  <a:moveTo>
                    <a:pt x="1821" y="0"/>
                  </a:moveTo>
                  <a:lnTo>
                    <a:pt x="1737" y="84"/>
                  </a:lnTo>
                  <a:lnTo>
                    <a:pt x="1591" y="84"/>
                  </a:lnTo>
                  <a:lnTo>
                    <a:pt x="1465" y="126"/>
                  </a:lnTo>
                  <a:lnTo>
                    <a:pt x="1507" y="314"/>
                  </a:lnTo>
                  <a:lnTo>
                    <a:pt x="1298" y="398"/>
                  </a:lnTo>
                  <a:lnTo>
                    <a:pt x="1193" y="314"/>
                  </a:lnTo>
                  <a:lnTo>
                    <a:pt x="1026" y="377"/>
                  </a:lnTo>
                  <a:lnTo>
                    <a:pt x="1026" y="440"/>
                  </a:lnTo>
                  <a:lnTo>
                    <a:pt x="900" y="502"/>
                  </a:lnTo>
                  <a:lnTo>
                    <a:pt x="879" y="419"/>
                  </a:lnTo>
                  <a:lnTo>
                    <a:pt x="796" y="419"/>
                  </a:lnTo>
                  <a:lnTo>
                    <a:pt x="733" y="502"/>
                  </a:lnTo>
                  <a:lnTo>
                    <a:pt x="607" y="398"/>
                  </a:lnTo>
                  <a:lnTo>
                    <a:pt x="524" y="440"/>
                  </a:lnTo>
                  <a:lnTo>
                    <a:pt x="503" y="544"/>
                  </a:lnTo>
                  <a:lnTo>
                    <a:pt x="419" y="544"/>
                  </a:lnTo>
                  <a:lnTo>
                    <a:pt x="377" y="523"/>
                  </a:lnTo>
                  <a:lnTo>
                    <a:pt x="398" y="440"/>
                  </a:lnTo>
                  <a:lnTo>
                    <a:pt x="315" y="419"/>
                  </a:lnTo>
                  <a:lnTo>
                    <a:pt x="189" y="481"/>
                  </a:lnTo>
                  <a:lnTo>
                    <a:pt x="147" y="523"/>
                  </a:lnTo>
                  <a:lnTo>
                    <a:pt x="105" y="586"/>
                  </a:lnTo>
                  <a:lnTo>
                    <a:pt x="63" y="607"/>
                  </a:lnTo>
                  <a:lnTo>
                    <a:pt x="1" y="628"/>
                  </a:lnTo>
                  <a:lnTo>
                    <a:pt x="63" y="712"/>
                  </a:lnTo>
                  <a:lnTo>
                    <a:pt x="252" y="795"/>
                  </a:lnTo>
                  <a:lnTo>
                    <a:pt x="356" y="942"/>
                  </a:lnTo>
                  <a:lnTo>
                    <a:pt x="461" y="1025"/>
                  </a:lnTo>
                  <a:lnTo>
                    <a:pt x="482" y="1151"/>
                  </a:lnTo>
                  <a:lnTo>
                    <a:pt x="419" y="1235"/>
                  </a:lnTo>
                  <a:lnTo>
                    <a:pt x="628" y="1423"/>
                  </a:lnTo>
                  <a:lnTo>
                    <a:pt x="733" y="1632"/>
                  </a:lnTo>
                  <a:lnTo>
                    <a:pt x="984" y="1632"/>
                  </a:lnTo>
                  <a:lnTo>
                    <a:pt x="1131" y="1674"/>
                  </a:lnTo>
                  <a:lnTo>
                    <a:pt x="1256" y="1590"/>
                  </a:lnTo>
                  <a:lnTo>
                    <a:pt x="1423" y="1590"/>
                  </a:lnTo>
                  <a:lnTo>
                    <a:pt x="1507" y="1695"/>
                  </a:lnTo>
                  <a:lnTo>
                    <a:pt x="1654" y="1737"/>
                  </a:lnTo>
                  <a:lnTo>
                    <a:pt x="1675" y="1841"/>
                  </a:lnTo>
                  <a:lnTo>
                    <a:pt x="1654" y="1946"/>
                  </a:lnTo>
                  <a:lnTo>
                    <a:pt x="1842" y="1988"/>
                  </a:lnTo>
                  <a:lnTo>
                    <a:pt x="1842" y="2072"/>
                  </a:lnTo>
                  <a:lnTo>
                    <a:pt x="1758" y="2092"/>
                  </a:lnTo>
                  <a:lnTo>
                    <a:pt x="1675" y="2302"/>
                  </a:lnTo>
                  <a:lnTo>
                    <a:pt x="1633" y="2385"/>
                  </a:lnTo>
                  <a:lnTo>
                    <a:pt x="1507" y="2385"/>
                  </a:lnTo>
                  <a:lnTo>
                    <a:pt x="1340" y="2469"/>
                  </a:lnTo>
                  <a:lnTo>
                    <a:pt x="1256" y="2469"/>
                  </a:lnTo>
                  <a:lnTo>
                    <a:pt x="1256" y="2532"/>
                  </a:lnTo>
                  <a:lnTo>
                    <a:pt x="1403" y="2699"/>
                  </a:lnTo>
                  <a:lnTo>
                    <a:pt x="1319" y="2783"/>
                  </a:lnTo>
                  <a:lnTo>
                    <a:pt x="1340" y="2846"/>
                  </a:lnTo>
                  <a:lnTo>
                    <a:pt x="1423" y="2846"/>
                  </a:lnTo>
                  <a:lnTo>
                    <a:pt x="1507" y="3013"/>
                  </a:lnTo>
                  <a:lnTo>
                    <a:pt x="1675" y="3013"/>
                  </a:lnTo>
                  <a:lnTo>
                    <a:pt x="1863" y="3118"/>
                  </a:lnTo>
                  <a:lnTo>
                    <a:pt x="1968" y="3118"/>
                  </a:lnTo>
                  <a:lnTo>
                    <a:pt x="2114" y="3327"/>
                  </a:lnTo>
                  <a:lnTo>
                    <a:pt x="2281" y="3411"/>
                  </a:lnTo>
                  <a:lnTo>
                    <a:pt x="2407" y="3557"/>
                  </a:lnTo>
                  <a:lnTo>
                    <a:pt x="2386" y="3641"/>
                  </a:lnTo>
                  <a:lnTo>
                    <a:pt x="2574" y="3850"/>
                  </a:lnTo>
                  <a:lnTo>
                    <a:pt x="2616" y="3976"/>
                  </a:lnTo>
                  <a:lnTo>
                    <a:pt x="2700" y="4038"/>
                  </a:lnTo>
                  <a:lnTo>
                    <a:pt x="2825" y="4038"/>
                  </a:lnTo>
                  <a:lnTo>
                    <a:pt x="2909" y="4143"/>
                  </a:lnTo>
                  <a:lnTo>
                    <a:pt x="2909" y="4206"/>
                  </a:lnTo>
                  <a:lnTo>
                    <a:pt x="2993" y="4289"/>
                  </a:lnTo>
                  <a:lnTo>
                    <a:pt x="3035" y="4289"/>
                  </a:lnTo>
                  <a:lnTo>
                    <a:pt x="3118" y="4310"/>
                  </a:lnTo>
                  <a:lnTo>
                    <a:pt x="3097" y="4415"/>
                  </a:lnTo>
                  <a:lnTo>
                    <a:pt x="3139" y="4478"/>
                  </a:lnTo>
                  <a:lnTo>
                    <a:pt x="3286" y="4478"/>
                  </a:lnTo>
                  <a:lnTo>
                    <a:pt x="3348" y="4582"/>
                  </a:lnTo>
                  <a:lnTo>
                    <a:pt x="3411" y="4603"/>
                  </a:lnTo>
                  <a:lnTo>
                    <a:pt x="3516" y="4561"/>
                  </a:lnTo>
                  <a:lnTo>
                    <a:pt x="3558" y="4624"/>
                  </a:lnTo>
                  <a:lnTo>
                    <a:pt x="3495" y="4708"/>
                  </a:lnTo>
                  <a:lnTo>
                    <a:pt x="3453" y="4875"/>
                  </a:lnTo>
                  <a:lnTo>
                    <a:pt x="3516" y="4938"/>
                  </a:lnTo>
                  <a:lnTo>
                    <a:pt x="3600" y="4938"/>
                  </a:lnTo>
                  <a:lnTo>
                    <a:pt x="3600" y="5105"/>
                  </a:lnTo>
                  <a:lnTo>
                    <a:pt x="3432" y="5231"/>
                  </a:lnTo>
                  <a:lnTo>
                    <a:pt x="3453" y="5357"/>
                  </a:lnTo>
                  <a:lnTo>
                    <a:pt x="3495" y="5440"/>
                  </a:lnTo>
                  <a:lnTo>
                    <a:pt x="3516" y="5629"/>
                  </a:lnTo>
                  <a:lnTo>
                    <a:pt x="3411" y="5670"/>
                  </a:lnTo>
                  <a:lnTo>
                    <a:pt x="3390" y="5670"/>
                  </a:lnTo>
                  <a:lnTo>
                    <a:pt x="3453" y="5859"/>
                  </a:lnTo>
                  <a:lnTo>
                    <a:pt x="3558" y="5921"/>
                  </a:lnTo>
                  <a:lnTo>
                    <a:pt x="3662" y="6152"/>
                  </a:lnTo>
                  <a:lnTo>
                    <a:pt x="3641" y="6340"/>
                  </a:lnTo>
                  <a:lnTo>
                    <a:pt x="3662" y="6445"/>
                  </a:lnTo>
                  <a:lnTo>
                    <a:pt x="3641" y="6591"/>
                  </a:lnTo>
                  <a:lnTo>
                    <a:pt x="3662" y="6717"/>
                  </a:lnTo>
                  <a:lnTo>
                    <a:pt x="3558" y="6905"/>
                  </a:lnTo>
                  <a:lnTo>
                    <a:pt x="3495" y="6926"/>
                  </a:lnTo>
                  <a:lnTo>
                    <a:pt x="3453" y="7010"/>
                  </a:lnTo>
                  <a:lnTo>
                    <a:pt x="3307" y="7072"/>
                  </a:lnTo>
                  <a:lnTo>
                    <a:pt x="3139" y="7177"/>
                  </a:lnTo>
                  <a:lnTo>
                    <a:pt x="3076" y="7282"/>
                  </a:lnTo>
                  <a:lnTo>
                    <a:pt x="2867" y="7282"/>
                  </a:lnTo>
                  <a:lnTo>
                    <a:pt x="2763" y="7344"/>
                  </a:lnTo>
                  <a:lnTo>
                    <a:pt x="2784" y="7554"/>
                  </a:lnTo>
                  <a:lnTo>
                    <a:pt x="2909" y="7595"/>
                  </a:lnTo>
                  <a:lnTo>
                    <a:pt x="3014" y="7700"/>
                  </a:lnTo>
                  <a:lnTo>
                    <a:pt x="2993" y="7763"/>
                  </a:lnTo>
                  <a:lnTo>
                    <a:pt x="3035" y="7909"/>
                  </a:lnTo>
                  <a:lnTo>
                    <a:pt x="2867" y="7909"/>
                  </a:lnTo>
                  <a:lnTo>
                    <a:pt x="2825" y="7826"/>
                  </a:lnTo>
                  <a:lnTo>
                    <a:pt x="2721" y="7763"/>
                  </a:lnTo>
                  <a:lnTo>
                    <a:pt x="2449" y="7826"/>
                  </a:lnTo>
                  <a:lnTo>
                    <a:pt x="2386" y="7805"/>
                  </a:lnTo>
                  <a:lnTo>
                    <a:pt x="2260" y="7805"/>
                  </a:lnTo>
                  <a:lnTo>
                    <a:pt x="2198" y="7951"/>
                  </a:lnTo>
                  <a:lnTo>
                    <a:pt x="2072" y="7972"/>
                  </a:lnTo>
                  <a:lnTo>
                    <a:pt x="1968" y="8118"/>
                  </a:lnTo>
                  <a:lnTo>
                    <a:pt x="1988" y="8139"/>
                  </a:lnTo>
                  <a:lnTo>
                    <a:pt x="1988" y="8244"/>
                  </a:lnTo>
                  <a:lnTo>
                    <a:pt x="1988" y="8265"/>
                  </a:lnTo>
                  <a:lnTo>
                    <a:pt x="2093" y="8286"/>
                  </a:lnTo>
                  <a:lnTo>
                    <a:pt x="2156" y="8265"/>
                  </a:lnTo>
                  <a:lnTo>
                    <a:pt x="2198" y="8286"/>
                  </a:lnTo>
                  <a:lnTo>
                    <a:pt x="2281" y="8265"/>
                  </a:lnTo>
                  <a:lnTo>
                    <a:pt x="2407" y="8286"/>
                  </a:lnTo>
                  <a:lnTo>
                    <a:pt x="2491" y="8265"/>
                  </a:lnTo>
                  <a:lnTo>
                    <a:pt x="2449" y="8328"/>
                  </a:lnTo>
                  <a:lnTo>
                    <a:pt x="2281" y="8453"/>
                  </a:lnTo>
                  <a:lnTo>
                    <a:pt x="2198" y="8579"/>
                  </a:lnTo>
                  <a:lnTo>
                    <a:pt x="2198" y="8767"/>
                  </a:lnTo>
                  <a:lnTo>
                    <a:pt x="2177" y="8851"/>
                  </a:lnTo>
                  <a:lnTo>
                    <a:pt x="2240" y="8851"/>
                  </a:lnTo>
                  <a:lnTo>
                    <a:pt x="2198" y="8872"/>
                  </a:lnTo>
                  <a:lnTo>
                    <a:pt x="2198" y="9018"/>
                  </a:lnTo>
                  <a:lnTo>
                    <a:pt x="2281" y="9081"/>
                  </a:lnTo>
                  <a:lnTo>
                    <a:pt x="2344" y="9060"/>
                  </a:lnTo>
                  <a:lnTo>
                    <a:pt x="2344" y="9060"/>
                  </a:lnTo>
                  <a:lnTo>
                    <a:pt x="2281" y="9123"/>
                  </a:lnTo>
                  <a:lnTo>
                    <a:pt x="2177" y="9165"/>
                  </a:lnTo>
                  <a:lnTo>
                    <a:pt x="2072" y="9227"/>
                  </a:lnTo>
                  <a:lnTo>
                    <a:pt x="2240" y="9227"/>
                  </a:lnTo>
                  <a:lnTo>
                    <a:pt x="2470" y="9123"/>
                  </a:lnTo>
                  <a:lnTo>
                    <a:pt x="2470" y="9102"/>
                  </a:lnTo>
                  <a:lnTo>
                    <a:pt x="2491" y="9102"/>
                  </a:lnTo>
                  <a:lnTo>
                    <a:pt x="2574" y="9018"/>
                  </a:lnTo>
                  <a:lnTo>
                    <a:pt x="2595" y="8914"/>
                  </a:lnTo>
                  <a:lnTo>
                    <a:pt x="2616" y="8851"/>
                  </a:lnTo>
                  <a:lnTo>
                    <a:pt x="2700" y="8872"/>
                  </a:lnTo>
                  <a:lnTo>
                    <a:pt x="2721" y="8851"/>
                  </a:lnTo>
                  <a:lnTo>
                    <a:pt x="2867" y="8746"/>
                  </a:lnTo>
                  <a:lnTo>
                    <a:pt x="2909" y="8746"/>
                  </a:lnTo>
                  <a:lnTo>
                    <a:pt x="2930" y="8683"/>
                  </a:lnTo>
                  <a:lnTo>
                    <a:pt x="2993" y="8662"/>
                  </a:lnTo>
                  <a:lnTo>
                    <a:pt x="2972" y="8600"/>
                  </a:lnTo>
                  <a:lnTo>
                    <a:pt x="2972" y="8579"/>
                  </a:lnTo>
                  <a:lnTo>
                    <a:pt x="2930" y="8495"/>
                  </a:lnTo>
                  <a:lnTo>
                    <a:pt x="2993" y="8495"/>
                  </a:lnTo>
                  <a:lnTo>
                    <a:pt x="3035" y="8558"/>
                  </a:lnTo>
                  <a:lnTo>
                    <a:pt x="3097" y="8579"/>
                  </a:lnTo>
                  <a:lnTo>
                    <a:pt x="3139" y="8537"/>
                  </a:lnTo>
                  <a:lnTo>
                    <a:pt x="3139" y="8453"/>
                  </a:lnTo>
                  <a:lnTo>
                    <a:pt x="3035" y="8349"/>
                  </a:lnTo>
                  <a:lnTo>
                    <a:pt x="3160" y="8453"/>
                  </a:lnTo>
                  <a:lnTo>
                    <a:pt x="3244" y="8390"/>
                  </a:lnTo>
                  <a:lnTo>
                    <a:pt x="3223" y="8286"/>
                  </a:lnTo>
                  <a:lnTo>
                    <a:pt x="3244" y="8244"/>
                  </a:lnTo>
                  <a:lnTo>
                    <a:pt x="3097" y="8181"/>
                  </a:lnTo>
                  <a:lnTo>
                    <a:pt x="3160" y="8181"/>
                  </a:lnTo>
                  <a:lnTo>
                    <a:pt x="3223" y="8160"/>
                  </a:lnTo>
                  <a:lnTo>
                    <a:pt x="3223" y="8139"/>
                  </a:lnTo>
                  <a:lnTo>
                    <a:pt x="3139" y="8077"/>
                  </a:lnTo>
                  <a:lnTo>
                    <a:pt x="3244" y="8118"/>
                  </a:lnTo>
                  <a:lnTo>
                    <a:pt x="3286" y="8077"/>
                  </a:lnTo>
                  <a:lnTo>
                    <a:pt x="3307" y="8014"/>
                  </a:lnTo>
                  <a:lnTo>
                    <a:pt x="3307" y="8077"/>
                  </a:lnTo>
                  <a:lnTo>
                    <a:pt x="3286" y="8160"/>
                  </a:lnTo>
                  <a:lnTo>
                    <a:pt x="3307" y="8160"/>
                  </a:lnTo>
                  <a:lnTo>
                    <a:pt x="3411" y="8139"/>
                  </a:lnTo>
                  <a:lnTo>
                    <a:pt x="3495" y="8181"/>
                  </a:lnTo>
                  <a:lnTo>
                    <a:pt x="3620" y="8160"/>
                  </a:lnTo>
                  <a:lnTo>
                    <a:pt x="3872" y="8014"/>
                  </a:lnTo>
                  <a:lnTo>
                    <a:pt x="3955" y="7951"/>
                  </a:lnTo>
                  <a:lnTo>
                    <a:pt x="4060" y="7951"/>
                  </a:lnTo>
                  <a:lnTo>
                    <a:pt x="4060" y="7846"/>
                  </a:lnTo>
                  <a:lnTo>
                    <a:pt x="4164" y="7763"/>
                  </a:lnTo>
                  <a:lnTo>
                    <a:pt x="4269" y="7721"/>
                  </a:lnTo>
                  <a:lnTo>
                    <a:pt x="4395" y="7595"/>
                  </a:lnTo>
                  <a:lnTo>
                    <a:pt x="4457" y="7554"/>
                  </a:lnTo>
                  <a:lnTo>
                    <a:pt x="4478" y="7428"/>
                  </a:lnTo>
                  <a:lnTo>
                    <a:pt x="4541" y="7407"/>
                  </a:lnTo>
                  <a:lnTo>
                    <a:pt x="4604" y="7323"/>
                  </a:lnTo>
                  <a:lnTo>
                    <a:pt x="4583" y="7282"/>
                  </a:lnTo>
                  <a:lnTo>
                    <a:pt x="4604" y="7177"/>
                  </a:lnTo>
                  <a:lnTo>
                    <a:pt x="4541" y="7072"/>
                  </a:lnTo>
                  <a:lnTo>
                    <a:pt x="4646" y="6989"/>
                  </a:lnTo>
                  <a:lnTo>
                    <a:pt x="4646" y="6905"/>
                  </a:lnTo>
                  <a:lnTo>
                    <a:pt x="4688" y="6884"/>
                  </a:lnTo>
                  <a:lnTo>
                    <a:pt x="4688" y="6821"/>
                  </a:lnTo>
                  <a:lnTo>
                    <a:pt x="4646" y="6758"/>
                  </a:lnTo>
                  <a:lnTo>
                    <a:pt x="4646" y="6675"/>
                  </a:lnTo>
                  <a:lnTo>
                    <a:pt x="4688" y="6654"/>
                  </a:lnTo>
                  <a:lnTo>
                    <a:pt x="4709" y="6696"/>
                  </a:lnTo>
                  <a:lnTo>
                    <a:pt x="4709" y="6717"/>
                  </a:lnTo>
                  <a:lnTo>
                    <a:pt x="4729" y="6717"/>
                  </a:lnTo>
                  <a:lnTo>
                    <a:pt x="4771" y="6654"/>
                  </a:lnTo>
                  <a:lnTo>
                    <a:pt x="4688" y="6507"/>
                  </a:lnTo>
                  <a:lnTo>
                    <a:pt x="4667" y="6445"/>
                  </a:lnTo>
                  <a:lnTo>
                    <a:pt x="4604" y="6403"/>
                  </a:lnTo>
                  <a:lnTo>
                    <a:pt x="4604" y="6361"/>
                  </a:lnTo>
                  <a:lnTo>
                    <a:pt x="4583" y="6194"/>
                  </a:lnTo>
                  <a:lnTo>
                    <a:pt x="4604" y="6173"/>
                  </a:lnTo>
                  <a:lnTo>
                    <a:pt x="4562" y="6068"/>
                  </a:lnTo>
                  <a:lnTo>
                    <a:pt x="4583" y="6026"/>
                  </a:lnTo>
                  <a:lnTo>
                    <a:pt x="4583" y="5921"/>
                  </a:lnTo>
                  <a:lnTo>
                    <a:pt x="4541" y="5859"/>
                  </a:lnTo>
                  <a:lnTo>
                    <a:pt x="4499" y="5670"/>
                  </a:lnTo>
                  <a:lnTo>
                    <a:pt x="4457" y="5649"/>
                  </a:lnTo>
                  <a:lnTo>
                    <a:pt x="4437" y="5440"/>
                  </a:lnTo>
                  <a:lnTo>
                    <a:pt x="4332" y="5315"/>
                  </a:lnTo>
                  <a:lnTo>
                    <a:pt x="4353" y="5252"/>
                  </a:lnTo>
                  <a:lnTo>
                    <a:pt x="4332" y="5210"/>
                  </a:lnTo>
                  <a:lnTo>
                    <a:pt x="4332" y="5147"/>
                  </a:lnTo>
                  <a:lnTo>
                    <a:pt x="4185" y="5022"/>
                  </a:lnTo>
                  <a:lnTo>
                    <a:pt x="4185" y="4938"/>
                  </a:lnTo>
                  <a:lnTo>
                    <a:pt x="4164" y="4938"/>
                  </a:lnTo>
                  <a:lnTo>
                    <a:pt x="4144" y="4833"/>
                  </a:lnTo>
                  <a:lnTo>
                    <a:pt x="4060" y="4708"/>
                  </a:lnTo>
                  <a:lnTo>
                    <a:pt x="3809" y="4499"/>
                  </a:lnTo>
                  <a:lnTo>
                    <a:pt x="3746" y="4394"/>
                  </a:lnTo>
                  <a:lnTo>
                    <a:pt x="3453" y="4185"/>
                  </a:lnTo>
                  <a:lnTo>
                    <a:pt x="3139" y="4038"/>
                  </a:lnTo>
                  <a:lnTo>
                    <a:pt x="3139" y="3976"/>
                  </a:lnTo>
                  <a:lnTo>
                    <a:pt x="3014" y="3934"/>
                  </a:lnTo>
                  <a:lnTo>
                    <a:pt x="2784" y="3745"/>
                  </a:lnTo>
                  <a:lnTo>
                    <a:pt x="2763" y="3662"/>
                  </a:lnTo>
                  <a:lnTo>
                    <a:pt x="2721" y="3536"/>
                  </a:lnTo>
                  <a:lnTo>
                    <a:pt x="2721" y="3473"/>
                  </a:lnTo>
                  <a:lnTo>
                    <a:pt x="2721" y="3432"/>
                  </a:lnTo>
                  <a:lnTo>
                    <a:pt x="2679" y="3306"/>
                  </a:lnTo>
                  <a:lnTo>
                    <a:pt x="2595" y="3306"/>
                  </a:lnTo>
                  <a:lnTo>
                    <a:pt x="2470" y="3139"/>
                  </a:lnTo>
                  <a:lnTo>
                    <a:pt x="2281" y="3055"/>
                  </a:lnTo>
                  <a:lnTo>
                    <a:pt x="2177" y="3034"/>
                  </a:lnTo>
                  <a:lnTo>
                    <a:pt x="2281" y="2992"/>
                  </a:lnTo>
                  <a:lnTo>
                    <a:pt x="2281" y="2929"/>
                  </a:lnTo>
                  <a:lnTo>
                    <a:pt x="2177" y="2825"/>
                  </a:lnTo>
                  <a:lnTo>
                    <a:pt x="2240" y="2720"/>
                  </a:lnTo>
                  <a:lnTo>
                    <a:pt x="2281" y="2532"/>
                  </a:lnTo>
                  <a:lnTo>
                    <a:pt x="2260" y="2490"/>
                  </a:lnTo>
                  <a:lnTo>
                    <a:pt x="2198" y="2490"/>
                  </a:lnTo>
                  <a:lnTo>
                    <a:pt x="2198" y="2385"/>
                  </a:lnTo>
                  <a:lnTo>
                    <a:pt x="2260" y="2323"/>
                  </a:lnTo>
                  <a:lnTo>
                    <a:pt x="2281" y="2218"/>
                  </a:lnTo>
                  <a:lnTo>
                    <a:pt x="2344" y="2197"/>
                  </a:lnTo>
                  <a:lnTo>
                    <a:pt x="2365" y="2155"/>
                  </a:lnTo>
                  <a:lnTo>
                    <a:pt x="2386" y="2176"/>
                  </a:lnTo>
                  <a:lnTo>
                    <a:pt x="2449" y="2176"/>
                  </a:lnTo>
                  <a:lnTo>
                    <a:pt x="2553" y="2051"/>
                  </a:lnTo>
                  <a:lnTo>
                    <a:pt x="2574" y="2051"/>
                  </a:lnTo>
                  <a:lnTo>
                    <a:pt x="2616" y="1988"/>
                  </a:lnTo>
                  <a:lnTo>
                    <a:pt x="2574" y="1904"/>
                  </a:lnTo>
                  <a:lnTo>
                    <a:pt x="2595" y="1883"/>
                  </a:lnTo>
                  <a:lnTo>
                    <a:pt x="2595" y="1800"/>
                  </a:lnTo>
                  <a:lnTo>
                    <a:pt x="2595" y="1737"/>
                  </a:lnTo>
                  <a:lnTo>
                    <a:pt x="2574" y="1674"/>
                  </a:lnTo>
                  <a:lnTo>
                    <a:pt x="2616" y="1632"/>
                  </a:lnTo>
                  <a:lnTo>
                    <a:pt x="2616" y="1548"/>
                  </a:lnTo>
                  <a:lnTo>
                    <a:pt x="2679" y="1548"/>
                  </a:lnTo>
                  <a:lnTo>
                    <a:pt x="2700" y="1590"/>
                  </a:lnTo>
                  <a:lnTo>
                    <a:pt x="2721" y="1590"/>
                  </a:lnTo>
                  <a:lnTo>
                    <a:pt x="2804" y="1548"/>
                  </a:lnTo>
                  <a:lnTo>
                    <a:pt x="2888" y="1528"/>
                  </a:lnTo>
                  <a:lnTo>
                    <a:pt x="2930" y="1548"/>
                  </a:lnTo>
                  <a:lnTo>
                    <a:pt x="2972" y="1528"/>
                  </a:lnTo>
                  <a:lnTo>
                    <a:pt x="3014" y="1465"/>
                  </a:lnTo>
                  <a:lnTo>
                    <a:pt x="2993" y="1381"/>
                  </a:lnTo>
                  <a:lnTo>
                    <a:pt x="3014" y="1339"/>
                  </a:lnTo>
                  <a:lnTo>
                    <a:pt x="3118" y="1318"/>
                  </a:lnTo>
                  <a:lnTo>
                    <a:pt x="3223" y="1339"/>
                  </a:lnTo>
                  <a:lnTo>
                    <a:pt x="3328" y="1256"/>
                  </a:lnTo>
                  <a:lnTo>
                    <a:pt x="3390" y="1256"/>
                  </a:lnTo>
                  <a:lnTo>
                    <a:pt x="3432" y="1235"/>
                  </a:lnTo>
                  <a:lnTo>
                    <a:pt x="3495" y="1172"/>
                  </a:lnTo>
                  <a:lnTo>
                    <a:pt x="3453" y="1130"/>
                  </a:lnTo>
                  <a:lnTo>
                    <a:pt x="3348" y="1067"/>
                  </a:lnTo>
                  <a:lnTo>
                    <a:pt x="3286" y="1109"/>
                  </a:lnTo>
                  <a:lnTo>
                    <a:pt x="3223" y="1046"/>
                  </a:lnTo>
                  <a:lnTo>
                    <a:pt x="3118" y="1109"/>
                  </a:lnTo>
                  <a:lnTo>
                    <a:pt x="3014" y="1025"/>
                  </a:lnTo>
                  <a:lnTo>
                    <a:pt x="2888" y="1004"/>
                  </a:lnTo>
                  <a:lnTo>
                    <a:pt x="2867" y="900"/>
                  </a:lnTo>
                  <a:lnTo>
                    <a:pt x="2616" y="816"/>
                  </a:lnTo>
                  <a:lnTo>
                    <a:pt x="2595" y="712"/>
                  </a:lnTo>
                  <a:lnTo>
                    <a:pt x="2512" y="691"/>
                  </a:lnTo>
                  <a:lnTo>
                    <a:pt x="2574" y="481"/>
                  </a:lnTo>
                  <a:lnTo>
                    <a:pt x="2679" y="440"/>
                  </a:lnTo>
                  <a:lnTo>
                    <a:pt x="2679" y="335"/>
                  </a:lnTo>
                  <a:lnTo>
                    <a:pt x="2595" y="272"/>
                  </a:lnTo>
                  <a:lnTo>
                    <a:pt x="2449" y="314"/>
                  </a:lnTo>
                  <a:lnTo>
                    <a:pt x="2386" y="272"/>
                  </a:lnTo>
                  <a:lnTo>
                    <a:pt x="2114" y="272"/>
                  </a:lnTo>
                  <a:lnTo>
                    <a:pt x="2072" y="188"/>
                  </a:lnTo>
                  <a:lnTo>
                    <a:pt x="1947" y="168"/>
                  </a:lnTo>
                  <a:lnTo>
                    <a:pt x="1947" y="84"/>
                  </a:lnTo>
                  <a:lnTo>
                    <a:pt x="1821"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5" name="Google Shape;905;p33"/>
            <p:cNvSpPr/>
            <p:nvPr/>
          </p:nvSpPr>
          <p:spPr>
            <a:xfrm>
              <a:off x="5166625" y="3025150"/>
              <a:ext cx="75875" cy="65400"/>
            </a:xfrm>
            <a:custGeom>
              <a:rect b="b" l="l" r="r" t="t"/>
              <a:pathLst>
                <a:path extrusionOk="0" h="2616" w="3035">
                  <a:moveTo>
                    <a:pt x="2407" y="0"/>
                  </a:moveTo>
                  <a:lnTo>
                    <a:pt x="2239" y="42"/>
                  </a:lnTo>
                  <a:lnTo>
                    <a:pt x="2135" y="126"/>
                  </a:lnTo>
                  <a:lnTo>
                    <a:pt x="2260" y="251"/>
                  </a:lnTo>
                  <a:lnTo>
                    <a:pt x="2239" y="356"/>
                  </a:lnTo>
                  <a:lnTo>
                    <a:pt x="2260" y="460"/>
                  </a:lnTo>
                  <a:lnTo>
                    <a:pt x="2260" y="544"/>
                  </a:lnTo>
                  <a:lnTo>
                    <a:pt x="2072" y="481"/>
                  </a:lnTo>
                  <a:lnTo>
                    <a:pt x="1967" y="314"/>
                  </a:lnTo>
                  <a:lnTo>
                    <a:pt x="1821" y="314"/>
                  </a:lnTo>
                  <a:lnTo>
                    <a:pt x="1758" y="230"/>
                  </a:lnTo>
                  <a:lnTo>
                    <a:pt x="1632" y="126"/>
                  </a:lnTo>
                  <a:lnTo>
                    <a:pt x="1549" y="167"/>
                  </a:lnTo>
                  <a:lnTo>
                    <a:pt x="1444" y="105"/>
                  </a:lnTo>
                  <a:lnTo>
                    <a:pt x="1298" y="126"/>
                  </a:lnTo>
                  <a:lnTo>
                    <a:pt x="1151" y="63"/>
                  </a:lnTo>
                  <a:lnTo>
                    <a:pt x="1026" y="63"/>
                  </a:lnTo>
                  <a:lnTo>
                    <a:pt x="879" y="146"/>
                  </a:lnTo>
                  <a:lnTo>
                    <a:pt x="816" y="105"/>
                  </a:lnTo>
                  <a:lnTo>
                    <a:pt x="670" y="105"/>
                  </a:lnTo>
                  <a:lnTo>
                    <a:pt x="398" y="167"/>
                  </a:lnTo>
                  <a:lnTo>
                    <a:pt x="272" y="167"/>
                  </a:lnTo>
                  <a:lnTo>
                    <a:pt x="168" y="335"/>
                  </a:lnTo>
                  <a:lnTo>
                    <a:pt x="105" y="523"/>
                  </a:lnTo>
                  <a:lnTo>
                    <a:pt x="42" y="649"/>
                  </a:lnTo>
                  <a:lnTo>
                    <a:pt x="0" y="858"/>
                  </a:lnTo>
                  <a:lnTo>
                    <a:pt x="63" y="1088"/>
                  </a:lnTo>
                  <a:lnTo>
                    <a:pt x="168" y="1151"/>
                  </a:lnTo>
                  <a:lnTo>
                    <a:pt x="210" y="1255"/>
                  </a:lnTo>
                  <a:lnTo>
                    <a:pt x="189" y="1486"/>
                  </a:lnTo>
                  <a:lnTo>
                    <a:pt x="189" y="1569"/>
                  </a:lnTo>
                  <a:lnTo>
                    <a:pt x="272" y="1632"/>
                  </a:lnTo>
                  <a:lnTo>
                    <a:pt x="272" y="1779"/>
                  </a:lnTo>
                  <a:lnTo>
                    <a:pt x="356" y="1820"/>
                  </a:lnTo>
                  <a:lnTo>
                    <a:pt x="356" y="1925"/>
                  </a:lnTo>
                  <a:lnTo>
                    <a:pt x="419" y="2051"/>
                  </a:lnTo>
                  <a:lnTo>
                    <a:pt x="482" y="2030"/>
                  </a:lnTo>
                  <a:lnTo>
                    <a:pt x="523" y="2113"/>
                  </a:lnTo>
                  <a:lnTo>
                    <a:pt x="503" y="2218"/>
                  </a:lnTo>
                  <a:lnTo>
                    <a:pt x="565" y="2260"/>
                  </a:lnTo>
                  <a:lnTo>
                    <a:pt x="565" y="2364"/>
                  </a:lnTo>
                  <a:lnTo>
                    <a:pt x="733" y="2364"/>
                  </a:lnTo>
                  <a:lnTo>
                    <a:pt x="733" y="2260"/>
                  </a:lnTo>
                  <a:lnTo>
                    <a:pt x="795" y="2218"/>
                  </a:lnTo>
                  <a:lnTo>
                    <a:pt x="837" y="2155"/>
                  </a:lnTo>
                  <a:lnTo>
                    <a:pt x="837" y="2239"/>
                  </a:lnTo>
                  <a:lnTo>
                    <a:pt x="900" y="2323"/>
                  </a:lnTo>
                  <a:lnTo>
                    <a:pt x="879" y="2406"/>
                  </a:lnTo>
                  <a:lnTo>
                    <a:pt x="816" y="2469"/>
                  </a:lnTo>
                  <a:lnTo>
                    <a:pt x="837" y="2553"/>
                  </a:lnTo>
                  <a:lnTo>
                    <a:pt x="879" y="2574"/>
                  </a:lnTo>
                  <a:lnTo>
                    <a:pt x="921" y="2574"/>
                  </a:lnTo>
                  <a:lnTo>
                    <a:pt x="1026" y="2511"/>
                  </a:lnTo>
                  <a:lnTo>
                    <a:pt x="1026" y="2469"/>
                  </a:lnTo>
                  <a:lnTo>
                    <a:pt x="1088" y="2532"/>
                  </a:lnTo>
                  <a:lnTo>
                    <a:pt x="1214" y="2553"/>
                  </a:lnTo>
                  <a:lnTo>
                    <a:pt x="1235" y="2532"/>
                  </a:lnTo>
                  <a:lnTo>
                    <a:pt x="1340" y="2615"/>
                  </a:lnTo>
                  <a:lnTo>
                    <a:pt x="1444" y="2469"/>
                  </a:lnTo>
                  <a:lnTo>
                    <a:pt x="1570" y="2448"/>
                  </a:lnTo>
                  <a:lnTo>
                    <a:pt x="1632" y="2302"/>
                  </a:lnTo>
                  <a:lnTo>
                    <a:pt x="1758" y="2302"/>
                  </a:lnTo>
                  <a:lnTo>
                    <a:pt x="1821" y="2323"/>
                  </a:lnTo>
                  <a:lnTo>
                    <a:pt x="2093" y="2260"/>
                  </a:lnTo>
                  <a:lnTo>
                    <a:pt x="2197" y="2323"/>
                  </a:lnTo>
                  <a:lnTo>
                    <a:pt x="2239" y="2406"/>
                  </a:lnTo>
                  <a:lnTo>
                    <a:pt x="2407" y="2406"/>
                  </a:lnTo>
                  <a:lnTo>
                    <a:pt x="2365" y="2260"/>
                  </a:lnTo>
                  <a:lnTo>
                    <a:pt x="2386" y="2197"/>
                  </a:lnTo>
                  <a:lnTo>
                    <a:pt x="2281" y="2092"/>
                  </a:lnTo>
                  <a:lnTo>
                    <a:pt x="2156" y="2051"/>
                  </a:lnTo>
                  <a:lnTo>
                    <a:pt x="2135" y="1841"/>
                  </a:lnTo>
                  <a:lnTo>
                    <a:pt x="2239" y="1779"/>
                  </a:lnTo>
                  <a:lnTo>
                    <a:pt x="2448" y="1779"/>
                  </a:lnTo>
                  <a:lnTo>
                    <a:pt x="2511" y="1674"/>
                  </a:lnTo>
                  <a:lnTo>
                    <a:pt x="2679" y="1569"/>
                  </a:lnTo>
                  <a:lnTo>
                    <a:pt x="2825" y="1507"/>
                  </a:lnTo>
                  <a:lnTo>
                    <a:pt x="2867" y="1423"/>
                  </a:lnTo>
                  <a:lnTo>
                    <a:pt x="2930" y="1402"/>
                  </a:lnTo>
                  <a:lnTo>
                    <a:pt x="3034" y="1214"/>
                  </a:lnTo>
                  <a:lnTo>
                    <a:pt x="3013" y="1088"/>
                  </a:lnTo>
                  <a:lnTo>
                    <a:pt x="3034" y="942"/>
                  </a:lnTo>
                  <a:lnTo>
                    <a:pt x="3013" y="837"/>
                  </a:lnTo>
                  <a:lnTo>
                    <a:pt x="3034" y="649"/>
                  </a:lnTo>
                  <a:lnTo>
                    <a:pt x="2930" y="418"/>
                  </a:lnTo>
                  <a:lnTo>
                    <a:pt x="2825" y="356"/>
                  </a:lnTo>
                  <a:lnTo>
                    <a:pt x="2762" y="167"/>
                  </a:lnTo>
                  <a:lnTo>
                    <a:pt x="2679" y="167"/>
                  </a:lnTo>
                  <a:lnTo>
                    <a:pt x="2574" y="126"/>
                  </a:lnTo>
                  <a:lnTo>
                    <a:pt x="2469" y="105"/>
                  </a:lnTo>
                  <a:lnTo>
                    <a:pt x="2407"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6" name="Google Shape;906;p33"/>
            <p:cNvSpPr/>
            <p:nvPr/>
          </p:nvSpPr>
          <p:spPr>
            <a:xfrm>
              <a:off x="5123725" y="2903250"/>
              <a:ext cx="117200" cy="135525"/>
            </a:xfrm>
            <a:custGeom>
              <a:rect b="b" l="l" r="r" t="t"/>
              <a:pathLst>
                <a:path extrusionOk="0" h="5421" w="4688">
                  <a:moveTo>
                    <a:pt x="879" y="1"/>
                  </a:moveTo>
                  <a:lnTo>
                    <a:pt x="879" y="85"/>
                  </a:lnTo>
                  <a:lnTo>
                    <a:pt x="817" y="126"/>
                  </a:lnTo>
                  <a:lnTo>
                    <a:pt x="817" y="336"/>
                  </a:lnTo>
                  <a:lnTo>
                    <a:pt x="859" y="440"/>
                  </a:lnTo>
                  <a:lnTo>
                    <a:pt x="859" y="587"/>
                  </a:lnTo>
                  <a:lnTo>
                    <a:pt x="879" y="733"/>
                  </a:lnTo>
                  <a:lnTo>
                    <a:pt x="775" y="712"/>
                  </a:lnTo>
                  <a:lnTo>
                    <a:pt x="649" y="754"/>
                  </a:lnTo>
                  <a:lnTo>
                    <a:pt x="587" y="649"/>
                  </a:lnTo>
                  <a:lnTo>
                    <a:pt x="524" y="608"/>
                  </a:lnTo>
                  <a:lnTo>
                    <a:pt x="419" y="712"/>
                  </a:lnTo>
                  <a:lnTo>
                    <a:pt x="252" y="733"/>
                  </a:lnTo>
                  <a:lnTo>
                    <a:pt x="231" y="838"/>
                  </a:lnTo>
                  <a:lnTo>
                    <a:pt x="189" y="942"/>
                  </a:lnTo>
                  <a:lnTo>
                    <a:pt x="231" y="1026"/>
                  </a:lnTo>
                  <a:lnTo>
                    <a:pt x="105" y="1110"/>
                  </a:lnTo>
                  <a:lnTo>
                    <a:pt x="43" y="1110"/>
                  </a:lnTo>
                  <a:lnTo>
                    <a:pt x="1" y="1256"/>
                  </a:lnTo>
                  <a:lnTo>
                    <a:pt x="43" y="1382"/>
                  </a:lnTo>
                  <a:lnTo>
                    <a:pt x="210" y="1361"/>
                  </a:lnTo>
                  <a:lnTo>
                    <a:pt x="315" y="1486"/>
                  </a:lnTo>
                  <a:lnTo>
                    <a:pt x="335" y="1675"/>
                  </a:lnTo>
                  <a:lnTo>
                    <a:pt x="252" y="1758"/>
                  </a:lnTo>
                  <a:lnTo>
                    <a:pt x="335" y="1884"/>
                  </a:lnTo>
                  <a:lnTo>
                    <a:pt x="440" y="1947"/>
                  </a:lnTo>
                  <a:lnTo>
                    <a:pt x="524" y="1863"/>
                  </a:lnTo>
                  <a:lnTo>
                    <a:pt x="733" y="1863"/>
                  </a:lnTo>
                  <a:lnTo>
                    <a:pt x="754" y="1968"/>
                  </a:lnTo>
                  <a:lnTo>
                    <a:pt x="670" y="2093"/>
                  </a:lnTo>
                  <a:lnTo>
                    <a:pt x="754" y="2198"/>
                  </a:lnTo>
                  <a:lnTo>
                    <a:pt x="733" y="2281"/>
                  </a:lnTo>
                  <a:lnTo>
                    <a:pt x="670" y="2386"/>
                  </a:lnTo>
                  <a:lnTo>
                    <a:pt x="733" y="2512"/>
                  </a:lnTo>
                  <a:lnTo>
                    <a:pt x="733" y="2721"/>
                  </a:lnTo>
                  <a:lnTo>
                    <a:pt x="733" y="3014"/>
                  </a:lnTo>
                  <a:lnTo>
                    <a:pt x="879" y="2930"/>
                  </a:lnTo>
                  <a:lnTo>
                    <a:pt x="1047" y="2909"/>
                  </a:lnTo>
                  <a:lnTo>
                    <a:pt x="1047" y="2784"/>
                  </a:lnTo>
                  <a:lnTo>
                    <a:pt x="1235" y="2700"/>
                  </a:lnTo>
                  <a:lnTo>
                    <a:pt x="1444" y="2805"/>
                  </a:lnTo>
                  <a:lnTo>
                    <a:pt x="1549" y="2805"/>
                  </a:lnTo>
                  <a:lnTo>
                    <a:pt x="1633" y="2930"/>
                  </a:lnTo>
                  <a:lnTo>
                    <a:pt x="1884" y="2909"/>
                  </a:lnTo>
                  <a:lnTo>
                    <a:pt x="2009" y="2637"/>
                  </a:lnTo>
                  <a:lnTo>
                    <a:pt x="2198" y="2595"/>
                  </a:lnTo>
                  <a:lnTo>
                    <a:pt x="2449" y="2679"/>
                  </a:lnTo>
                  <a:lnTo>
                    <a:pt x="2532" y="2826"/>
                  </a:lnTo>
                  <a:lnTo>
                    <a:pt x="2804" y="3014"/>
                  </a:lnTo>
                  <a:lnTo>
                    <a:pt x="2930" y="3118"/>
                  </a:lnTo>
                  <a:lnTo>
                    <a:pt x="2972" y="3244"/>
                  </a:lnTo>
                  <a:lnTo>
                    <a:pt x="2972" y="3328"/>
                  </a:lnTo>
                  <a:lnTo>
                    <a:pt x="2930" y="3411"/>
                  </a:lnTo>
                  <a:lnTo>
                    <a:pt x="2972" y="3537"/>
                  </a:lnTo>
                  <a:lnTo>
                    <a:pt x="2972" y="3725"/>
                  </a:lnTo>
                  <a:lnTo>
                    <a:pt x="2951" y="3788"/>
                  </a:lnTo>
                  <a:lnTo>
                    <a:pt x="3056" y="3872"/>
                  </a:lnTo>
                  <a:lnTo>
                    <a:pt x="3160" y="3997"/>
                  </a:lnTo>
                  <a:lnTo>
                    <a:pt x="3286" y="3997"/>
                  </a:lnTo>
                  <a:lnTo>
                    <a:pt x="3369" y="4060"/>
                  </a:lnTo>
                  <a:lnTo>
                    <a:pt x="3348" y="4102"/>
                  </a:lnTo>
                  <a:lnTo>
                    <a:pt x="3495" y="4206"/>
                  </a:lnTo>
                  <a:lnTo>
                    <a:pt x="3495" y="4290"/>
                  </a:lnTo>
                  <a:lnTo>
                    <a:pt x="3474" y="4416"/>
                  </a:lnTo>
                  <a:lnTo>
                    <a:pt x="3474" y="4499"/>
                  </a:lnTo>
                  <a:lnTo>
                    <a:pt x="3453" y="4604"/>
                  </a:lnTo>
                  <a:lnTo>
                    <a:pt x="3474" y="4688"/>
                  </a:lnTo>
                  <a:lnTo>
                    <a:pt x="3474" y="4897"/>
                  </a:lnTo>
                  <a:lnTo>
                    <a:pt x="3390" y="4981"/>
                  </a:lnTo>
                  <a:lnTo>
                    <a:pt x="3348" y="5002"/>
                  </a:lnTo>
                  <a:lnTo>
                    <a:pt x="3474" y="5106"/>
                  </a:lnTo>
                  <a:lnTo>
                    <a:pt x="3537" y="5190"/>
                  </a:lnTo>
                  <a:lnTo>
                    <a:pt x="3683" y="5190"/>
                  </a:lnTo>
                  <a:lnTo>
                    <a:pt x="3788" y="5357"/>
                  </a:lnTo>
                  <a:lnTo>
                    <a:pt x="3976" y="5420"/>
                  </a:lnTo>
                  <a:lnTo>
                    <a:pt x="3976" y="5336"/>
                  </a:lnTo>
                  <a:lnTo>
                    <a:pt x="3955" y="5232"/>
                  </a:lnTo>
                  <a:lnTo>
                    <a:pt x="3976" y="5127"/>
                  </a:lnTo>
                  <a:lnTo>
                    <a:pt x="3851" y="5002"/>
                  </a:lnTo>
                  <a:lnTo>
                    <a:pt x="3955" y="4918"/>
                  </a:lnTo>
                  <a:lnTo>
                    <a:pt x="4123" y="4876"/>
                  </a:lnTo>
                  <a:lnTo>
                    <a:pt x="4185" y="4981"/>
                  </a:lnTo>
                  <a:lnTo>
                    <a:pt x="4290" y="5002"/>
                  </a:lnTo>
                  <a:lnTo>
                    <a:pt x="4395" y="5043"/>
                  </a:lnTo>
                  <a:lnTo>
                    <a:pt x="4499" y="5043"/>
                  </a:lnTo>
                  <a:lnTo>
                    <a:pt x="4604" y="5002"/>
                  </a:lnTo>
                  <a:lnTo>
                    <a:pt x="4583" y="4813"/>
                  </a:lnTo>
                  <a:lnTo>
                    <a:pt x="4541" y="4730"/>
                  </a:lnTo>
                  <a:lnTo>
                    <a:pt x="4520" y="4604"/>
                  </a:lnTo>
                  <a:lnTo>
                    <a:pt x="4688" y="4478"/>
                  </a:lnTo>
                  <a:lnTo>
                    <a:pt x="4688" y="4311"/>
                  </a:lnTo>
                  <a:lnTo>
                    <a:pt x="4604" y="4311"/>
                  </a:lnTo>
                  <a:lnTo>
                    <a:pt x="4541" y="4248"/>
                  </a:lnTo>
                  <a:lnTo>
                    <a:pt x="4583" y="4081"/>
                  </a:lnTo>
                  <a:lnTo>
                    <a:pt x="4646" y="3997"/>
                  </a:lnTo>
                  <a:lnTo>
                    <a:pt x="4604" y="3934"/>
                  </a:lnTo>
                  <a:lnTo>
                    <a:pt x="4499" y="3976"/>
                  </a:lnTo>
                  <a:lnTo>
                    <a:pt x="4436" y="3955"/>
                  </a:lnTo>
                  <a:lnTo>
                    <a:pt x="4374" y="3851"/>
                  </a:lnTo>
                  <a:lnTo>
                    <a:pt x="4227" y="3851"/>
                  </a:lnTo>
                  <a:lnTo>
                    <a:pt x="4185" y="3788"/>
                  </a:lnTo>
                  <a:lnTo>
                    <a:pt x="4206" y="3683"/>
                  </a:lnTo>
                  <a:lnTo>
                    <a:pt x="4123" y="3662"/>
                  </a:lnTo>
                  <a:lnTo>
                    <a:pt x="4081" y="3662"/>
                  </a:lnTo>
                  <a:lnTo>
                    <a:pt x="3997" y="3579"/>
                  </a:lnTo>
                  <a:lnTo>
                    <a:pt x="3997" y="3516"/>
                  </a:lnTo>
                  <a:lnTo>
                    <a:pt x="3913" y="3411"/>
                  </a:lnTo>
                  <a:lnTo>
                    <a:pt x="3788" y="3411"/>
                  </a:lnTo>
                  <a:lnTo>
                    <a:pt x="3704" y="3349"/>
                  </a:lnTo>
                  <a:lnTo>
                    <a:pt x="3662" y="3223"/>
                  </a:lnTo>
                  <a:lnTo>
                    <a:pt x="3474" y="3014"/>
                  </a:lnTo>
                  <a:lnTo>
                    <a:pt x="3495" y="2930"/>
                  </a:lnTo>
                  <a:lnTo>
                    <a:pt x="3369" y="2784"/>
                  </a:lnTo>
                  <a:lnTo>
                    <a:pt x="3202" y="2700"/>
                  </a:lnTo>
                  <a:lnTo>
                    <a:pt x="3056" y="2491"/>
                  </a:lnTo>
                  <a:lnTo>
                    <a:pt x="2951" y="2491"/>
                  </a:lnTo>
                  <a:lnTo>
                    <a:pt x="2763" y="2386"/>
                  </a:lnTo>
                  <a:lnTo>
                    <a:pt x="2595" y="2386"/>
                  </a:lnTo>
                  <a:lnTo>
                    <a:pt x="2511" y="2219"/>
                  </a:lnTo>
                  <a:lnTo>
                    <a:pt x="2428" y="2219"/>
                  </a:lnTo>
                  <a:lnTo>
                    <a:pt x="2407" y="2156"/>
                  </a:lnTo>
                  <a:lnTo>
                    <a:pt x="2491" y="2072"/>
                  </a:lnTo>
                  <a:lnTo>
                    <a:pt x="2344" y="1905"/>
                  </a:lnTo>
                  <a:lnTo>
                    <a:pt x="2344" y="1842"/>
                  </a:lnTo>
                  <a:lnTo>
                    <a:pt x="2428" y="1842"/>
                  </a:lnTo>
                  <a:lnTo>
                    <a:pt x="2595" y="1758"/>
                  </a:lnTo>
                  <a:lnTo>
                    <a:pt x="2721" y="1758"/>
                  </a:lnTo>
                  <a:lnTo>
                    <a:pt x="2763" y="1675"/>
                  </a:lnTo>
                  <a:lnTo>
                    <a:pt x="2846" y="1465"/>
                  </a:lnTo>
                  <a:lnTo>
                    <a:pt x="2930" y="1445"/>
                  </a:lnTo>
                  <a:lnTo>
                    <a:pt x="2930" y="1361"/>
                  </a:lnTo>
                  <a:lnTo>
                    <a:pt x="2742" y="1319"/>
                  </a:lnTo>
                  <a:lnTo>
                    <a:pt x="2763" y="1214"/>
                  </a:lnTo>
                  <a:lnTo>
                    <a:pt x="2742" y="1110"/>
                  </a:lnTo>
                  <a:lnTo>
                    <a:pt x="2595" y="1068"/>
                  </a:lnTo>
                  <a:lnTo>
                    <a:pt x="2511" y="963"/>
                  </a:lnTo>
                  <a:lnTo>
                    <a:pt x="2344" y="963"/>
                  </a:lnTo>
                  <a:lnTo>
                    <a:pt x="2219" y="1047"/>
                  </a:lnTo>
                  <a:lnTo>
                    <a:pt x="2072" y="1005"/>
                  </a:lnTo>
                  <a:lnTo>
                    <a:pt x="1821" y="1005"/>
                  </a:lnTo>
                  <a:lnTo>
                    <a:pt x="1716" y="796"/>
                  </a:lnTo>
                  <a:lnTo>
                    <a:pt x="1507" y="608"/>
                  </a:lnTo>
                  <a:lnTo>
                    <a:pt x="1570" y="524"/>
                  </a:lnTo>
                  <a:lnTo>
                    <a:pt x="1549" y="398"/>
                  </a:lnTo>
                  <a:lnTo>
                    <a:pt x="1444" y="315"/>
                  </a:lnTo>
                  <a:lnTo>
                    <a:pt x="1340" y="168"/>
                  </a:lnTo>
                  <a:lnTo>
                    <a:pt x="1151" y="85"/>
                  </a:lnTo>
                  <a:lnTo>
                    <a:pt x="1089"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7" name="Google Shape;907;p33"/>
            <p:cNvSpPr/>
            <p:nvPr/>
          </p:nvSpPr>
          <p:spPr>
            <a:xfrm>
              <a:off x="5089200" y="2934650"/>
              <a:ext cx="121900" cy="227050"/>
            </a:xfrm>
            <a:custGeom>
              <a:rect b="b" l="l" r="r" t="t"/>
              <a:pathLst>
                <a:path extrusionOk="0" h="9082" w="4876">
                  <a:moveTo>
                    <a:pt x="1361" y="0"/>
                  </a:moveTo>
                  <a:lnTo>
                    <a:pt x="1193" y="21"/>
                  </a:lnTo>
                  <a:lnTo>
                    <a:pt x="1068" y="63"/>
                  </a:lnTo>
                  <a:lnTo>
                    <a:pt x="1068" y="126"/>
                  </a:lnTo>
                  <a:lnTo>
                    <a:pt x="1110" y="209"/>
                  </a:lnTo>
                  <a:lnTo>
                    <a:pt x="1089" y="293"/>
                  </a:lnTo>
                  <a:lnTo>
                    <a:pt x="921" y="272"/>
                  </a:lnTo>
                  <a:lnTo>
                    <a:pt x="859" y="314"/>
                  </a:lnTo>
                  <a:lnTo>
                    <a:pt x="859" y="481"/>
                  </a:lnTo>
                  <a:lnTo>
                    <a:pt x="838" y="523"/>
                  </a:lnTo>
                  <a:lnTo>
                    <a:pt x="691" y="523"/>
                  </a:lnTo>
                  <a:lnTo>
                    <a:pt x="566" y="628"/>
                  </a:lnTo>
                  <a:lnTo>
                    <a:pt x="335" y="544"/>
                  </a:lnTo>
                  <a:lnTo>
                    <a:pt x="252" y="691"/>
                  </a:lnTo>
                  <a:lnTo>
                    <a:pt x="273" y="858"/>
                  </a:lnTo>
                  <a:lnTo>
                    <a:pt x="210" y="942"/>
                  </a:lnTo>
                  <a:lnTo>
                    <a:pt x="210" y="1130"/>
                  </a:lnTo>
                  <a:lnTo>
                    <a:pt x="231" y="1214"/>
                  </a:lnTo>
                  <a:lnTo>
                    <a:pt x="126" y="1277"/>
                  </a:lnTo>
                  <a:lnTo>
                    <a:pt x="1" y="1360"/>
                  </a:lnTo>
                  <a:lnTo>
                    <a:pt x="1" y="1444"/>
                  </a:lnTo>
                  <a:lnTo>
                    <a:pt x="63" y="1465"/>
                  </a:lnTo>
                  <a:lnTo>
                    <a:pt x="168" y="1653"/>
                  </a:lnTo>
                  <a:lnTo>
                    <a:pt x="252" y="1737"/>
                  </a:lnTo>
                  <a:lnTo>
                    <a:pt x="315" y="1800"/>
                  </a:lnTo>
                  <a:lnTo>
                    <a:pt x="440" y="1904"/>
                  </a:lnTo>
                  <a:lnTo>
                    <a:pt x="587" y="2197"/>
                  </a:lnTo>
                  <a:lnTo>
                    <a:pt x="670" y="2260"/>
                  </a:lnTo>
                  <a:lnTo>
                    <a:pt x="754" y="2386"/>
                  </a:lnTo>
                  <a:lnTo>
                    <a:pt x="754" y="2511"/>
                  </a:lnTo>
                  <a:lnTo>
                    <a:pt x="879" y="2574"/>
                  </a:lnTo>
                  <a:lnTo>
                    <a:pt x="879" y="2699"/>
                  </a:lnTo>
                  <a:lnTo>
                    <a:pt x="775" y="2741"/>
                  </a:lnTo>
                  <a:lnTo>
                    <a:pt x="754" y="2825"/>
                  </a:lnTo>
                  <a:lnTo>
                    <a:pt x="796" y="3118"/>
                  </a:lnTo>
                  <a:lnTo>
                    <a:pt x="775" y="3222"/>
                  </a:lnTo>
                  <a:lnTo>
                    <a:pt x="670" y="3264"/>
                  </a:lnTo>
                  <a:lnTo>
                    <a:pt x="754" y="3474"/>
                  </a:lnTo>
                  <a:lnTo>
                    <a:pt x="754" y="3578"/>
                  </a:lnTo>
                  <a:lnTo>
                    <a:pt x="900" y="3766"/>
                  </a:lnTo>
                  <a:lnTo>
                    <a:pt x="1089" y="3892"/>
                  </a:lnTo>
                  <a:lnTo>
                    <a:pt x="1256" y="4059"/>
                  </a:lnTo>
                  <a:lnTo>
                    <a:pt x="1298" y="4311"/>
                  </a:lnTo>
                  <a:lnTo>
                    <a:pt x="1277" y="4394"/>
                  </a:lnTo>
                  <a:lnTo>
                    <a:pt x="1298" y="4520"/>
                  </a:lnTo>
                  <a:lnTo>
                    <a:pt x="1277" y="4624"/>
                  </a:lnTo>
                  <a:lnTo>
                    <a:pt x="1361" y="4708"/>
                  </a:lnTo>
                  <a:lnTo>
                    <a:pt x="1382" y="4896"/>
                  </a:lnTo>
                  <a:lnTo>
                    <a:pt x="1424" y="5001"/>
                  </a:lnTo>
                  <a:lnTo>
                    <a:pt x="1403" y="5147"/>
                  </a:lnTo>
                  <a:lnTo>
                    <a:pt x="1486" y="5294"/>
                  </a:lnTo>
                  <a:lnTo>
                    <a:pt x="1486" y="5461"/>
                  </a:lnTo>
                  <a:lnTo>
                    <a:pt x="1403" y="5524"/>
                  </a:lnTo>
                  <a:lnTo>
                    <a:pt x="1277" y="5880"/>
                  </a:lnTo>
                  <a:lnTo>
                    <a:pt x="1152" y="5963"/>
                  </a:lnTo>
                  <a:lnTo>
                    <a:pt x="1152" y="6131"/>
                  </a:lnTo>
                  <a:lnTo>
                    <a:pt x="1089" y="6194"/>
                  </a:lnTo>
                  <a:lnTo>
                    <a:pt x="1068" y="6298"/>
                  </a:lnTo>
                  <a:lnTo>
                    <a:pt x="1047" y="6487"/>
                  </a:lnTo>
                  <a:lnTo>
                    <a:pt x="1089" y="6487"/>
                  </a:lnTo>
                  <a:lnTo>
                    <a:pt x="1005" y="6591"/>
                  </a:lnTo>
                  <a:lnTo>
                    <a:pt x="1047" y="6654"/>
                  </a:lnTo>
                  <a:lnTo>
                    <a:pt x="963" y="6779"/>
                  </a:lnTo>
                  <a:lnTo>
                    <a:pt x="1047" y="6779"/>
                  </a:lnTo>
                  <a:lnTo>
                    <a:pt x="984" y="6863"/>
                  </a:lnTo>
                  <a:lnTo>
                    <a:pt x="921" y="6863"/>
                  </a:lnTo>
                  <a:lnTo>
                    <a:pt x="921" y="7072"/>
                  </a:lnTo>
                  <a:lnTo>
                    <a:pt x="859" y="7114"/>
                  </a:lnTo>
                  <a:lnTo>
                    <a:pt x="879" y="7282"/>
                  </a:lnTo>
                  <a:lnTo>
                    <a:pt x="859" y="7324"/>
                  </a:lnTo>
                  <a:lnTo>
                    <a:pt x="879" y="7533"/>
                  </a:lnTo>
                  <a:lnTo>
                    <a:pt x="921" y="7616"/>
                  </a:lnTo>
                  <a:lnTo>
                    <a:pt x="1005" y="7616"/>
                  </a:lnTo>
                  <a:lnTo>
                    <a:pt x="984" y="7512"/>
                  </a:lnTo>
                  <a:lnTo>
                    <a:pt x="1110" y="7449"/>
                  </a:lnTo>
                  <a:lnTo>
                    <a:pt x="1089" y="7512"/>
                  </a:lnTo>
                  <a:lnTo>
                    <a:pt x="1172" y="7554"/>
                  </a:lnTo>
                  <a:lnTo>
                    <a:pt x="1172" y="7637"/>
                  </a:lnTo>
                  <a:lnTo>
                    <a:pt x="1277" y="7658"/>
                  </a:lnTo>
                  <a:lnTo>
                    <a:pt x="1319" y="7868"/>
                  </a:lnTo>
                  <a:lnTo>
                    <a:pt x="1424" y="7868"/>
                  </a:lnTo>
                  <a:lnTo>
                    <a:pt x="1570" y="8035"/>
                  </a:lnTo>
                  <a:lnTo>
                    <a:pt x="1570" y="8119"/>
                  </a:lnTo>
                  <a:lnTo>
                    <a:pt x="1675" y="8140"/>
                  </a:lnTo>
                  <a:lnTo>
                    <a:pt x="1696" y="8244"/>
                  </a:lnTo>
                  <a:lnTo>
                    <a:pt x="1779" y="8244"/>
                  </a:lnTo>
                  <a:lnTo>
                    <a:pt x="1779" y="8286"/>
                  </a:lnTo>
                  <a:lnTo>
                    <a:pt x="1716" y="8370"/>
                  </a:lnTo>
                  <a:lnTo>
                    <a:pt x="1716" y="8391"/>
                  </a:lnTo>
                  <a:lnTo>
                    <a:pt x="1968" y="8579"/>
                  </a:lnTo>
                  <a:lnTo>
                    <a:pt x="2009" y="8663"/>
                  </a:lnTo>
                  <a:lnTo>
                    <a:pt x="2051" y="8537"/>
                  </a:lnTo>
                  <a:lnTo>
                    <a:pt x="2135" y="8453"/>
                  </a:lnTo>
                  <a:lnTo>
                    <a:pt x="2240" y="8537"/>
                  </a:lnTo>
                  <a:lnTo>
                    <a:pt x="2407" y="8579"/>
                  </a:lnTo>
                  <a:lnTo>
                    <a:pt x="2428" y="8642"/>
                  </a:lnTo>
                  <a:lnTo>
                    <a:pt x="2553" y="8642"/>
                  </a:lnTo>
                  <a:lnTo>
                    <a:pt x="2616" y="8704"/>
                  </a:lnTo>
                  <a:lnTo>
                    <a:pt x="2616" y="8893"/>
                  </a:lnTo>
                  <a:lnTo>
                    <a:pt x="2532" y="8976"/>
                  </a:lnTo>
                  <a:lnTo>
                    <a:pt x="2532" y="9060"/>
                  </a:lnTo>
                  <a:lnTo>
                    <a:pt x="2679" y="9081"/>
                  </a:lnTo>
                  <a:lnTo>
                    <a:pt x="2825" y="8976"/>
                  </a:lnTo>
                  <a:lnTo>
                    <a:pt x="2930" y="8976"/>
                  </a:lnTo>
                  <a:lnTo>
                    <a:pt x="2993" y="9018"/>
                  </a:lnTo>
                  <a:lnTo>
                    <a:pt x="3076" y="8976"/>
                  </a:lnTo>
                  <a:lnTo>
                    <a:pt x="3076" y="8872"/>
                  </a:lnTo>
                  <a:lnTo>
                    <a:pt x="3097" y="8851"/>
                  </a:lnTo>
                  <a:lnTo>
                    <a:pt x="3076" y="8788"/>
                  </a:lnTo>
                  <a:lnTo>
                    <a:pt x="2972" y="8704"/>
                  </a:lnTo>
                  <a:lnTo>
                    <a:pt x="2930" y="8642"/>
                  </a:lnTo>
                  <a:lnTo>
                    <a:pt x="2846" y="8474"/>
                  </a:lnTo>
                  <a:lnTo>
                    <a:pt x="2742" y="8432"/>
                  </a:lnTo>
                  <a:lnTo>
                    <a:pt x="2637" y="8432"/>
                  </a:lnTo>
                  <a:lnTo>
                    <a:pt x="2574" y="8453"/>
                  </a:lnTo>
                  <a:lnTo>
                    <a:pt x="2491" y="8391"/>
                  </a:lnTo>
                  <a:lnTo>
                    <a:pt x="2344" y="8244"/>
                  </a:lnTo>
                  <a:lnTo>
                    <a:pt x="2260" y="8160"/>
                  </a:lnTo>
                  <a:lnTo>
                    <a:pt x="2260" y="8056"/>
                  </a:lnTo>
                  <a:lnTo>
                    <a:pt x="2219" y="8035"/>
                  </a:lnTo>
                  <a:lnTo>
                    <a:pt x="2198" y="8140"/>
                  </a:lnTo>
                  <a:lnTo>
                    <a:pt x="2030" y="8056"/>
                  </a:lnTo>
                  <a:lnTo>
                    <a:pt x="2051" y="7972"/>
                  </a:lnTo>
                  <a:lnTo>
                    <a:pt x="2135" y="7930"/>
                  </a:lnTo>
                  <a:lnTo>
                    <a:pt x="2156" y="7951"/>
                  </a:lnTo>
                  <a:lnTo>
                    <a:pt x="2198" y="7930"/>
                  </a:lnTo>
                  <a:lnTo>
                    <a:pt x="2219" y="7868"/>
                  </a:lnTo>
                  <a:lnTo>
                    <a:pt x="2156" y="7637"/>
                  </a:lnTo>
                  <a:lnTo>
                    <a:pt x="2114" y="7616"/>
                  </a:lnTo>
                  <a:lnTo>
                    <a:pt x="2114" y="7533"/>
                  </a:lnTo>
                  <a:lnTo>
                    <a:pt x="2030" y="7428"/>
                  </a:lnTo>
                  <a:lnTo>
                    <a:pt x="2009" y="7344"/>
                  </a:lnTo>
                  <a:lnTo>
                    <a:pt x="2009" y="7386"/>
                  </a:lnTo>
                  <a:lnTo>
                    <a:pt x="2009" y="7449"/>
                  </a:lnTo>
                  <a:lnTo>
                    <a:pt x="1947" y="7449"/>
                  </a:lnTo>
                  <a:lnTo>
                    <a:pt x="1884" y="7324"/>
                  </a:lnTo>
                  <a:lnTo>
                    <a:pt x="1821" y="7303"/>
                  </a:lnTo>
                  <a:lnTo>
                    <a:pt x="1842" y="7177"/>
                  </a:lnTo>
                  <a:lnTo>
                    <a:pt x="1800" y="7114"/>
                  </a:lnTo>
                  <a:lnTo>
                    <a:pt x="1779" y="6989"/>
                  </a:lnTo>
                  <a:lnTo>
                    <a:pt x="1716" y="6926"/>
                  </a:lnTo>
                  <a:lnTo>
                    <a:pt x="1633" y="6926"/>
                  </a:lnTo>
                  <a:lnTo>
                    <a:pt x="1612" y="6905"/>
                  </a:lnTo>
                  <a:lnTo>
                    <a:pt x="1570" y="6968"/>
                  </a:lnTo>
                  <a:lnTo>
                    <a:pt x="1528" y="7010"/>
                  </a:lnTo>
                  <a:lnTo>
                    <a:pt x="1486" y="7031"/>
                  </a:lnTo>
                  <a:lnTo>
                    <a:pt x="1424" y="6989"/>
                  </a:lnTo>
                  <a:lnTo>
                    <a:pt x="1486" y="6884"/>
                  </a:lnTo>
                  <a:lnTo>
                    <a:pt x="1382" y="6717"/>
                  </a:lnTo>
                  <a:lnTo>
                    <a:pt x="1382" y="6654"/>
                  </a:lnTo>
                  <a:lnTo>
                    <a:pt x="1361" y="6507"/>
                  </a:lnTo>
                  <a:lnTo>
                    <a:pt x="1361" y="6466"/>
                  </a:lnTo>
                  <a:lnTo>
                    <a:pt x="1403" y="6382"/>
                  </a:lnTo>
                  <a:lnTo>
                    <a:pt x="1382" y="6361"/>
                  </a:lnTo>
                  <a:lnTo>
                    <a:pt x="1319" y="6361"/>
                  </a:lnTo>
                  <a:lnTo>
                    <a:pt x="1382" y="6256"/>
                  </a:lnTo>
                  <a:lnTo>
                    <a:pt x="1382" y="6131"/>
                  </a:lnTo>
                  <a:lnTo>
                    <a:pt x="1507" y="5943"/>
                  </a:lnTo>
                  <a:lnTo>
                    <a:pt x="1528" y="5503"/>
                  </a:lnTo>
                  <a:lnTo>
                    <a:pt x="1612" y="5399"/>
                  </a:lnTo>
                  <a:lnTo>
                    <a:pt x="1633" y="5252"/>
                  </a:lnTo>
                  <a:lnTo>
                    <a:pt x="1716" y="5147"/>
                  </a:lnTo>
                  <a:lnTo>
                    <a:pt x="1737" y="5001"/>
                  </a:lnTo>
                  <a:lnTo>
                    <a:pt x="1696" y="4980"/>
                  </a:lnTo>
                  <a:lnTo>
                    <a:pt x="1716" y="4896"/>
                  </a:lnTo>
                  <a:lnTo>
                    <a:pt x="1716" y="4771"/>
                  </a:lnTo>
                  <a:lnTo>
                    <a:pt x="1779" y="4666"/>
                  </a:lnTo>
                  <a:lnTo>
                    <a:pt x="1779" y="4562"/>
                  </a:lnTo>
                  <a:lnTo>
                    <a:pt x="1675" y="4520"/>
                  </a:lnTo>
                  <a:lnTo>
                    <a:pt x="1696" y="4457"/>
                  </a:lnTo>
                  <a:lnTo>
                    <a:pt x="1696" y="4415"/>
                  </a:lnTo>
                  <a:lnTo>
                    <a:pt x="1800" y="4415"/>
                  </a:lnTo>
                  <a:lnTo>
                    <a:pt x="1821" y="4394"/>
                  </a:lnTo>
                  <a:lnTo>
                    <a:pt x="1884" y="4415"/>
                  </a:lnTo>
                  <a:lnTo>
                    <a:pt x="1926" y="4415"/>
                  </a:lnTo>
                  <a:lnTo>
                    <a:pt x="2030" y="4373"/>
                  </a:lnTo>
                  <a:lnTo>
                    <a:pt x="2051" y="4394"/>
                  </a:lnTo>
                  <a:lnTo>
                    <a:pt x="2135" y="4394"/>
                  </a:lnTo>
                  <a:lnTo>
                    <a:pt x="2219" y="4415"/>
                  </a:lnTo>
                  <a:lnTo>
                    <a:pt x="2260" y="4499"/>
                  </a:lnTo>
                  <a:lnTo>
                    <a:pt x="2219" y="4520"/>
                  </a:lnTo>
                  <a:lnTo>
                    <a:pt x="2219" y="4687"/>
                  </a:lnTo>
                  <a:lnTo>
                    <a:pt x="2260" y="4792"/>
                  </a:lnTo>
                  <a:lnTo>
                    <a:pt x="2240" y="4813"/>
                  </a:lnTo>
                  <a:lnTo>
                    <a:pt x="2198" y="4917"/>
                  </a:lnTo>
                  <a:lnTo>
                    <a:pt x="2302" y="4896"/>
                  </a:lnTo>
                  <a:lnTo>
                    <a:pt x="2365" y="4917"/>
                  </a:lnTo>
                  <a:lnTo>
                    <a:pt x="2470" y="4896"/>
                  </a:lnTo>
                  <a:lnTo>
                    <a:pt x="2616" y="4917"/>
                  </a:lnTo>
                  <a:lnTo>
                    <a:pt x="2658" y="4980"/>
                  </a:lnTo>
                  <a:lnTo>
                    <a:pt x="2658" y="4938"/>
                  </a:lnTo>
                  <a:lnTo>
                    <a:pt x="2658" y="4917"/>
                  </a:lnTo>
                  <a:lnTo>
                    <a:pt x="2721" y="4875"/>
                  </a:lnTo>
                  <a:lnTo>
                    <a:pt x="2784" y="4896"/>
                  </a:lnTo>
                  <a:lnTo>
                    <a:pt x="2951" y="5043"/>
                  </a:lnTo>
                  <a:lnTo>
                    <a:pt x="3014" y="5085"/>
                  </a:lnTo>
                  <a:lnTo>
                    <a:pt x="3014" y="5127"/>
                  </a:lnTo>
                  <a:lnTo>
                    <a:pt x="3076" y="5127"/>
                  </a:lnTo>
                  <a:lnTo>
                    <a:pt x="3181" y="5231"/>
                  </a:lnTo>
                  <a:lnTo>
                    <a:pt x="3202" y="5252"/>
                  </a:lnTo>
                  <a:lnTo>
                    <a:pt x="3244" y="5252"/>
                  </a:lnTo>
                  <a:lnTo>
                    <a:pt x="3244" y="5189"/>
                  </a:lnTo>
                  <a:lnTo>
                    <a:pt x="3286" y="5189"/>
                  </a:lnTo>
                  <a:lnTo>
                    <a:pt x="3286" y="5106"/>
                  </a:lnTo>
                  <a:lnTo>
                    <a:pt x="3307" y="4875"/>
                  </a:lnTo>
                  <a:lnTo>
                    <a:pt x="3265" y="4771"/>
                  </a:lnTo>
                  <a:lnTo>
                    <a:pt x="3160" y="4708"/>
                  </a:lnTo>
                  <a:lnTo>
                    <a:pt x="3097" y="4478"/>
                  </a:lnTo>
                  <a:lnTo>
                    <a:pt x="3139" y="4269"/>
                  </a:lnTo>
                  <a:lnTo>
                    <a:pt x="3202" y="4143"/>
                  </a:lnTo>
                  <a:lnTo>
                    <a:pt x="3265" y="3955"/>
                  </a:lnTo>
                  <a:lnTo>
                    <a:pt x="3369" y="3787"/>
                  </a:lnTo>
                  <a:lnTo>
                    <a:pt x="3495" y="3787"/>
                  </a:lnTo>
                  <a:lnTo>
                    <a:pt x="3767" y="3725"/>
                  </a:lnTo>
                  <a:lnTo>
                    <a:pt x="3913" y="3725"/>
                  </a:lnTo>
                  <a:lnTo>
                    <a:pt x="3976" y="3766"/>
                  </a:lnTo>
                  <a:lnTo>
                    <a:pt x="4123" y="3683"/>
                  </a:lnTo>
                  <a:lnTo>
                    <a:pt x="4248" y="3683"/>
                  </a:lnTo>
                  <a:lnTo>
                    <a:pt x="4395" y="3746"/>
                  </a:lnTo>
                  <a:lnTo>
                    <a:pt x="4541" y="3725"/>
                  </a:lnTo>
                  <a:lnTo>
                    <a:pt x="4646" y="3787"/>
                  </a:lnTo>
                  <a:lnTo>
                    <a:pt x="4771" y="3725"/>
                  </a:lnTo>
                  <a:lnTo>
                    <a:pt x="4855" y="3641"/>
                  </a:lnTo>
                  <a:lnTo>
                    <a:pt x="4855" y="3432"/>
                  </a:lnTo>
                  <a:lnTo>
                    <a:pt x="4834" y="3348"/>
                  </a:lnTo>
                  <a:lnTo>
                    <a:pt x="4855" y="3243"/>
                  </a:lnTo>
                  <a:lnTo>
                    <a:pt x="4855" y="3160"/>
                  </a:lnTo>
                  <a:lnTo>
                    <a:pt x="4876" y="3034"/>
                  </a:lnTo>
                  <a:lnTo>
                    <a:pt x="4876" y="2950"/>
                  </a:lnTo>
                  <a:lnTo>
                    <a:pt x="4729" y="2846"/>
                  </a:lnTo>
                  <a:lnTo>
                    <a:pt x="4750" y="2804"/>
                  </a:lnTo>
                  <a:lnTo>
                    <a:pt x="4667" y="2741"/>
                  </a:lnTo>
                  <a:lnTo>
                    <a:pt x="4541" y="2741"/>
                  </a:lnTo>
                  <a:lnTo>
                    <a:pt x="4437" y="2616"/>
                  </a:lnTo>
                  <a:lnTo>
                    <a:pt x="4332" y="2532"/>
                  </a:lnTo>
                  <a:lnTo>
                    <a:pt x="4353" y="2469"/>
                  </a:lnTo>
                  <a:lnTo>
                    <a:pt x="4353" y="2281"/>
                  </a:lnTo>
                  <a:lnTo>
                    <a:pt x="4311" y="2155"/>
                  </a:lnTo>
                  <a:lnTo>
                    <a:pt x="4353" y="2072"/>
                  </a:lnTo>
                  <a:lnTo>
                    <a:pt x="4353" y="1988"/>
                  </a:lnTo>
                  <a:lnTo>
                    <a:pt x="4311" y="1862"/>
                  </a:lnTo>
                  <a:lnTo>
                    <a:pt x="4185" y="1758"/>
                  </a:lnTo>
                  <a:lnTo>
                    <a:pt x="3913" y="1570"/>
                  </a:lnTo>
                  <a:lnTo>
                    <a:pt x="3830" y="1423"/>
                  </a:lnTo>
                  <a:lnTo>
                    <a:pt x="3579" y="1339"/>
                  </a:lnTo>
                  <a:lnTo>
                    <a:pt x="3390" y="1381"/>
                  </a:lnTo>
                  <a:lnTo>
                    <a:pt x="3265" y="1653"/>
                  </a:lnTo>
                  <a:lnTo>
                    <a:pt x="3014" y="1674"/>
                  </a:lnTo>
                  <a:lnTo>
                    <a:pt x="2930" y="1549"/>
                  </a:lnTo>
                  <a:lnTo>
                    <a:pt x="2825" y="1549"/>
                  </a:lnTo>
                  <a:lnTo>
                    <a:pt x="2616" y="1444"/>
                  </a:lnTo>
                  <a:lnTo>
                    <a:pt x="2428" y="1528"/>
                  </a:lnTo>
                  <a:lnTo>
                    <a:pt x="2428" y="1653"/>
                  </a:lnTo>
                  <a:lnTo>
                    <a:pt x="2260" y="1674"/>
                  </a:lnTo>
                  <a:lnTo>
                    <a:pt x="2114" y="1758"/>
                  </a:lnTo>
                  <a:lnTo>
                    <a:pt x="2114" y="1465"/>
                  </a:lnTo>
                  <a:lnTo>
                    <a:pt x="2114" y="1256"/>
                  </a:lnTo>
                  <a:lnTo>
                    <a:pt x="2051" y="1130"/>
                  </a:lnTo>
                  <a:lnTo>
                    <a:pt x="2114" y="1025"/>
                  </a:lnTo>
                  <a:lnTo>
                    <a:pt x="2135" y="942"/>
                  </a:lnTo>
                  <a:lnTo>
                    <a:pt x="2051" y="837"/>
                  </a:lnTo>
                  <a:lnTo>
                    <a:pt x="2135" y="712"/>
                  </a:lnTo>
                  <a:lnTo>
                    <a:pt x="2114" y="607"/>
                  </a:lnTo>
                  <a:lnTo>
                    <a:pt x="1905" y="607"/>
                  </a:lnTo>
                  <a:lnTo>
                    <a:pt x="1821" y="691"/>
                  </a:lnTo>
                  <a:lnTo>
                    <a:pt x="1716" y="628"/>
                  </a:lnTo>
                  <a:lnTo>
                    <a:pt x="1633" y="502"/>
                  </a:lnTo>
                  <a:lnTo>
                    <a:pt x="1716" y="419"/>
                  </a:lnTo>
                  <a:lnTo>
                    <a:pt x="1696" y="230"/>
                  </a:lnTo>
                  <a:lnTo>
                    <a:pt x="1591" y="105"/>
                  </a:lnTo>
                  <a:lnTo>
                    <a:pt x="1424" y="126"/>
                  </a:lnTo>
                  <a:lnTo>
                    <a:pt x="1382"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8" name="Google Shape;908;p33"/>
            <p:cNvSpPr/>
            <p:nvPr/>
          </p:nvSpPr>
          <p:spPr>
            <a:xfrm>
              <a:off x="5009700" y="2810675"/>
              <a:ext cx="128175" cy="288250"/>
            </a:xfrm>
            <a:custGeom>
              <a:rect b="b" l="l" r="r" t="t"/>
              <a:pathLst>
                <a:path extrusionOk="0" h="11530" w="5127">
                  <a:moveTo>
                    <a:pt x="2407" y="0"/>
                  </a:moveTo>
                  <a:lnTo>
                    <a:pt x="2302" y="42"/>
                  </a:lnTo>
                  <a:lnTo>
                    <a:pt x="2344" y="63"/>
                  </a:lnTo>
                  <a:lnTo>
                    <a:pt x="2365" y="147"/>
                  </a:lnTo>
                  <a:lnTo>
                    <a:pt x="2260" y="251"/>
                  </a:lnTo>
                  <a:lnTo>
                    <a:pt x="2260" y="419"/>
                  </a:lnTo>
                  <a:lnTo>
                    <a:pt x="2281" y="523"/>
                  </a:lnTo>
                  <a:lnTo>
                    <a:pt x="2155" y="461"/>
                  </a:lnTo>
                  <a:lnTo>
                    <a:pt x="2072" y="377"/>
                  </a:lnTo>
                  <a:lnTo>
                    <a:pt x="1925" y="482"/>
                  </a:lnTo>
                  <a:lnTo>
                    <a:pt x="1716" y="544"/>
                  </a:lnTo>
                  <a:lnTo>
                    <a:pt x="1653" y="691"/>
                  </a:lnTo>
                  <a:lnTo>
                    <a:pt x="1528" y="858"/>
                  </a:lnTo>
                  <a:lnTo>
                    <a:pt x="1402" y="900"/>
                  </a:lnTo>
                  <a:lnTo>
                    <a:pt x="1214" y="1193"/>
                  </a:lnTo>
                  <a:lnTo>
                    <a:pt x="1193" y="1360"/>
                  </a:lnTo>
                  <a:lnTo>
                    <a:pt x="1235" y="1402"/>
                  </a:lnTo>
                  <a:lnTo>
                    <a:pt x="1151" y="1632"/>
                  </a:lnTo>
                  <a:lnTo>
                    <a:pt x="1005" y="1904"/>
                  </a:lnTo>
                  <a:lnTo>
                    <a:pt x="1005" y="2009"/>
                  </a:lnTo>
                  <a:lnTo>
                    <a:pt x="1130" y="2051"/>
                  </a:lnTo>
                  <a:lnTo>
                    <a:pt x="1005" y="2365"/>
                  </a:lnTo>
                  <a:lnTo>
                    <a:pt x="942" y="2616"/>
                  </a:lnTo>
                  <a:lnTo>
                    <a:pt x="879" y="2825"/>
                  </a:lnTo>
                  <a:lnTo>
                    <a:pt x="712" y="2825"/>
                  </a:lnTo>
                  <a:lnTo>
                    <a:pt x="607" y="2783"/>
                  </a:lnTo>
                  <a:lnTo>
                    <a:pt x="502" y="2783"/>
                  </a:lnTo>
                  <a:lnTo>
                    <a:pt x="565" y="3076"/>
                  </a:lnTo>
                  <a:lnTo>
                    <a:pt x="565" y="3202"/>
                  </a:lnTo>
                  <a:lnTo>
                    <a:pt x="565" y="3411"/>
                  </a:lnTo>
                  <a:lnTo>
                    <a:pt x="419" y="3411"/>
                  </a:lnTo>
                  <a:lnTo>
                    <a:pt x="440" y="3578"/>
                  </a:lnTo>
                  <a:lnTo>
                    <a:pt x="419" y="3704"/>
                  </a:lnTo>
                  <a:lnTo>
                    <a:pt x="440" y="3808"/>
                  </a:lnTo>
                  <a:lnTo>
                    <a:pt x="398" y="4018"/>
                  </a:lnTo>
                  <a:lnTo>
                    <a:pt x="314" y="4039"/>
                  </a:lnTo>
                  <a:lnTo>
                    <a:pt x="272" y="4018"/>
                  </a:lnTo>
                  <a:lnTo>
                    <a:pt x="251" y="4122"/>
                  </a:lnTo>
                  <a:lnTo>
                    <a:pt x="251" y="4206"/>
                  </a:lnTo>
                  <a:lnTo>
                    <a:pt x="251" y="4332"/>
                  </a:lnTo>
                  <a:lnTo>
                    <a:pt x="189" y="4457"/>
                  </a:lnTo>
                  <a:lnTo>
                    <a:pt x="147" y="4436"/>
                  </a:lnTo>
                  <a:lnTo>
                    <a:pt x="42" y="4562"/>
                  </a:lnTo>
                  <a:lnTo>
                    <a:pt x="0" y="4666"/>
                  </a:lnTo>
                  <a:lnTo>
                    <a:pt x="0" y="4729"/>
                  </a:lnTo>
                  <a:lnTo>
                    <a:pt x="84" y="4834"/>
                  </a:lnTo>
                  <a:lnTo>
                    <a:pt x="105" y="4980"/>
                  </a:lnTo>
                  <a:lnTo>
                    <a:pt x="377" y="5231"/>
                  </a:lnTo>
                  <a:lnTo>
                    <a:pt x="377" y="5231"/>
                  </a:lnTo>
                  <a:lnTo>
                    <a:pt x="314" y="5127"/>
                  </a:lnTo>
                  <a:lnTo>
                    <a:pt x="314" y="5064"/>
                  </a:lnTo>
                  <a:lnTo>
                    <a:pt x="398" y="5148"/>
                  </a:lnTo>
                  <a:lnTo>
                    <a:pt x="523" y="5148"/>
                  </a:lnTo>
                  <a:lnTo>
                    <a:pt x="419" y="5231"/>
                  </a:lnTo>
                  <a:lnTo>
                    <a:pt x="440" y="5273"/>
                  </a:lnTo>
                  <a:lnTo>
                    <a:pt x="565" y="5273"/>
                  </a:lnTo>
                  <a:lnTo>
                    <a:pt x="565" y="5189"/>
                  </a:lnTo>
                  <a:lnTo>
                    <a:pt x="586" y="5273"/>
                  </a:lnTo>
                  <a:lnTo>
                    <a:pt x="691" y="5273"/>
                  </a:lnTo>
                  <a:lnTo>
                    <a:pt x="733" y="5357"/>
                  </a:lnTo>
                  <a:lnTo>
                    <a:pt x="921" y="5399"/>
                  </a:lnTo>
                  <a:lnTo>
                    <a:pt x="1026" y="5566"/>
                  </a:lnTo>
                  <a:lnTo>
                    <a:pt x="1026" y="5671"/>
                  </a:lnTo>
                  <a:lnTo>
                    <a:pt x="942" y="5692"/>
                  </a:lnTo>
                  <a:lnTo>
                    <a:pt x="900" y="5608"/>
                  </a:lnTo>
                  <a:lnTo>
                    <a:pt x="816" y="5671"/>
                  </a:lnTo>
                  <a:lnTo>
                    <a:pt x="900" y="5754"/>
                  </a:lnTo>
                  <a:lnTo>
                    <a:pt x="921" y="5775"/>
                  </a:lnTo>
                  <a:lnTo>
                    <a:pt x="900" y="5796"/>
                  </a:lnTo>
                  <a:lnTo>
                    <a:pt x="795" y="5775"/>
                  </a:lnTo>
                  <a:lnTo>
                    <a:pt x="774" y="5671"/>
                  </a:lnTo>
                  <a:lnTo>
                    <a:pt x="670" y="5671"/>
                  </a:lnTo>
                  <a:lnTo>
                    <a:pt x="670" y="5712"/>
                  </a:lnTo>
                  <a:lnTo>
                    <a:pt x="795" y="5817"/>
                  </a:lnTo>
                  <a:lnTo>
                    <a:pt x="795" y="5880"/>
                  </a:lnTo>
                  <a:lnTo>
                    <a:pt x="900" y="6005"/>
                  </a:lnTo>
                  <a:lnTo>
                    <a:pt x="1109" y="6068"/>
                  </a:lnTo>
                  <a:lnTo>
                    <a:pt x="1088" y="5880"/>
                  </a:lnTo>
                  <a:lnTo>
                    <a:pt x="1026" y="5775"/>
                  </a:lnTo>
                  <a:lnTo>
                    <a:pt x="1151" y="5859"/>
                  </a:lnTo>
                  <a:lnTo>
                    <a:pt x="1151" y="5964"/>
                  </a:lnTo>
                  <a:lnTo>
                    <a:pt x="1214" y="6068"/>
                  </a:lnTo>
                  <a:lnTo>
                    <a:pt x="1298" y="6131"/>
                  </a:lnTo>
                  <a:lnTo>
                    <a:pt x="1319" y="6298"/>
                  </a:lnTo>
                  <a:lnTo>
                    <a:pt x="1402" y="6382"/>
                  </a:lnTo>
                  <a:lnTo>
                    <a:pt x="1360" y="6403"/>
                  </a:lnTo>
                  <a:lnTo>
                    <a:pt x="1402" y="6445"/>
                  </a:lnTo>
                  <a:lnTo>
                    <a:pt x="1465" y="6487"/>
                  </a:lnTo>
                  <a:lnTo>
                    <a:pt x="1465" y="6717"/>
                  </a:lnTo>
                  <a:lnTo>
                    <a:pt x="1570" y="6947"/>
                  </a:lnTo>
                  <a:lnTo>
                    <a:pt x="1632" y="7010"/>
                  </a:lnTo>
                  <a:lnTo>
                    <a:pt x="1486" y="7114"/>
                  </a:lnTo>
                  <a:lnTo>
                    <a:pt x="1402" y="7658"/>
                  </a:lnTo>
                  <a:lnTo>
                    <a:pt x="1444" y="7784"/>
                  </a:lnTo>
                  <a:lnTo>
                    <a:pt x="1423" y="7847"/>
                  </a:lnTo>
                  <a:lnTo>
                    <a:pt x="1444" y="7889"/>
                  </a:lnTo>
                  <a:lnTo>
                    <a:pt x="1528" y="7742"/>
                  </a:lnTo>
                  <a:lnTo>
                    <a:pt x="1653" y="7637"/>
                  </a:lnTo>
                  <a:lnTo>
                    <a:pt x="1716" y="7470"/>
                  </a:lnTo>
                  <a:lnTo>
                    <a:pt x="1716" y="7658"/>
                  </a:lnTo>
                  <a:lnTo>
                    <a:pt x="1549" y="7805"/>
                  </a:lnTo>
                  <a:lnTo>
                    <a:pt x="1549" y="7972"/>
                  </a:lnTo>
                  <a:lnTo>
                    <a:pt x="1632" y="7951"/>
                  </a:lnTo>
                  <a:lnTo>
                    <a:pt x="1632" y="7868"/>
                  </a:lnTo>
                  <a:lnTo>
                    <a:pt x="1779" y="7784"/>
                  </a:lnTo>
                  <a:lnTo>
                    <a:pt x="1863" y="7868"/>
                  </a:lnTo>
                  <a:lnTo>
                    <a:pt x="1925" y="7868"/>
                  </a:lnTo>
                  <a:lnTo>
                    <a:pt x="1925" y="7805"/>
                  </a:lnTo>
                  <a:lnTo>
                    <a:pt x="1946" y="7847"/>
                  </a:lnTo>
                  <a:lnTo>
                    <a:pt x="1988" y="7847"/>
                  </a:lnTo>
                  <a:lnTo>
                    <a:pt x="2009" y="7805"/>
                  </a:lnTo>
                  <a:lnTo>
                    <a:pt x="2135" y="7805"/>
                  </a:lnTo>
                  <a:lnTo>
                    <a:pt x="2365" y="7658"/>
                  </a:lnTo>
                  <a:lnTo>
                    <a:pt x="2386" y="7575"/>
                  </a:lnTo>
                  <a:lnTo>
                    <a:pt x="2448" y="7596"/>
                  </a:lnTo>
                  <a:lnTo>
                    <a:pt x="2511" y="7596"/>
                  </a:lnTo>
                  <a:lnTo>
                    <a:pt x="2658" y="7533"/>
                  </a:lnTo>
                  <a:lnTo>
                    <a:pt x="2574" y="7491"/>
                  </a:lnTo>
                  <a:lnTo>
                    <a:pt x="2574" y="7470"/>
                  </a:lnTo>
                  <a:lnTo>
                    <a:pt x="2511" y="7365"/>
                  </a:lnTo>
                  <a:lnTo>
                    <a:pt x="2574" y="7365"/>
                  </a:lnTo>
                  <a:lnTo>
                    <a:pt x="2616" y="7449"/>
                  </a:lnTo>
                  <a:lnTo>
                    <a:pt x="2720" y="7470"/>
                  </a:lnTo>
                  <a:lnTo>
                    <a:pt x="2888" y="7345"/>
                  </a:lnTo>
                  <a:lnTo>
                    <a:pt x="2867" y="7282"/>
                  </a:lnTo>
                  <a:lnTo>
                    <a:pt x="2909" y="7240"/>
                  </a:lnTo>
                  <a:lnTo>
                    <a:pt x="2909" y="7114"/>
                  </a:lnTo>
                  <a:lnTo>
                    <a:pt x="2867" y="7052"/>
                  </a:lnTo>
                  <a:lnTo>
                    <a:pt x="2867" y="7010"/>
                  </a:lnTo>
                  <a:lnTo>
                    <a:pt x="2888" y="6947"/>
                  </a:lnTo>
                  <a:lnTo>
                    <a:pt x="2804" y="6863"/>
                  </a:lnTo>
                  <a:lnTo>
                    <a:pt x="2909" y="6947"/>
                  </a:lnTo>
                  <a:lnTo>
                    <a:pt x="2909" y="7010"/>
                  </a:lnTo>
                  <a:lnTo>
                    <a:pt x="2992" y="7010"/>
                  </a:lnTo>
                  <a:lnTo>
                    <a:pt x="2992" y="7073"/>
                  </a:lnTo>
                  <a:lnTo>
                    <a:pt x="3118" y="7282"/>
                  </a:lnTo>
                  <a:lnTo>
                    <a:pt x="3181" y="7365"/>
                  </a:lnTo>
                  <a:lnTo>
                    <a:pt x="3202" y="7491"/>
                  </a:lnTo>
                  <a:lnTo>
                    <a:pt x="3306" y="7491"/>
                  </a:lnTo>
                  <a:lnTo>
                    <a:pt x="3390" y="7470"/>
                  </a:lnTo>
                  <a:lnTo>
                    <a:pt x="3411" y="7386"/>
                  </a:lnTo>
                  <a:lnTo>
                    <a:pt x="3411" y="7470"/>
                  </a:lnTo>
                  <a:lnTo>
                    <a:pt x="3390" y="7533"/>
                  </a:lnTo>
                  <a:lnTo>
                    <a:pt x="3432" y="7658"/>
                  </a:lnTo>
                  <a:lnTo>
                    <a:pt x="3432" y="7700"/>
                  </a:lnTo>
                  <a:lnTo>
                    <a:pt x="3411" y="7742"/>
                  </a:lnTo>
                  <a:lnTo>
                    <a:pt x="3432" y="7847"/>
                  </a:lnTo>
                  <a:lnTo>
                    <a:pt x="3495" y="7889"/>
                  </a:lnTo>
                  <a:lnTo>
                    <a:pt x="3536" y="8307"/>
                  </a:lnTo>
                  <a:lnTo>
                    <a:pt x="3578" y="8328"/>
                  </a:lnTo>
                  <a:lnTo>
                    <a:pt x="3578" y="8516"/>
                  </a:lnTo>
                  <a:lnTo>
                    <a:pt x="3725" y="8600"/>
                  </a:lnTo>
                  <a:lnTo>
                    <a:pt x="3704" y="8642"/>
                  </a:lnTo>
                  <a:lnTo>
                    <a:pt x="3704" y="8788"/>
                  </a:lnTo>
                  <a:lnTo>
                    <a:pt x="3767" y="8851"/>
                  </a:lnTo>
                  <a:lnTo>
                    <a:pt x="3767" y="9123"/>
                  </a:lnTo>
                  <a:lnTo>
                    <a:pt x="3829" y="9228"/>
                  </a:lnTo>
                  <a:lnTo>
                    <a:pt x="3829" y="9332"/>
                  </a:lnTo>
                  <a:lnTo>
                    <a:pt x="3850" y="9311"/>
                  </a:lnTo>
                  <a:lnTo>
                    <a:pt x="3871" y="9123"/>
                  </a:lnTo>
                  <a:lnTo>
                    <a:pt x="3955" y="9249"/>
                  </a:lnTo>
                  <a:lnTo>
                    <a:pt x="3976" y="9374"/>
                  </a:lnTo>
                  <a:lnTo>
                    <a:pt x="4059" y="9458"/>
                  </a:lnTo>
                  <a:lnTo>
                    <a:pt x="4080" y="9793"/>
                  </a:lnTo>
                  <a:lnTo>
                    <a:pt x="4164" y="9855"/>
                  </a:lnTo>
                  <a:lnTo>
                    <a:pt x="4185" y="9960"/>
                  </a:lnTo>
                  <a:lnTo>
                    <a:pt x="4143" y="10002"/>
                  </a:lnTo>
                  <a:lnTo>
                    <a:pt x="4164" y="10169"/>
                  </a:lnTo>
                  <a:lnTo>
                    <a:pt x="4227" y="10253"/>
                  </a:lnTo>
                  <a:lnTo>
                    <a:pt x="4290" y="10316"/>
                  </a:lnTo>
                  <a:lnTo>
                    <a:pt x="4227" y="10399"/>
                  </a:lnTo>
                  <a:lnTo>
                    <a:pt x="4269" y="10567"/>
                  </a:lnTo>
                  <a:lnTo>
                    <a:pt x="4248" y="10609"/>
                  </a:lnTo>
                  <a:lnTo>
                    <a:pt x="4227" y="10630"/>
                  </a:lnTo>
                  <a:lnTo>
                    <a:pt x="4185" y="10797"/>
                  </a:lnTo>
                  <a:lnTo>
                    <a:pt x="4227" y="10818"/>
                  </a:lnTo>
                  <a:lnTo>
                    <a:pt x="4227" y="10922"/>
                  </a:lnTo>
                  <a:lnTo>
                    <a:pt x="4143" y="11027"/>
                  </a:lnTo>
                  <a:lnTo>
                    <a:pt x="4101" y="11048"/>
                  </a:lnTo>
                  <a:lnTo>
                    <a:pt x="4059" y="11048"/>
                  </a:lnTo>
                  <a:lnTo>
                    <a:pt x="4059" y="11111"/>
                  </a:lnTo>
                  <a:lnTo>
                    <a:pt x="4101" y="11194"/>
                  </a:lnTo>
                  <a:lnTo>
                    <a:pt x="4101" y="11341"/>
                  </a:lnTo>
                  <a:lnTo>
                    <a:pt x="4164" y="11529"/>
                  </a:lnTo>
                  <a:lnTo>
                    <a:pt x="4185" y="11341"/>
                  </a:lnTo>
                  <a:lnTo>
                    <a:pt x="4248" y="11236"/>
                  </a:lnTo>
                  <a:lnTo>
                    <a:pt x="4248" y="11257"/>
                  </a:lnTo>
                  <a:lnTo>
                    <a:pt x="4269" y="11153"/>
                  </a:lnTo>
                  <a:lnTo>
                    <a:pt x="4332" y="11090"/>
                  </a:lnTo>
                  <a:lnTo>
                    <a:pt x="4332" y="10922"/>
                  </a:lnTo>
                  <a:lnTo>
                    <a:pt x="4457" y="10839"/>
                  </a:lnTo>
                  <a:lnTo>
                    <a:pt x="4583" y="10483"/>
                  </a:lnTo>
                  <a:lnTo>
                    <a:pt x="4666" y="10420"/>
                  </a:lnTo>
                  <a:lnTo>
                    <a:pt x="4666" y="10253"/>
                  </a:lnTo>
                  <a:lnTo>
                    <a:pt x="4583" y="10106"/>
                  </a:lnTo>
                  <a:lnTo>
                    <a:pt x="4604" y="9960"/>
                  </a:lnTo>
                  <a:lnTo>
                    <a:pt x="4562" y="9855"/>
                  </a:lnTo>
                  <a:lnTo>
                    <a:pt x="4541" y="9667"/>
                  </a:lnTo>
                  <a:lnTo>
                    <a:pt x="4457" y="9583"/>
                  </a:lnTo>
                  <a:lnTo>
                    <a:pt x="4478" y="9479"/>
                  </a:lnTo>
                  <a:lnTo>
                    <a:pt x="4457" y="9353"/>
                  </a:lnTo>
                  <a:lnTo>
                    <a:pt x="4478" y="9270"/>
                  </a:lnTo>
                  <a:lnTo>
                    <a:pt x="4436" y="9018"/>
                  </a:lnTo>
                  <a:lnTo>
                    <a:pt x="4269" y="8851"/>
                  </a:lnTo>
                  <a:lnTo>
                    <a:pt x="4080" y="8725"/>
                  </a:lnTo>
                  <a:lnTo>
                    <a:pt x="3934" y="8537"/>
                  </a:lnTo>
                  <a:lnTo>
                    <a:pt x="3934" y="8433"/>
                  </a:lnTo>
                  <a:lnTo>
                    <a:pt x="3850" y="8223"/>
                  </a:lnTo>
                  <a:lnTo>
                    <a:pt x="3955" y="8181"/>
                  </a:lnTo>
                  <a:lnTo>
                    <a:pt x="3976" y="8077"/>
                  </a:lnTo>
                  <a:lnTo>
                    <a:pt x="3934" y="7784"/>
                  </a:lnTo>
                  <a:lnTo>
                    <a:pt x="3955" y="7700"/>
                  </a:lnTo>
                  <a:lnTo>
                    <a:pt x="4059" y="7658"/>
                  </a:lnTo>
                  <a:lnTo>
                    <a:pt x="4059" y="7533"/>
                  </a:lnTo>
                  <a:lnTo>
                    <a:pt x="3934" y="7470"/>
                  </a:lnTo>
                  <a:lnTo>
                    <a:pt x="3934" y="7345"/>
                  </a:lnTo>
                  <a:lnTo>
                    <a:pt x="3850" y="7219"/>
                  </a:lnTo>
                  <a:lnTo>
                    <a:pt x="3767" y="7156"/>
                  </a:lnTo>
                  <a:lnTo>
                    <a:pt x="3620" y="6863"/>
                  </a:lnTo>
                  <a:lnTo>
                    <a:pt x="3495" y="6759"/>
                  </a:lnTo>
                  <a:lnTo>
                    <a:pt x="3432" y="6696"/>
                  </a:lnTo>
                  <a:lnTo>
                    <a:pt x="3348" y="6612"/>
                  </a:lnTo>
                  <a:lnTo>
                    <a:pt x="3243" y="6424"/>
                  </a:lnTo>
                  <a:lnTo>
                    <a:pt x="3181" y="6403"/>
                  </a:lnTo>
                  <a:lnTo>
                    <a:pt x="3181" y="6319"/>
                  </a:lnTo>
                  <a:lnTo>
                    <a:pt x="3306" y="6236"/>
                  </a:lnTo>
                  <a:lnTo>
                    <a:pt x="3411" y="6173"/>
                  </a:lnTo>
                  <a:lnTo>
                    <a:pt x="3390" y="6089"/>
                  </a:lnTo>
                  <a:lnTo>
                    <a:pt x="3390" y="5901"/>
                  </a:lnTo>
                  <a:lnTo>
                    <a:pt x="3453" y="5817"/>
                  </a:lnTo>
                  <a:lnTo>
                    <a:pt x="3432" y="5650"/>
                  </a:lnTo>
                  <a:lnTo>
                    <a:pt x="3515" y="5503"/>
                  </a:lnTo>
                  <a:lnTo>
                    <a:pt x="3746" y="5587"/>
                  </a:lnTo>
                  <a:lnTo>
                    <a:pt x="3871" y="5482"/>
                  </a:lnTo>
                  <a:lnTo>
                    <a:pt x="4018" y="5482"/>
                  </a:lnTo>
                  <a:lnTo>
                    <a:pt x="4039" y="5440"/>
                  </a:lnTo>
                  <a:lnTo>
                    <a:pt x="4039" y="5273"/>
                  </a:lnTo>
                  <a:lnTo>
                    <a:pt x="4101" y="5231"/>
                  </a:lnTo>
                  <a:lnTo>
                    <a:pt x="4269" y="5252"/>
                  </a:lnTo>
                  <a:lnTo>
                    <a:pt x="4290" y="5168"/>
                  </a:lnTo>
                  <a:lnTo>
                    <a:pt x="4248" y="5085"/>
                  </a:lnTo>
                  <a:lnTo>
                    <a:pt x="4248" y="5022"/>
                  </a:lnTo>
                  <a:lnTo>
                    <a:pt x="4373" y="4980"/>
                  </a:lnTo>
                  <a:lnTo>
                    <a:pt x="4541" y="4959"/>
                  </a:lnTo>
                  <a:lnTo>
                    <a:pt x="4562" y="4959"/>
                  </a:lnTo>
                  <a:lnTo>
                    <a:pt x="4604" y="4813"/>
                  </a:lnTo>
                  <a:lnTo>
                    <a:pt x="4666" y="4813"/>
                  </a:lnTo>
                  <a:lnTo>
                    <a:pt x="4792" y="4729"/>
                  </a:lnTo>
                  <a:lnTo>
                    <a:pt x="4750" y="4645"/>
                  </a:lnTo>
                  <a:lnTo>
                    <a:pt x="4792" y="4541"/>
                  </a:lnTo>
                  <a:lnTo>
                    <a:pt x="4813" y="4436"/>
                  </a:lnTo>
                  <a:lnTo>
                    <a:pt x="4980" y="4415"/>
                  </a:lnTo>
                  <a:lnTo>
                    <a:pt x="5085" y="4311"/>
                  </a:lnTo>
                  <a:lnTo>
                    <a:pt x="5127" y="4290"/>
                  </a:lnTo>
                  <a:lnTo>
                    <a:pt x="5127" y="4143"/>
                  </a:lnTo>
                  <a:lnTo>
                    <a:pt x="5022" y="4122"/>
                  </a:lnTo>
                  <a:lnTo>
                    <a:pt x="4771" y="4227"/>
                  </a:lnTo>
                  <a:lnTo>
                    <a:pt x="4624" y="4227"/>
                  </a:lnTo>
                  <a:lnTo>
                    <a:pt x="4562" y="4311"/>
                  </a:lnTo>
                  <a:lnTo>
                    <a:pt x="4436" y="4248"/>
                  </a:lnTo>
                  <a:lnTo>
                    <a:pt x="4394" y="4122"/>
                  </a:lnTo>
                  <a:lnTo>
                    <a:pt x="4436" y="3997"/>
                  </a:lnTo>
                  <a:lnTo>
                    <a:pt x="4352" y="3892"/>
                  </a:lnTo>
                  <a:lnTo>
                    <a:pt x="4269" y="3976"/>
                  </a:lnTo>
                  <a:lnTo>
                    <a:pt x="4227" y="3913"/>
                  </a:lnTo>
                  <a:lnTo>
                    <a:pt x="4039" y="3913"/>
                  </a:lnTo>
                  <a:lnTo>
                    <a:pt x="3955" y="3934"/>
                  </a:lnTo>
                  <a:lnTo>
                    <a:pt x="3934" y="3871"/>
                  </a:lnTo>
                  <a:lnTo>
                    <a:pt x="4039" y="3767"/>
                  </a:lnTo>
                  <a:lnTo>
                    <a:pt x="4185" y="3578"/>
                  </a:lnTo>
                  <a:lnTo>
                    <a:pt x="4164" y="3495"/>
                  </a:lnTo>
                  <a:lnTo>
                    <a:pt x="4227" y="3390"/>
                  </a:lnTo>
                  <a:lnTo>
                    <a:pt x="4227" y="3306"/>
                  </a:lnTo>
                  <a:lnTo>
                    <a:pt x="4101" y="3244"/>
                  </a:lnTo>
                  <a:lnTo>
                    <a:pt x="3955" y="3244"/>
                  </a:lnTo>
                  <a:lnTo>
                    <a:pt x="3934" y="3285"/>
                  </a:lnTo>
                  <a:lnTo>
                    <a:pt x="3871" y="3202"/>
                  </a:lnTo>
                  <a:lnTo>
                    <a:pt x="3913" y="3160"/>
                  </a:lnTo>
                  <a:lnTo>
                    <a:pt x="3767" y="3139"/>
                  </a:lnTo>
                  <a:lnTo>
                    <a:pt x="3704" y="3055"/>
                  </a:lnTo>
                  <a:lnTo>
                    <a:pt x="3725" y="2951"/>
                  </a:lnTo>
                  <a:lnTo>
                    <a:pt x="3704" y="2846"/>
                  </a:lnTo>
                  <a:lnTo>
                    <a:pt x="3557" y="2867"/>
                  </a:lnTo>
                  <a:lnTo>
                    <a:pt x="3495" y="2825"/>
                  </a:lnTo>
                  <a:lnTo>
                    <a:pt x="3515" y="2741"/>
                  </a:lnTo>
                  <a:lnTo>
                    <a:pt x="3495" y="2658"/>
                  </a:lnTo>
                  <a:lnTo>
                    <a:pt x="3223" y="2720"/>
                  </a:lnTo>
                  <a:lnTo>
                    <a:pt x="3097" y="2825"/>
                  </a:lnTo>
                  <a:lnTo>
                    <a:pt x="3034" y="2679"/>
                  </a:lnTo>
                  <a:lnTo>
                    <a:pt x="3055" y="2532"/>
                  </a:lnTo>
                  <a:lnTo>
                    <a:pt x="2992" y="2469"/>
                  </a:lnTo>
                  <a:lnTo>
                    <a:pt x="2930" y="2407"/>
                  </a:lnTo>
                  <a:lnTo>
                    <a:pt x="2825" y="2344"/>
                  </a:lnTo>
                  <a:lnTo>
                    <a:pt x="2825" y="2239"/>
                  </a:lnTo>
                  <a:lnTo>
                    <a:pt x="2888" y="2155"/>
                  </a:lnTo>
                  <a:lnTo>
                    <a:pt x="2825" y="2093"/>
                  </a:lnTo>
                  <a:lnTo>
                    <a:pt x="2888" y="2009"/>
                  </a:lnTo>
                  <a:lnTo>
                    <a:pt x="2971" y="1904"/>
                  </a:lnTo>
                  <a:lnTo>
                    <a:pt x="3034" y="1925"/>
                  </a:lnTo>
                  <a:lnTo>
                    <a:pt x="3097" y="1883"/>
                  </a:lnTo>
                  <a:lnTo>
                    <a:pt x="3034" y="1779"/>
                  </a:lnTo>
                  <a:lnTo>
                    <a:pt x="3055" y="1695"/>
                  </a:lnTo>
                  <a:lnTo>
                    <a:pt x="3118" y="1674"/>
                  </a:lnTo>
                  <a:lnTo>
                    <a:pt x="3139" y="1570"/>
                  </a:lnTo>
                  <a:lnTo>
                    <a:pt x="3243" y="1507"/>
                  </a:lnTo>
                  <a:lnTo>
                    <a:pt x="3285" y="1423"/>
                  </a:lnTo>
                  <a:lnTo>
                    <a:pt x="3285" y="1319"/>
                  </a:lnTo>
                  <a:lnTo>
                    <a:pt x="3306" y="1067"/>
                  </a:lnTo>
                  <a:lnTo>
                    <a:pt x="3285" y="900"/>
                  </a:lnTo>
                  <a:lnTo>
                    <a:pt x="3202" y="691"/>
                  </a:lnTo>
                  <a:lnTo>
                    <a:pt x="3202" y="544"/>
                  </a:lnTo>
                  <a:lnTo>
                    <a:pt x="3097" y="419"/>
                  </a:lnTo>
                  <a:lnTo>
                    <a:pt x="2992" y="419"/>
                  </a:lnTo>
                  <a:lnTo>
                    <a:pt x="2971" y="251"/>
                  </a:lnTo>
                  <a:lnTo>
                    <a:pt x="2825" y="147"/>
                  </a:lnTo>
                  <a:lnTo>
                    <a:pt x="2783" y="0"/>
                  </a:lnTo>
                  <a:lnTo>
                    <a:pt x="2616" y="0"/>
                  </a:lnTo>
                  <a:lnTo>
                    <a:pt x="2532" y="42"/>
                  </a:lnTo>
                  <a:lnTo>
                    <a:pt x="2407"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9" name="Google Shape;909;p33"/>
            <p:cNvSpPr/>
            <p:nvPr/>
          </p:nvSpPr>
          <p:spPr>
            <a:xfrm>
              <a:off x="4941700" y="2836825"/>
              <a:ext cx="74300" cy="95750"/>
            </a:xfrm>
            <a:custGeom>
              <a:rect b="b" l="l" r="r" t="t"/>
              <a:pathLst>
                <a:path extrusionOk="0" h="3830" w="2972">
                  <a:moveTo>
                    <a:pt x="209" y="1"/>
                  </a:moveTo>
                  <a:lnTo>
                    <a:pt x="189" y="63"/>
                  </a:lnTo>
                  <a:lnTo>
                    <a:pt x="147" y="63"/>
                  </a:lnTo>
                  <a:lnTo>
                    <a:pt x="147" y="147"/>
                  </a:lnTo>
                  <a:lnTo>
                    <a:pt x="189" y="210"/>
                  </a:lnTo>
                  <a:lnTo>
                    <a:pt x="147" y="356"/>
                  </a:lnTo>
                  <a:lnTo>
                    <a:pt x="21" y="482"/>
                  </a:lnTo>
                  <a:lnTo>
                    <a:pt x="0" y="628"/>
                  </a:lnTo>
                  <a:lnTo>
                    <a:pt x="293" y="733"/>
                  </a:lnTo>
                  <a:lnTo>
                    <a:pt x="398" y="670"/>
                  </a:lnTo>
                  <a:lnTo>
                    <a:pt x="523" y="691"/>
                  </a:lnTo>
                  <a:lnTo>
                    <a:pt x="502" y="754"/>
                  </a:lnTo>
                  <a:lnTo>
                    <a:pt x="544" y="900"/>
                  </a:lnTo>
                  <a:lnTo>
                    <a:pt x="481" y="963"/>
                  </a:lnTo>
                  <a:lnTo>
                    <a:pt x="398" y="942"/>
                  </a:lnTo>
                  <a:lnTo>
                    <a:pt x="314" y="984"/>
                  </a:lnTo>
                  <a:lnTo>
                    <a:pt x="272" y="1151"/>
                  </a:lnTo>
                  <a:lnTo>
                    <a:pt x="168" y="1172"/>
                  </a:lnTo>
                  <a:lnTo>
                    <a:pt x="168" y="1402"/>
                  </a:lnTo>
                  <a:lnTo>
                    <a:pt x="293" y="1570"/>
                  </a:lnTo>
                  <a:lnTo>
                    <a:pt x="419" y="1612"/>
                  </a:lnTo>
                  <a:lnTo>
                    <a:pt x="586" y="1800"/>
                  </a:lnTo>
                  <a:lnTo>
                    <a:pt x="586" y="1988"/>
                  </a:lnTo>
                  <a:lnTo>
                    <a:pt x="628" y="2114"/>
                  </a:lnTo>
                  <a:lnTo>
                    <a:pt x="607" y="2218"/>
                  </a:lnTo>
                  <a:lnTo>
                    <a:pt x="628" y="2407"/>
                  </a:lnTo>
                  <a:lnTo>
                    <a:pt x="816" y="2637"/>
                  </a:lnTo>
                  <a:lnTo>
                    <a:pt x="816" y="2783"/>
                  </a:lnTo>
                  <a:lnTo>
                    <a:pt x="837" y="2888"/>
                  </a:lnTo>
                  <a:lnTo>
                    <a:pt x="879" y="3076"/>
                  </a:lnTo>
                  <a:lnTo>
                    <a:pt x="921" y="3055"/>
                  </a:lnTo>
                  <a:lnTo>
                    <a:pt x="984" y="3160"/>
                  </a:lnTo>
                  <a:lnTo>
                    <a:pt x="1005" y="3202"/>
                  </a:lnTo>
                  <a:lnTo>
                    <a:pt x="1046" y="3202"/>
                  </a:lnTo>
                  <a:lnTo>
                    <a:pt x="1067" y="3139"/>
                  </a:lnTo>
                  <a:lnTo>
                    <a:pt x="1130" y="3097"/>
                  </a:lnTo>
                  <a:lnTo>
                    <a:pt x="1214" y="3160"/>
                  </a:lnTo>
                  <a:lnTo>
                    <a:pt x="1214" y="3181"/>
                  </a:lnTo>
                  <a:lnTo>
                    <a:pt x="1256" y="3160"/>
                  </a:lnTo>
                  <a:lnTo>
                    <a:pt x="1298" y="3055"/>
                  </a:lnTo>
                  <a:lnTo>
                    <a:pt x="1214" y="2930"/>
                  </a:lnTo>
                  <a:lnTo>
                    <a:pt x="1256" y="2888"/>
                  </a:lnTo>
                  <a:lnTo>
                    <a:pt x="1256" y="2783"/>
                  </a:lnTo>
                  <a:lnTo>
                    <a:pt x="1318" y="2721"/>
                  </a:lnTo>
                  <a:lnTo>
                    <a:pt x="1318" y="2742"/>
                  </a:lnTo>
                  <a:lnTo>
                    <a:pt x="1256" y="2951"/>
                  </a:lnTo>
                  <a:lnTo>
                    <a:pt x="1339" y="3055"/>
                  </a:lnTo>
                  <a:lnTo>
                    <a:pt x="1423" y="2930"/>
                  </a:lnTo>
                  <a:lnTo>
                    <a:pt x="1507" y="2888"/>
                  </a:lnTo>
                  <a:lnTo>
                    <a:pt x="1507" y="2888"/>
                  </a:lnTo>
                  <a:lnTo>
                    <a:pt x="1465" y="2951"/>
                  </a:lnTo>
                  <a:lnTo>
                    <a:pt x="1423" y="2972"/>
                  </a:lnTo>
                  <a:lnTo>
                    <a:pt x="1360" y="3076"/>
                  </a:lnTo>
                  <a:lnTo>
                    <a:pt x="1465" y="3139"/>
                  </a:lnTo>
                  <a:lnTo>
                    <a:pt x="1549" y="2951"/>
                  </a:lnTo>
                  <a:lnTo>
                    <a:pt x="1653" y="2930"/>
                  </a:lnTo>
                  <a:lnTo>
                    <a:pt x="1674" y="2762"/>
                  </a:lnTo>
                  <a:lnTo>
                    <a:pt x="1590" y="2637"/>
                  </a:lnTo>
                  <a:lnTo>
                    <a:pt x="1528" y="2616"/>
                  </a:lnTo>
                  <a:lnTo>
                    <a:pt x="1632" y="2553"/>
                  </a:lnTo>
                  <a:lnTo>
                    <a:pt x="1653" y="2511"/>
                  </a:lnTo>
                  <a:lnTo>
                    <a:pt x="1570" y="2365"/>
                  </a:lnTo>
                  <a:lnTo>
                    <a:pt x="1549" y="2156"/>
                  </a:lnTo>
                  <a:lnTo>
                    <a:pt x="1590" y="2344"/>
                  </a:lnTo>
                  <a:lnTo>
                    <a:pt x="1716" y="2449"/>
                  </a:lnTo>
                  <a:lnTo>
                    <a:pt x="1779" y="2428"/>
                  </a:lnTo>
                  <a:lnTo>
                    <a:pt x="1779" y="2470"/>
                  </a:lnTo>
                  <a:lnTo>
                    <a:pt x="1988" y="2574"/>
                  </a:lnTo>
                  <a:lnTo>
                    <a:pt x="2093" y="2511"/>
                  </a:lnTo>
                  <a:lnTo>
                    <a:pt x="2155" y="2532"/>
                  </a:lnTo>
                  <a:lnTo>
                    <a:pt x="2155" y="2470"/>
                  </a:lnTo>
                  <a:lnTo>
                    <a:pt x="2197" y="2470"/>
                  </a:lnTo>
                  <a:lnTo>
                    <a:pt x="2365" y="2888"/>
                  </a:lnTo>
                  <a:lnTo>
                    <a:pt x="2448" y="2951"/>
                  </a:lnTo>
                  <a:lnTo>
                    <a:pt x="2448" y="3034"/>
                  </a:lnTo>
                  <a:lnTo>
                    <a:pt x="2406" y="3160"/>
                  </a:lnTo>
                  <a:lnTo>
                    <a:pt x="2469" y="3181"/>
                  </a:lnTo>
                  <a:lnTo>
                    <a:pt x="2406" y="3348"/>
                  </a:lnTo>
                  <a:lnTo>
                    <a:pt x="2448" y="3369"/>
                  </a:lnTo>
                  <a:lnTo>
                    <a:pt x="2511" y="3306"/>
                  </a:lnTo>
                  <a:lnTo>
                    <a:pt x="2553" y="3265"/>
                  </a:lnTo>
                  <a:lnTo>
                    <a:pt x="2553" y="3265"/>
                  </a:lnTo>
                  <a:lnTo>
                    <a:pt x="2511" y="3369"/>
                  </a:lnTo>
                  <a:lnTo>
                    <a:pt x="2490" y="3411"/>
                  </a:lnTo>
                  <a:lnTo>
                    <a:pt x="2553" y="3495"/>
                  </a:lnTo>
                  <a:lnTo>
                    <a:pt x="2637" y="3620"/>
                  </a:lnTo>
                  <a:lnTo>
                    <a:pt x="2720" y="3830"/>
                  </a:lnTo>
                  <a:lnTo>
                    <a:pt x="2762" y="3830"/>
                  </a:lnTo>
                  <a:lnTo>
                    <a:pt x="2720" y="3683"/>
                  </a:lnTo>
                  <a:lnTo>
                    <a:pt x="2720" y="3620"/>
                  </a:lnTo>
                  <a:lnTo>
                    <a:pt x="2762" y="3516"/>
                  </a:lnTo>
                  <a:lnTo>
                    <a:pt x="2867" y="3390"/>
                  </a:lnTo>
                  <a:lnTo>
                    <a:pt x="2909" y="3411"/>
                  </a:lnTo>
                  <a:lnTo>
                    <a:pt x="2971" y="3286"/>
                  </a:lnTo>
                  <a:lnTo>
                    <a:pt x="2971" y="3160"/>
                  </a:lnTo>
                  <a:lnTo>
                    <a:pt x="2930" y="3139"/>
                  </a:lnTo>
                  <a:lnTo>
                    <a:pt x="2909" y="3076"/>
                  </a:lnTo>
                  <a:lnTo>
                    <a:pt x="2909" y="3034"/>
                  </a:lnTo>
                  <a:lnTo>
                    <a:pt x="2888" y="2972"/>
                  </a:lnTo>
                  <a:lnTo>
                    <a:pt x="2867" y="2888"/>
                  </a:lnTo>
                  <a:lnTo>
                    <a:pt x="2804" y="2742"/>
                  </a:lnTo>
                  <a:lnTo>
                    <a:pt x="2783" y="2511"/>
                  </a:lnTo>
                  <a:lnTo>
                    <a:pt x="2720" y="2428"/>
                  </a:lnTo>
                  <a:lnTo>
                    <a:pt x="2720" y="2302"/>
                  </a:lnTo>
                  <a:lnTo>
                    <a:pt x="2699" y="2135"/>
                  </a:lnTo>
                  <a:lnTo>
                    <a:pt x="2637" y="2051"/>
                  </a:lnTo>
                  <a:lnTo>
                    <a:pt x="2595" y="2009"/>
                  </a:lnTo>
                  <a:lnTo>
                    <a:pt x="2511" y="2009"/>
                  </a:lnTo>
                  <a:lnTo>
                    <a:pt x="2448" y="1946"/>
                  </a:lnTo>
                  <a:lnTo>
                    <a:pt x="2386" y="2009"/>
                  </a:lnTo>
                  <a:lnTo>
                    <a:pt x="2406" y="2051"/>
                  </a:lnTo>
                  <a:lnTo>
                    <a:pt x="2386" y="2114"/>
                  </a:lnTo>
                  <a:lnTo>
                    <a:pt x="2386" y="2156"/>
                  </a:lnTo>
                  <a:lnTo>
                    <a:pt x="2344" y="2239"/>
                  </a:lnTo>
                  <a:lnTo>
                    <a:pt x="2365" y="2302"/>
                  </a:lnTo>
                  <a:lnTo>
                    <a:pt x="2365" y="2365"/>
                  </a:lnTo>
                  <a:lnTo>
                    <a:pt x="2281" y="2365"/>
                  </a:lnTo>
                  <a:lnTo>
                    <a:pt x="2197" y="2260"/>
                  </a:lnTo>
                  <a:lnTo>
                    <a:pt x="2093" y="2156"/>
                  </a:lnTo>
                  <a:lnTo>
                    <a:pt x="2093" y="2114"/>
                  </a:lnTo>
                  <a:lnTo>
                    <a:pt x="2030" y="2051"/>
                  </a:lnTo>
                  <a:lnTo>
                    <a:pt x="1967" y="1905"/>
                  </a:lnTo>
                  <a:lnTo>
                    <a:pt x="1967" y="1821"/>
                  </a:lnTo>
                  <a:lnTo>
                    <a:pt x="2030" y="1800"/>
                  </a:lnTo>
                  <a:lnTo>
                    <a:pt x="2051" y="1716"/>
                  </a:lnTo>
                  <a:lnTo>
                    <a:pt x="2155" y="1633"/>
                  </a:lnTo>
                  <a:lnTo>
                    <a:pt x="2176" y="1695"/>
                  </a:lnTo>
                  <a:lnTo>
                    <a:pt x="2260" y="1695"/>
                  </a:lnTo>
                  <a:lnTo>
                    <a:pt x="2302" y="1633"/>
                  </a:lnTo>
                  <a:lnTo>
                    <a:pt x="2302" y="1570"/>
                  </a:lnTo>
                  <a:lnTo>
                    <a:pt x="2365" y="1528"/>
                  </a:lnTo>
                  <a:lnTo>
                    <a:pt x="2448" y="1319"/>
                  </a:lnTo>
                  <a:lnTo>
                    <a:pt x="2469" y="1193"/>
                  </a:lnTo>
                  <a:lnTo>
                    <a:pt x="2511" y="1068"/>
                  </a:lnTo>
                  <a:lnTo>
                    <a:pt x="2469" y="1047"/>
                  </a:lnTo>
                  <a:lnTo>
                    <a:pt x="2365" y="942"/>
                  </a:lnTo>
                  <a:lnTo>
                    <a:pt x="2302" y="963"/>
                  </a:lnTo>
                  <a:lnTo>
                    <a:pt x="2260" y="942"/>
                  </a:lnTo>
                  <a:lnTo>
                    <a:pt x="2176" y="942"/>
                  </a:lnTo>
                  <a:lnTo>
                    <a:pt x="1967" y="963"/>
                  </a:lnTo>
                  <a:lnTo>
                    <a:pt x="1779" y="942"/>
                  </a:lnTo>
                  <a:lnTo>
                    <a:pt x="1423" y="942"/>
                  </a:lnTo>
                  <a:lnTo>
                    <a:pt x="1298" y="879"/>
                  </a:lnTo>
                  <a:lnTo>
                    <a:pt x="1193" y="900"/>
                  </a:lnTo>
                  <a:lnTo>
                    <a:pt x="1067" y="858"/>
                  </a:lnTo>
                  <a:lnTo>
                    <a:pt x="1067" y="775"/>
                  </a:lnTo>
                  <a:lnTo>
                    <a:pt x="1026" y="649"/>
                  </a:lnTo>
                  <a:lnTo>
                    <a:pt x="1026" y="565"/>
                  </a:lnTo>
                  <a:lnTo>
                    <a:pt x="1005" y="440"/>
                  </a:lnTo>
                  <a:lnTo>
                    <a:pt x="921" y="314"/>
                  </a:lnTo>
                  <a:lnTo>
                    <a:pt x="879" y="314"/>
                  </a:lnTo>
                  <a:lnTo>
                    <a:pt x="837" y="356"/>
                  </a:lnTo>
                  <a:lnTo>
                    <a:pt x="733" y="314"/>
                  </a:lnTo>
                  <a:lnTo>
                    <a:pt x="691" y="252"/>
                  </a:lnTo>
                  <a:lnTo>
                    <a:pt x="607" y="168"/>
                  </a:lnTo>
                  <a:lnTo>
                    <a:pt x="544" y="168"/>
                  </a:lnTo>
                  <a:lnTo>
                    <a:pt x="523" y="252"/>
                  </a:lnTo>
                  <a:lnTo>
                    <a:pt x="607" y="314"/>
                  </a:lnTo>
                  <a:lnTo>
                    <a:pt x="544" y="335"/>
                  </a:lnTo>
                  <a:lnTo>
                    <a:pt x="419" y="314"/>
                  </a:lnTo>
                  <a:lnTo>
                    <a:pt x="356" y="210"/>
                  </a:lnTo>
                  <a:lnTo>
                    <a:pt x="356" y="147"/>
                  </a:lnTo>
                  <a:lnTo>
                    <a:pt x="272" y="42"/>
                  </a:lnTo>
                  <a:lnTo>
                    <a:pt x="209"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0" name="Google Shape;910;p33"/>
            <p:cNvSpPr/>
            <p:nvPr/>
          </p:nvSpPr>
          <p:spPr>
            <a:xfrm>
              <a:off x="3787225" y="2293850"/>
              <a:ext cx="55475" cy="68025"/>
            </a:xfrm>
            <a:custGeom>
              <a:rect b="b" l="l" r="r" t="t"/>
              <a:pathLst>
                <a:path extrusionOk="0" h="2721" w="2219">
                  <a:moveTo>
                    <a:pt x="1298" y="1"/>
                  </a:moveTo>
                  <a:lnTo>
                    <a:pt x="1152" y="168"/>
                  </a:lnTo>
                  <a:lnTo>
                    <a:pt x="984" y="231"/>
                  </a:lnTo>
                  <a:lnTo>
                    <a:pt x="880" y="231"/>
                  </a:lnTo>
                  <a:lnTo>
                    <a:pt x="817" y="336"/>
                  </a:lnTo>
                  <a:lnTo>
                    <a:pt x="754" y="482"/>
                  </a:lnTo>
                  <a:lnTo>
                    <a:pt x="649" y="545"/>
                  </a:lnTo>
                  <a:lnTo>
                    <a:pt x="524" y="545"/>
                  </a:lnTo>
                  <a:lnTo>
                    <a:pt x="357" y="649"/>
                  </a:lnTo>
                  <a:lnTo>
                    <a:pt x="315" y="629"/>
                  </a:lnTo>
                  <a:lnTo>
                    <a:pt x="231" y="629"/>
                  </a:lnTo>
                  <a:lnTo>
                    <a:pt x="210" y="754"/>
                  </a:lnTo>
                  <a:lnTo>
                    <a:pt x="126" y="838"/>
                  </a:lnTo>
                  <a:lnTo>
                    <a:pt x="189" y="901"/>
                  </a:lnTo>
                  <a:lnTo>
                    <a:pt x="231" y="859"/>
                  </a:lnTo>
                  <a:lnTo>
                    <a:pt x="357" y="1005"/>
                  </a:lnTo>
                  <a:lnTo>
                    <a:pt x="336" y="838"/>
                  </a:lnTo>
                  <a:lnTo>
                    <a:pt x="357" y="754"/>
                  </a:lnTo>
                  <a:lnTo>
                    <a:pt x="545" y="629"/>
                  </a:lnTo>
                  <a:lnTo>
                    <a:pt x="566" y="649"/>
                  </a:lnTo>
                  <a:lnTo>
                    <a:pt x="670" y="629"/>
                  </a:lnTo>
                  <a:lnTo>
                    <a:pt x="817" y="649"/>
                  </a:lnTo>
                  <a:lnTo>
                    <a:pt x="859" y="629"/>
                  </a:lnTo>
                  <a:lnTo>
                    <a:pt x="859" y="629"/>
                  </a:lnTo>
                  <a:cubicBezTo>
                    <a:pt x="859" y="649"/>
                    <a:pt x="838" y="649"/>
                    <a:pt x="838" y="691"/>
                  </a:cubicBezTo>
                  <a:lnTo>
                    <a:pt x="754" y="712"/>
                  </a:lnTo>
                  <a:lnTo>
                    <a:pt x="670" y="712"/>
                  </a:lnTo>
                  <a:lnTo>
                    <a:pt x="629" y="733"/>
                  </a:lnTo>
                  <a:lnTo>
                    <a:pt x="733" y="859"/>
                  </a:lnTo>
                  <a:lnTo>
                    <a:pt x="691" y="921"/>
                  </a:lnTo>
                  <a:lnTo>
                    <a:pt x="775" y="1026"/>
                  </a:lnTo>
                  <a:lnTo>
                    <a:pt x="775" y="1047"/>
                  </a:lnTo>
                  <a:lnTo>
                    <a:pt x="691" y="1026"/>
                  </a:lnTo>
                  <a:lnTo>
                    <a:pt x="587" y="1047"/>
                  </a:lnTo>
                  <a:lnTo>
                    <a:pt x="566" y="1005"/>
                  </a:lnTo>
                  <a:lnTo>
                    <a:pt x="629" y="942"/>
                  </a:lnTo>
                  <a:lnTo>
                    <a:pt x="566" y="838"/>
                  </a:lnTo>
                  <a:lnTo>
                    <a:pt x="545" y="838"/>
                  </a:lnTo>
                  <a:lnTo>
                    <a:pt x="461" y="963"/>
                  </a:lnTo>
                  <a:lnTo>
                    <a:pt x="524" y="1047"/>
                  </a:lnTo>
                  <a:lnTo>
                    <a:pt x="419" y="1131"/>
                  </a:lnTo>
                  <a:lnTo>
                    <a:pt x="336" y="1047"/>
                  </a:lnTo>
                  <a:lnTo>
                    <a:pt x="231" y="1047"/>
                  </a:lnTo>
                  <a:lnTo>
                    <a:pt x="147" y="1026"/>
                  </a:lnTo>
                  <a:lnTo>
                    <a:pt x="64" y="1110"/>
                  </a:lnTo>
                  <a:lnTo>
                    <a:pt x="210" y="1173"/>
                  </a:lnTo>
                  <a:lnTo>
                    <a:pt x="210" y="1277"/>
                  </a:lnTo>
                  <a:lnTo>
                    <a:pt x="126" y="1235"/>
                  </a:lnTo>
                  <a:lnTo>
                    <a:pt x="64" y="1256"/>
                  </a:lnTo>
                  <a:lnTo>
                    <a:pt x="105" y="1424"/>
                  </a:lnTo>
                  <a:lnTo>
                    <a:pt x="168" y="1465"/>
                  </a:lnTo>
                  <a:lnTo>
                    <a:pt x="168" y="1591"/>
                  </a:lnTo>
                  <a:lnTo>
                    <a:pt x="231" y="1675"/>
                  </a:lnTo>
                  <a:lnTo>
                    <a:pt x="64" y="1758"/>
                  </a:lnTo>
                  <a:lnTo>
                    <a:pt x="1" y="1905"/>
                  </a:lnTo>
                  <a:lnTo>
                    <a:pt x="64" y="1968"/>
                  </a:lnTo>
                  <a:lnTo>
                    <a:pt x="168" y="1905"/>
                  </a:lnTo>
                  <a:lnTo>
                    <a:pt x="315" y="2051"/>
                  </a:lnTo>
                  <a:lnTo>
                    <a:pt x="336" y="2219"/>
                  </a:lnTo>
                  <a:lnTo>
                    <a:pt x="273" y="2261"/>
                  </a:lnTo>
                  <a:lnTo>
                    <a:pt x="315" y="2323"/>
                  </a:lnTo>
                  <a:lnTo>
                    <a:pt x="461" y="2323"/>
                  </a:lnTo>
                  <a:lnTo>
                    <a:pt x="608" y="2533"/>
                  </a:lnTo>
                  <a:lnTo>
                    <a:pt x="649" y="2574"/>
                  </a:lnTo>
                  <a:lnTo>
                    <a:pt x="754" y="2533"/>
                  </a:lnTo>
                  <a:lnTo>
                    <a:pt x="775" y="2470"/>
                  </a:lnTo>
                  <a:lnTo>
                    <a:pt x="691" y="2386"/>
                  </a:lnTo>
                  <a:lnTo>
                    <a:pt x="649" y="2386"/>
                  </a:lnTo>
                  <a:lnTo>
                    <a:pt x="649" y="2302"/>
                  </a:lnTo>
                  <a:lnTo>
                    <a:pt x="733" y="2261"/>
                  </a:lnTo>
                  <a:lnTo>
                    <a:pt x="733" y="2177"/>
                  </a:lnTo>
                  <a:lnTo>
                    <a:pt x="670" y="2135"/>
                  </a:lnTo>
                  <a:lnTo>
                    <a:pt x="670" y="2072"/>
                  </a:lnTo>
                  <a:lnTo>
                    <a:pt x="754" y="2009"/>
                  </a:lnTo>
                  <a:cubicBezTo>
                    <a:pt x="775" y="2051"/>
                    <a:pt x="817" y="2093"/>
                    <a:pt x="838" y="2135"/>
                  </a:cubicBezTo>
                  <a:lnTo>
                    <a:pt x="838" y="2177"/>
                  </a:lnTo>
                  <a:lnTo>
                    <a:pt x="880" y="2302"/>
                  </a:lnTo>
                  <a:lnTo>
                    <a:pt x="984" y="2407"/>
                  </a:lnTo>
                  <a:lnTo>
                    <a:pt x="1089" y="2407"/>
                  </a:lnTo>
                  <a:lnTo>
                    <a:pt x="1152" y="2449"/>
                  </a:lnTo>
                  <a:lnTo>
                    <a:pt x="1256" y="2428"/>
                  </a:lnTo>
                  <a:cubicBezTo>
                    <a:pt x="1277" y="2428"/>
                    <a:pt x="1298" y="2428"/>
                    <a:pt x="1298" y="2407"/>
                  </a:cubicBezTo>
                  <a:cubicBezTo>
                    <a:pt x="1319" y="2407"/>
                    <a:pt x="1319" y="2428"/>
                    <a:pt x="1361" y="2428"/>
                  </a:cubicBezTo>
                  <a:lnTo>
                    <a:pt x="1361" y="2449"/>
                  </a:lnTo>
                  <a:lnTo>
                    <a:pt x="1298" y="2533"/>
                  </a:lnTo>
                  <a:lnTo>
                    <a:pt x="1319" y="2595"/>
                  </a:lnTo>
                  <a:lnTo>
                    <a:pt x="1382" y="2512"/>
                  </a:lnTo>
                  <a:lnTo>
                    <a:pt x="1403" y="2449"/>
                  </a:lnTo>
                  <a:cubicBezTo>
                    <a:pt x="1445" y="2491"/>
                    <a:pt x="1486" y="2512"/>
                    <a:pt x="1507" y="2553"/>
                  </a:cubicBezTo>
                  <a:lnTo>
                    <a:pt x="1507" y="2595"/>
                  </a:lnTo>
                  <a:lnTo>
                    <a:pt x="1465" y="2616"/>
                  </a:lnTo>
                  <a:lnTo>
                    <a:pt x="1507" y="2658"/>
                  </a:lnTo>
                  <a:lnTo>
                    <a:pt x="1675" y="2721"/>
                  </a:lnTo>
                  <a:lnTo>
                    <a:pt x="1821" y="2700"/>
                  </a:lnTo>
                  <a:lnTo>
                    <a:pt x="1884" y="2616"/>
                  </a:lnTo>
                  <a:lnTo>
                    <a:pt x="1905" y="2700"/>
                  </a:lnTo>
                  <a:lnTo>
                    <a:pt x="1926" y="2721"/>
                  </a:lnTo>
                  <a:lnTo>
                    <a:pt x="1926" y="2616"/>
                  </a:lnTo>
                  <a:lnTo>
                    <a:pt x="1968" y="2574"/>
                  </a:lnTo>
                  <a:cubicBezTo>
                    <a:pt x="2009" y="2533"/>
                    <a:pt x="2030" y="2512"/>
                    <a:pt x="2030" y="2470"/>
                  </a:cubicBezTo>
                  <a:lnTo>
                    <a:pt x="2093" y="2386"/>
                  </a:lnTo>
                  <a:lnTo>
                    <a:pt x="2177" y="2344"/>
                  </a:lnTo>
                  <a:lnTo>
                    <a:pt x="2135" y="2302"/>
                  </a:lnTo>
                  <a:lnTo>
                    <a:pt x="2072" y="2323"/>
                  </a:lnTo>
                  <a:lnTo>
                    <a:pt x="2009" y="2407"/>
                  </a:lnTo>
                  <a:lnTo>
                    <a:pt x="2009" y="2386"/>
                  </a:lnTo>
                  <a:cubicBezTo>
                    <a:pt x="1989" y="2344"/>
                    <a:pt x="1989" y="2344"/>
                    <a:pt x="1989" y="2323"/>
                  </a:cubicBezTo>
                  <a:lnTo>
                    <a:pt x="2009" y="2302"/>
                  </a:lnTo>
                  <a:lnTo>
                    <a:pt x="2009" y="2219"/>
                  </a:lnTo>
                  <a:lnTo>
                    <a:pt x="2135" y="2177"/>
                  </a:lnTo>
                  <a:lnTo>
                    <a:pt x="2198" y="2114"/>
                  </a:lnTo>
                  <a:lnTo>
                    <a:pt x="2177" y="2051"/>
                  </a:lnTo>
                  <a:lnTo>
                    <a:pt x="2072" y="1968"/>
                  </a:lnTo>
                  <a:lnTo>
                    <a:pt x="2072" y="1905"/>
                  </a:lnTo>
                  <a:lnTo>
                    <a:pt x="2198" y="1863"/>
                  </a:lnTo>
                  <a:lnTo>
                    <a:pt x="2219" y="1737"/>
                  </a:lnTo>
                  <a:lnTo>
                    <a:pt x="2219" y="1591"/>
                  </a:lnTo>
                  <a:lnTo>
                    <a:pt x="2198" y="1486"/>
                  </a:lnTo>
                  <a:lnTo>
                    <a:pt x="2072" y="1486"/>
                  </a:lnTo>
                  <a:lnTo>
                    <a:pt x="1905" y="1528"/>
                  </a:lnTo>
                  <a:lnTo>
                    <a:pt x="1863" y="1633"/>
                  </a:lnTo>
                  <a:lnTo>
                    <a:pt x="1905" y="1675"/>
                  </a:lnTo>
                  <a:lnTo>
                    <a:pt x="1989" y="1737"/>
                  </a:lnTo>
                  <a:lnTo>
                    <a:pt x="1989" y="1779"/>
                  </a:lnTo>
                  <a:lnTo>
                    <a:pt x="1926" y="1758"/>
                  </a:lnTo>
                  <a:lnTo>
                    <a:pt x="1905" y="1779"/>
                  </a:lnTo>
                  <a:lnTo>
                    <a:pt x="1800" y="1696"/>
                  </a:lnTo>
                  <a:lnTo>
                    <a:pt x="1800" y="1654"/>
                  </a:lnTo>
                  <a:lnTo>
                    <a:pt x="1758" y="1570"/>
                  </a:lnTo>
                  <a:lnTo>
                    <a:pt x="1696" y="1591"/>
                  </a:lnTo>
                  <a:lnTo>
                    <a:pt x="1654" y="1675"/>
                  </a:lnTo>
                  <a:lnTo>
                    <a:pt x="1570" y="1696"/>
                  </a:lnTo>
                  <a:lnTo>
                    <a:pt x="1591" y="1779"/>
                  </a:lnTo>
                  <a:lnTo>
                    <a:pt x="1654" y="1863"/>
                  </a:lnTo>
                  <a:lnTo>
                    <a:pt x="1654" y="1989"/>
                  </a:lnTo>
                  <a:lnTo>
                    <a:pt x="1717" y="2072"/>
                  </a:lnTo>
                  <a:lnTo>
                    <a:pt x="1800" y="2072"/>
                  </a:lnTo>
                  <a:lnTo>
                    <a:pt x="1926" y="2093"/>
                  </a:lnTo>
                  <a:lnTo>
                    <a:pt x="1968" y="2156"/>
                  </a:lnTo>
                  <a:lnTo>
                    <a:pt x="1905" y="2198"/>
                  </a:lnTo>
                  <a:lnTo>
                    <a:pt x="1968" y="2261"/>
                  </a:lnTo>
                  <a:cubicBezTo>
                    <a:pt x="1926" y="2281"/>
                    <a:pt x="1926" y="2323"/>
                    <a:pt x="1926" y="2365"/>
                  </a:cubicBezTo>
                  <a:lnTo>
                    <a:pt x="1905" y="2386"/>
                  </a:lnTo>
                  <a:lnTo>
                    <a:pt x="1863" y="2386"/>
                  </a:lnTo>
                  <a:lnTo>
                    <a:pt x="1779" y="2407"/>
                  </a:lnTo>
                  <a:lnTo>
                    <a:pt x="1675" y="2261"/>
                  </a:lnTo>
                  <a:lnTo>
                    <a:pt x="1612" y="2281"/>
                  </a:lnTo>
                  <a:cubicBezTo>
                    <a:pt x="1591" y="2261"/>
                    <a:pt x="1570" y="2261"/>
                    <a:pt x="1549" y="2219"/>
                  </a:cubicBezTo>
                  <a:lnTo>
                    <a:pt x="1549" y="2198"/>
                  </a:lnTo>
                  <a:lnTo>
                    <a:pt x="1465" y="2114"/>
                  </a:lnTo>
                  <a:lnTo>
                    <a:pt x="1465" y="2177"/>
                  </a:lnTo>
                  <a:cubicBezTo>
                    <a:pt x="1465" y="2177"/>
                    <a:pt x="1445" y="2177"/>
                    <a:pt x="1445" y="2156"/>
                  </a:cubicBezTo>
                  <a:cubicBezTo>
                    <a:pt x="1403" y="2156"/>
                    <a:pt x="1403" y="2156"/>
                    <a:pt x="1382" y="2177"/>
                  </a:cubicBezTo>
                  <a:lnTo>
                    <a:pt x="1403" y="2093"/>
                  </a:lnTo>
                  <a:lnTo>
                    <a:pt x="1382" y="2009"/>
                  </a:lnTo>
                  <a:lnTo>
                    <a:pt x="1298" y="1863"/>
                  </a:lnTo>
                  <a:lnTo>
                    <a:pt x="1235" y="1863"/>
                  </a:lnTo>
                  <a:lnTo>
                    <a:pt x="1089" y="1779"/>
                  </a:lnTo>
                  <a:lnTo>
                    <a:pt x="1026" y="1612"/>
                  </a:lnTo>
                  <a:lnTo>
                    <a:pt x="1047" y="1654"/>
                  </a:lnTo>
                  <a:lnTo>
                    <a:pt x="1173" y="1591"/>
                  </a:lnTo>
                  <a:lnTo>
                    <a:pt x="1173" y="1445"/>
                  </a:lnTo>
                  <a:lnTo>
                    <a:pt x="1131" y="1340"/>
                  </a:lnTo>
                  <a:lnTo>
                    <a:pt x="1193" y="1256"/>
                  </a:lnTo>
                  <a:lnTo>
                    <a:pt x="1298" y="1235"/>
                  </a:lnTo>
                  <a:lnTo>
                    <a:pt x="1382" y="1298"/>
                  </a:lnTo>
                  <a:lnTo>
                    <a:pt x="1445" y="1277"/>
                  </a:lnTo>
                  <a:lnTo>
                    <a:pt x="1486" y="1298"/>
                  </a:lnTo>
                  <a:lnTo>
                    <a:pt x="1507" y="1256"/>
                  </a:lnTo>
                  <a:lnTo>
                    <a:pt x="1549" y="1152"/>
                  </a:lnTo>
                  <a:lnTo>
                    <a:pt x="1445" y="1047"/>
                  </a:lnTo>
                  <a:lnTo>
                    <a:pt x="1382" y="1110"/>
                  </a:lnTo>
                  <a:lnTo>
                    <a:pt x="1256" y="1110"/>
                  </a:lnTo>
                  <a:lnTo>
                    <a:pt x="1193" y="1026"/>
                  </a:lnTo>
                  <a:lnTo>
                    <a:pt x="1152" y="921"/>
                  </a:lnTo>
                  <a:lnTo>
                    <a:pt x="1089" y="921"/>
                  </a:lnTo>
                  <a:lnTo>
                    <a:pt x="1152" y="859"/>
                  </a:lnTo>
                  <a:lnTo>
                    <a:pt x="1152" y="754"/>
                  </a:lnTo>
                  <a:lnTo>
                    <a:pt x="1131" y="754"/>
                  </a:lnTo>
                  <a:cubicBezTo>
                    <a:pt x="1131" y="733"/>
                    <a:pt x="1152" y="712"/>
                    <a:pt x="1152" y="691"/>
                  </a:cubicBezTo>
                  <a:lnTo>
                    <a:pt x="1173" y="691"/>
                  </a:lnTo>
                  <a:lnTo>
                    <a:pt x="1277" y="503"/>
                  </a:lnTo>
                  <a:lnTo>
                    <a:pt x="1256" y="377"/>
                  </a:lnTo>
                  <a:lnTo>
                    <a:pt x="1277" y="315"/>
                  </a:lnTo>
                  <a:lnTo>
                    <a:pt x="1256" y="210"/>
                  </a:lnTo>
                  <a:lnTo>
                    <a:pt x="1340" y="64"/>
                  </a:lnTo>
                  <a:lnTo>
                    <a:pt x="1298"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1" name="Google Shape;911;p33"/>
            <p:cNvSpPr/>
            <p:nvPr/>
          </p:nvSpPr>
          <p:spPr>
            <a:xfrm>
              <a:off x="3743300" y="1958025"/>
              <a:ext cx="290325" cy="337425"/>
            </a:xfrm>
            <a:custGeom>
              <a:rect b="b" l="l" r="r" t="t"/>
              <a:pathLst>
                <a:path extrusionOk="0" h="13497" w="11613">
                  <a:moveTo>
                    <a:pt x="9792" y="1"/>
                  </a:moveTo>
                  <a:lnTo>
                    <a:pt x="9709" y="64"/>
                  </a:lnTo>
                  <a:lnTo>
                    <a:pt x="9709" y="126"/>
                  </a:lnTo>
                  <a:lnTo>
                    <a:pt x="9792" y="231"/>
                  </a:lnTo>
                  <a:lnTo>
                    <a:pt x="9730" y="273"/>
                  </a:lnTo>
                  <a:lnTo>
                    <a:pt x="9688" y="273"/>
                  </a:lnTo>
                  <a:lnTo>
                    <a:pt x="9604" y="168"/>
                  </a:lnTo>
                  <a:lnTo>
                    <a:pt x="9541" y="231"/>
                  </a:lnTo>
                  <a:lnTo>
                    <a:pt x="9520" y="336"/>
                  </a:lnTo>
                  <a:lnTo>
                    <a:pt x="9541" y="357"/>
                  </a:lnTo>
                  <a:lnTo>
                    <a:pt x="9625" y="357"/>
                  </a:lnTo>
                  <a:lnTo>
                    <a:pt x="9688" y="419"/>
                  </a:lnTo>
                  <a:lnTo>
                    <a:pt x="9646" y="440"/>
                  </a:lnTo>
                  <a:lnTo>
                    <a:pt x="9604" y="482"/>
                  </a:lnTo>
                  <a:lnTo>
                    <a:pt x="9604" y="566"/>
                  </a:lnTo>
                  <a:lnTo>
                    <a:pt x="9520" y="587"/>
                  </a:lnTo>
                  <a:lnTo>
                    <a:pt x="9520" y="670"/>
                  </a:lnTo>
                  <a:lnTo>
                    <a:pt x="9541" y="691"/>
                  </a:lnTo>
                  <a:lnTo>
                    <a:pt x="9479" y="754"/>
                  </a:lnTo>
                  <a:lnTo>
                    <a:pt x="9520" y="859"/>
                  </a:lnTo>
                  <a:lnTo>
                    <a:pt x="9479" y="901"/>
                  </a:lnTo>
                  <a:lnTo>
                    <a:pt x="9416" y="859"/>
                  </a:lnTo>
                  <a:lnTo>
                    <a:pt x="9332" y="901"/>
                  </a:lnTo>
                  <a:lnTo>
                    <a:pt x="9332" y="942"/>
                  </a:lnTo>
                  <a:lnTo>
                    <a:pt x="9269" y="984"/>
                  </a:lnTo>
                  <a:lnTo>
                    <a:pt x="9228" y="880"/>
                  </a:lnTo>
                  <a:lnTo>
                    <a:pt x="9332" y="670"/>
                  </a:lnTo>
                  <a:lnTo>
                    <a:pt x="9269" y="649"/>
                  </a:lnTo>
                  <a:lnTo>
                    <a:pt x="9269" y="587"/>
                  </a:lnTo>
                  <a:lnTo>
                    <a:pt x="9311" y="545"/>
                  </a:lnTo>
                  <a:lnTo>
                    <a:pt x="9311" y="357"/>
                  </a:lnTo>
                  <a:lnTo>
                    <a:pt x="9290" y="315"/>
                  </a:lnTo>
                  <a:lnTo>
                    <a:pt x="9228" y="315"/>
                  </a:lnTo>
                  <a:lnTo>
                    <a:pt x="9102" y="545"/>
                  </a:lnTo>
                  <a:lnTo>
                    <a:pt x="9081" y="670"/>
                  </a:lnTo>
                  <a:lnTo>
                    <a:pt x="8956" y="880"/>
                  </a:lnTo>
                  <a:lnTo>
                    <a:pt x="8893" y="1005"/>
                  </a:lnTo>
                  <a:lnTo>
                    <a:pt x="8956" y="1068"/>
                  </a:lnTo>
                  <a:lnTo>
                    <a:pt x="8914" y="1193"/>
                  </a:lnTo>
                  <a:lnTo>
                    <a:pt x="8767" y="1361"/>
                  </a:lnTo>
                  <a:lnTo>
                    <a:pt x="8704" y="1382"/>
                  </a:lnTo>
                  <a:lnTo>
                    <a:pt x="8704" y="1298"/>
                  </a:lnTo>
                  <a:lnTo>
                    <a:pt x="8663" y="1214"/>
                  </a:lnTo>
                  <a:lnTo>
                    <a:pt x="8767" y="1068"/>
                  </a:lnTo>
                  <a:lnTo>
                    <a:pt x="8746" y="963"/>
                  </a:lnTo>
                  <a:lnTo>
                    <a:pt x="8788" y="880"/>
                  </a:lnTo>
                  <a:lnTo>
                    <a:pt x="8746" y="775"/>
                  </a:lnTo>
                  <a:lnTo>
                    <a:pt x="8893" y="587"/>
                  </a:lnTo>
                  <a:lnTo>
                    <a:pt x="8914" y="482"/>
                  </a:lnTo>
                  <a:lnTo>
                    <a:pt x="8956" y="461"/>
                  </a:lnTo>
                  <a:lnTo>
                    <a:pt x="8956" y="419"/>
                  </a:lnTo>
                  <a:lnTo>
                    <a:pt x="8851" y="419"/>
                  </a:lnTo>
                  <a:lnTo>
                    <a:pt x="8767" y="315"/>
                  </a:lnTo>
                  <a:lnTo>
                    <a:pt x="8704" y="336"/>
                  </a:lnTo>
                  <a:lnTo>
                    <a:pt x="8746" y="440"/>
                  </a:lnTo>
                  <a:lnTo>
                    <a:pt x="8663" y="482"/>
                  </a:lnTo>
                  <a:lnTo>
                    <a:pt x="8663" y="419"/>
                  </a:lnTo>
                  <a:lnTo>
                    <a:pt x="8579" y="336"/>
                  </a:lnTo>
                  <a:lnTo>
                    <a:pt x="8495" y="315"/>
                  </a:lnTo>
                  <a:lnTo>
                    <a:pt x="8432" y="336"/>
                  </a:lnTo>
                  <a:lnTo>
                    <a:pt x="8453" y="482"/>
                  </a:lnTo>
                  <a:lnTo>
                    <a:pt x="8391" y="545"/>
                  </a:lnTo>
                  <a:lnTo>
                    <a:pt x="8349" y="482"/>
                  </a:lnTo>
                  <a:lnTo>
                    <a:pt x="8286" y="461"/>
                  </a:lnTo>
                  <a:lnTo>
                    <a:pt x="8244" y="482"/>
                  </a:lnTo>
                  <a:lnTo>
                    <a:pt x="8265" y="545"/>
                  </a:lnTo>
                  <a:lnTo>
                    <a:pt x="8391" y="608"/>
                  </a:lnTo>
                  <a:lnTo>
                    <a:pt x="8432" y="733"/>
                  </a:lnTo>
                  <a:lnTo>
                    <a:pt x="8391" y="775"/>
                  </a:lnTo>
                  <a:lnTo>
                    <a:pt x="8349" y="691"/>
                  </a:lnTo>
                  <a:lnTo>
                    <a:pt x="8265" y="775"/>
                  </a:lnTo>
                  <a:lnTo>
                    <a:pt x="8265" y="838"/>
                  </a:lnTo>
                  <a:lnTo>
                    <a:pt x="8286" y="880"/>
                  </a:lnTo>
                  <a:lnTo>
                    <a:pt x="8265" y="901"/>
                  </a:lnTo>
                  <a:lnTo>
                    <a:pt x="8160" y="859"/>
                  </a:lnTo>
                  <a:lnTo>
                    <a:pt x="8119" y="859"/>
                  </a:lnTo>
                  <a:lnTo>
                    <a:pt x="8035" y="963"/>
                  </a:lnTo>
                  <a:lnTo>
                    <a:pt x="7951" y="1005"/>
                  </a:lnTo>
                  <a:lnTo>
                    <a:pt x="7951" y="1047"/>
                  </a:lnTo>
                  <a:lnTo>
                    <a:pt x="8014" y="1068"/>
                  </a:lnTo>
                  <a:lnTo>
                    <a:pt x="7909" y="1131"/>
                  </a:lnTo>
                  <a:lnTo>
                    <a:pt x="7868" y="1214"/>
                  </a:lnTo>
                  <a:lnTo>
                    <a:pt x="7972" y="1319"/>
                  </a:lnTo>
                  <a:lnTo>
                    <a:pt x="7909" y="1382"/>
                  </a:lnTo>
                  <a:lnTo>
                    <a:pt x="7972" y="1424"/>
                  </a:lnTo>
                  <a:lnTo>
                    <a:pt x="8035" y="1466"/>
                  </a:lnTo>
                  <a:lnTo>
                    <a:pt x="7972" y="1507"/>
                  </a:lnTo>
                  <a:lnTo>
                    <a:pt x="7847" y="1507"/>
                  </a:lnTo>
                  <a:lnTo>
                    <a:pt x="7805" y="1361"/>
                  </a:lnTo>
                  <a:lnTo>
                    <a:pt x="7742" y="1319"/>
                  </a:lnTo>
                  <a:lnTo>
                    <a:pt x="7805" y="1277"/>
                  </a:lnTo>
                  <a:lnTo>
                    <a:pt x="7721" y="1214"/>
                  </a:lnTo>
                  <a:lnTo>
                    <a:pt x="7491" y="1214"/>
                  </a:lnTo>
                  <a:lnTo>
                    <a:pt x="7303" y="1089"/>
                  </a:lnTo>
                  <a:lnTo>
                    <a:pt x="7240" y="1089"/>
                  </a:lnTo>
                  <a:lnTo>
                    <a:pt x="7198" y="1131"/>
                  </a:lnTo>
                  <a:lnTo>
                    <a:pt x="7177" y="1068"/>
                  </a:lnTo>
                  <a:lnTo>
                    <a:pt x="7072" y="1173"/>
                  </a:lnTo>
                  <a:lnTo>
                    <a:pt x="6968" y="1173"/>
                  </a:lnTo>
                  <a:lnTo>
                    <a:pt x="6968" y="1214"/>
                  </a:lnTo>
                  <a:lnTo>
                    <a:pt x="7093" y="1382"/>
                  </a:lnTo>
                  <a:lnTo>
                    <a:pt x="7177" y="1382"/>
                  </a:lnTo>
                  <a:lnTo>
                    <a:pt x="7219" y="1424"/>
                  </a:lnTo>
                  <a:lnTo>
                    <a:pt x="7344" y="1424"/>
                  </a:lnTo>
                  <a:lnTo>
                    <a:pt x="7303" y="1528"/>
                  </a:lnTo>
                  <a:lnTo>
                    <a:pt x="7303" y="1633"/>
                  </a:lnTo>
                  <a:lnTo>
                    <a:pt x="7407" y="1779"/>
                  </a:lnTo>
                  <a:lnTo>
                    <a:pt x="7386" y="1842"/>
                  </a:lnTo>
                  <a:lnTo>
                    <a:pt x="7303" y="1800"/>
                  </a:lnTo>
                  <a:lnTo>
                    <a:pt x="7219" y="1654"/>
                  </a:lnTo>
                  <a:lnTo>
                    <a:pt x="7114" y="1612"/>
                  </a:lnTo>
                  <a:lnTo>
                    <a:pt x="7072" y="1528"/>
                  </a:lnTo>
                  <a:lnTo>
                    <a:pt x="7031" y="1633"/>
                  </a:lnTo>
                  <a:lnTo>
                    <a:pt x="6968" y="1717"/>
                  </a:lnTo>
                  <a:lnTo>
                    <a:pt x="6926" y="1591"/>
                  </a:lnTo>
                  <a:lnTo>
                    <a:pt x="6863" y="1633"/>
                  </a:lnTo>
                  <a:lnTo>
                    <a:pt x="6863" y="1717"/>
                  </a:lnTo>
                  <a:lnTo>
                    <a:pt x="6759" y="1800"/>
                  </a:lnTo>
                  <a:lnTo>
                    <a:pt x="6759" y="1884"/>
                  </a:lnTo>
                  <a:lnTo>
                    <a:pt x="6884" y="1947"/>
                  </a:lnTo>
                  <a:lnTo>
                    <a:pt x="6926" y="2051"/>
                  </a:lnTo>
                  <a:lnTo>
                    <a:pt x="6821" y="2030"/>
                  </a:lnTo>
                  <a:lnTo>
                    <a:pt x="6779" y="1989"/>
                  </a:lnTo>
                  <a:lnTo>
                    <a:pt x="6696" y="2114"/>
                  </a:lnTo>
                  <a:lnTo>
                    <a:pt x="6675" y="2177"/>
                  </a:lnTo>
                  <a:lnTo>
                    <a:pt x="6549" y="2302"/>
                  </a:lnTo>
                  <a:lnTo>
                    <a:pt x="6549" y="2219"/>
                  </a:lnTo>
                  <a:lnTo>
                    <a:pt x="6654" y="2156"/>
                  </a:lnTo>
                  <a:lnTo>
                    <a:pt x="6591" y="2093"/>
                  </a:lnTo>
                  <a:lnTo>
                    <a:pt x="6696" y="1926"/>
                  </a:lnTo>
                  <a:lnTo>
                    <a:pt x="6612" y="1612"/>
                  </a:lnTo>
                  <a:lnTo>
                    <a:pt x="6549" y="1654"/>
                  </a:lnTo>
                  <a:lnTo>
                    <a:pt x="6403" y="1842"/>
                  </a:lnTo>
                  <a:lnTo>
                    <a:pt x="6403" y="2010"/>
                  </a:lnTo>
                  <a:lnTo>
                    <a:pt x="6445" y="2051"/>
                  </a:lnTo>
                  <a:lnTo>
                    <a:pt x="6340" y="2156"/>
                  </a:lnTo>
                  <a:lnTo>
                    <a:pt x="6340" y="2051"/>
                  </a:lnTo>
                  <a:lnTo>
                    <a:pt x="6382" y="1947"/>
                  </a:lnTo>
                  <a:lnTo>
                    <a:pt x="6340" y="1800"/>
                  </a:lnTo>
                  <a:lnTo>
                    <a:pt x="6277" y="1779"/>
                  </a:lnTo>
                  <a:lnTo>
                    <a:pt x="6173" y="1842"/>
                  </a:lnTo>
                  <a:lnTo>
                    <a:pt x="6089" y="1989"/>
                  </a:lnTo>
                  <a:lnTo>
                    <a:pt x="6152" y="2114"/>
                  </a:lnTo>
                  <a:lnTo>
                    <a:pt x="6152" y="2177"/>
                  </a:lnTo>
                  <a:lnTo>
                    <a:pt x="6298" y="2323"/>
                  </a:lnTo>
                  <a:lnTo>
                    <a:pt x="6340" y="2407"/>
                  </a:lnTo>
                  <a:lnTo>
                    <a:pt x="6277" y="2512"/>
                  </a:lnTo>
                  <a:lnTo>
                    <a:pt x="6235" y="2344"/>
                  </a:lnTo>
                  <a:lnTo>
                    <a:pt x="6131" y="2302"/>
                  </a:lnTo>
                  <a:lnTo>
                    <a:pt x="6047" y="2114"/>
                  </a:lnTo>
                  <a:lnTo>
                    <a:pt x="5984" y="2093"/>
                  </a:lnTo>
                  <a:lnTo>
                    <a:pt x="5859" y="2135"/>
                  </a:lnTo>
                  <a:lnTo>
                    <a:pt x="5838" y="2219"/>
                  </a:lnTo>
                  <a:lnTo>
                    <a:pt x="5984" y="2323"/>
                  </a:lnTo>
                  <a:lnTo>
                    <a:pt x="6047" y="2323"/>
                  </a:lnTo>
                  <a:lnTo>
                    <a:pt x="6089" y="2365"/>
                  </a:lnTo>
                  <a:lnTo>
                    <a:pt x="5984" y="2344"/>
                  </a:lnTo>
                  <a:lnTo>
                    <a:pt x="5880" y="2407"/>
                  </a:lnTo>
                  <a:lnTo>
                    <a:pt x="5963" y="2512"/>
                  </a:lnTo>
                  <a:lnTo>
                    <a:pt x="5838" y="2428"/>
                  </a:lnTo>
                  <a:lnTo>
                    <a:pt x="5838" y="2302"/>
                  </a:lnTo>
                  <a:lnTo>
                    <a:pt x="5775" y="2261"/>
                  </a:lnTo>
                  <a:lnTo>
                    <a:pt x="5754" y="2156"/>
                  </a:lnTo>
                  <a:lnTo>
                    <a:pt x="5712" y="2219"/>
                  </a:lnTo>
                  <a:lnTo>
                    <a:pt x="5671" y="2365"/>
                  </a:lnTo>
                  <a:lnTo>
                    <a:pt x="5733" y="2428"/>
                  </a:lnTo>
                  <a:lnTo>
                    <a:pt x="5712" y="2554"/>
                  </a:lnTo>
                  <a:lnTo>
                    <a:pt x="5629" y="2512"/>
                  </a:lnTo>
                  <a:lnTo>
                    <a:pt x="5545" y="2533"/>
                  </a:lnTo>
                  <a:lnTo>
                    <a:pt x="5419" y="2658"/>
                  </a:lnTo>
                  <a:lnTo>
                    <a:pt x="5440" y="2679"/>
                  </a:lnTo>
                  <a:lnTo>
                    <a:pt x="5524" y="2658"/>
                  </a:lnTo>
                  <a:lnTo>
                    <a:pt x="5608" y="2763"/>
                  </a:lnTo>
                  <a:lnTo>
                    <a:pt x="5503" y="2763"/>
                  </a:lnTo>
                  <a:lnTo>
                    <a:pt x="5440" y="2826"/>
                  </a:lnTo>
                  <a:lnTo>
                    <a:pt x="5503" y="2846"/>
                  </a:lnTo>
                  <a:lnTo>
                    <a:pt x="5461" y="2888"/>
                  </a:lnTo>
                  <a:lnTo>
                    <a:pt x="5357" y="2930"/>
                  </a:lnTo>
                  <a:lnTo>
                    <a:pt x="5357" y="2972"/>
                  </a:lnTo>
                  <a:lnTo>
                    <a:pt x="5399" y="2993"/>
                  </a:lnTo>
                  <a:lnTo>
                    <a:pt x="5336" y="2993"/>
                  </a:lnTo>
                  <a:lnTo>
                    <a:pt x="5294" y="2951"/>
                  </a:lnTo>
                  <a:lnTo>
                    <a:pt x="5210" y="2972"/>
                  </a:lnTo>
                  <a:lnTo>
                    <a:pt x="5127" y="3077"/>
                  </a:lnTo>
                  <a:lnTo>
                    <a:pt x="5147" y="3139"/>
                  </a:lnTo>
                  <a:lnTo>
                    <a:pt x="5127" y="3160"/>
                  </a:lnTo>
                  <a:lnTo>
                    <a:pt x="5022" y="3160"/>
                  </a:lnTo>
                  <a:lnTo>
                    <a:pt x="4938" y="3265"/>
                  </a:lnTo>
                  <a:lnTo>
                    <a:pt x="5043" y="3307"/>
                  </a:lnTo>
                  <a:lnTo>
                    <a:pt x="5315" y="3223"/>
                  </a:lnTo>
                  <a:lnTo>
                    <a:pt x="5357" y="3265"/>
                  </a:lnTo>
                  <a:lnTo>
                    <a:pt x="5461" y="3202"/>
                  </a:lnTo>
                  <a:lnTo>
                    <a:pt x="5524" y="3202"/>
                  </a:lnTo>
                  <a:lnTo>
                    <a:pt x="5524" y="3286"/>
                  </a:lnTo>
                  <a:lnTo>
                    <a:pt x="5461" y="3370"/>
                  </a:lnTo>
                  <a:lnTo>
                    <a:pt x="5440" y="3516"/>
                  </a:lnTo>
                  <a:lnTo>
                    <a:pt x="5419" y="3558"/>
                  </a:lnTo>
                  <a:lnTo>
                    <a:pt x="5357" y="3495"/>
                  </a:lnTo>
                  <a:lnTo>
                    <a:pt x="5336" y="3411"/>
                  </a:lnTo>
                  <a:lnTo>
                    <a:pt x="5252" y="3453"/>
                  </a:lnTo>
                  <a:lnTo>
                    <a:pt x="5210" y="3390"/>
                  </a:lnTo>
                  <a:lnTo>
                    <a:pt x="5106" y="3390"/>
                  </a:lnTo>
                  <a:lnTo>
                    <a:pt x="5127" y="3453"/>
                  </a:lnTo>
                  <a:lnTo>
                    <a:pt x="5106" y="3495"/>
                  </a:lnTo>
                  <a:lnTo>
                    <a:pt x="5022" y="3453"/>
                  </a:lnTo>
                  <a:lnTo>
                    <a:pt x="4938" y="3474"/>
                  </a:lnTo>
                  <a:lnTo>
                    <a:pt x="5043" y="3516"/>
                  </a:lnTo>
                  <a:lnTo>
                    <a:pt x="5085" y="3600"/>
                  </a:lnTo>
                  <a:lnTo>
                    <a:pt x="5022" y="3621"/>
                  </a:lnTo>
                  <a:lnTo>
                    <a:pt x="5001" y="3683"/>
                  </a:lnTo>
                  <a:lnTo>
                    <a:pt x="5001" y="3746"/>
                  </a:lnTo>
                  <a:lnTo>
                    <a:pt x="4980" y="3809"/>
                  </a:lnTo>
                  <a:lnTo>
                    <a:pt x="4938" y="3725"/>
                  </a:lnTo>
                  <a:lnTo>
                    <a:pt x="4938" y="3621"/>
                  </a:lnTo>
                  <a:lnTo>
                    <a:pt x="4875" y="3558"/>
                  </a:lnTo>
                  <a:lnTo>
                    <a:pt x="4792" y="3621"/>
                  </a:lnTo>
                  <a:lnTo>
                    <a:pt x="4708" y="3662"/>
                  </a:lnTo>
                  <a:lnTo>
                    <a:pt x="4666" y="3579"/>
                  </a:lnTo>
                  <a:lnTo>
                    <a:pt x="4687" y="3516"/>
                  </a:lnTo>
                  <a:lnTo>
                    <a:pt x="4624" y="3516"/>
                  </a:lnTo>
                  <a:lnTo>
                    <a:pt x="4520" y="3621"/>
                  </a:lnTo>
                  <a:lnTo>
                    <a:pt x="4603" y="3704"/>
                  </a:lnTo>
                  <a:lnTo>
                    <a:pt x="4729" y="3704"/>
                  </a:lnTo>
                  <a:lnTo>
                    <a:pt x="4834" y="3746"/>
                  </a:lnTo>
                  <a:lnTo>
                    <a:pt x="4792" y="3830"/>
                  </a:lnTo>
                  <a:lnTo>
                    <a:pt x="4583" y="3893"/>
                  </a:lnTo>
                  <a:lnTo>
                    <a:pt x="4520" y="3830"/>
                  </a:lnTo>
                  <a:lnTo>
                    <a:pt x="4457" y="3830"/>
                  </a:lnTo>
                  <a:lnTo>
                    <a:pt x="4394" y="3934"/>
                  </a:lnTo>
                  <a:lnTo>
                    <a:pt x="4478" y="4018"/>
                  </a:lnTo>
                  <a:lnTo>
                    <a:pt x="4394" y="4102"/>
                  </a:lnTo>
                  <a:lnTo>
                    <a:pt x="4478" y="4102"/>
                  </a:lnTo>
                  <a:lnTo>
                    <a:pt x="4583" y="3976"/>
                  </a:lnTo>
                  <a:lnTo>
                    <a:pt x="4687" y="3976"/>
                  </a:lnTo>
                  <a:lnTo>
                    <a:pt x="4729" y="4039"/>
                  </a:lnTo>
                  <a:lnTo>
                    <a:pt x="4583" y="4081"/>
                  </a:lnTo>
                  <a:lnTo>
                    <a:pt x="4562" y="4186"/>
                  </a:lnTo>
                  <a:lnTo>
                    <a:pt x="4603" y="4248"/>
                  </a:lnTo>
                  <a:lnTo>
                    <a:pt x="4729" y="4332"/>
                  </a:lnTo>
                  <a:lnTo>
                    <a:pt x="4729" y="4416"/>
                  </a:lnTo>
                  <a:lnTo>
                    <a:pt x="4666" y="4353"/>
                  </a:lnTo>
                  <a:lnTo>
                    <a:pt x="4583" y="4353"/>
                  </a:lnTo>
                  <a:lnTo>
                    <a:pt x="4499" y="4248"/>
                  </a:lnTo>
                  <a:lnTo>
                    <a:pt x="4457" y="4248"/>
                  </a:lnTo>
                  <a:lnTo>
                    <a:pt x="4373" y="4332"/>
                  </a:lnTo>
                  <a:lnTo>
                    <a:pt x="4457" y="4395"/>
                  </a:lnTo>
                  <a:lnTo>
                    <a:pt x="4352" y="4416"/>
                  </a:lnTo>
                  <a:lnTo>
                    <a:pt x="4248" y="4499"/>
                  </a:lnTo>
                  <a:lnTo>
                    <a:pt x="4248" y="4541"/>
                  </a:lnTo>
                  <a:lnTo>
                    <a:pt x="4352" y="4604"/>
                  </a:lnTo>
                  <a:lnTo>
                    <a:pt x="4457" y="4541"/>
                  </a:lnTo>
                  <a:lnTo>
                    <a:pt x="4499" y="4604"/>
                  </a:lnTo>
                  <a:lnTo>
                    <a:pt x="4603" y="4562"/>
                  </a:lnTo>
                  <a:lnTo>
                    <a:pt x="4624" y="4646"/>
                  </a:lnTo>
                  <a:lnTo>
                    <a:pt x="4708" y="4709"/>
                  </a:lnTo>
                  <a:lnTo>
                    <a:pt x="4708" y="4751"/>
                  </a:lnTo>
                  <a:lnTo>
                    <a:pt x="4562" y="4667"/>
                  </a:lnTo>
                  <a:lnTo>
                    <a:pt x="4415" y="4667"/>
                  </a:lnTo>
                  <a:lnTo>
                    <a:pt x="4373" y="4709"/>
                  </a:lnTo>
                  <a:lnTo>
                    <a:pt x="4206" y="4730"/>
                  </a:lnTo>
                  <a:lnTo>
                    <a:pt x="4206" y="4792"/>
                  </a:lnTo>
                  <a:lnTo>
                    <a:pt x="4143" y="4855"/>
                  </a:lnTo>
                  <a:lnTo>
                    <a:pt x="4080" y="4834"/>
                  </a:lnTo>
                  <a:lnTo>
                    <a:pt x="3955" y="4918"/>
                  </a:lnTo>
                  <a:lnTo>
                    <a:pt x="3871" y="4918"/>
                  </a:lnTo>
                  <a:lnTo>
                    <a:pt x="3850" y="4960"/>
                  </a:lnTo>
                  <a:lnTo>
                    <a:pt x="3955" y="4981"/>
                  </a:lnTo>
                  <a:lnTo>
                    <a:pt x="3997" y="5064"/>
                  </a:lnTo>
                  <a:lnTo>
                    <a:pt x="3934" y="5127"/>
                  </a:lnTo>
                  <a:lnTo>
                    <a:pt x="3871" y="5085"/>
                  </a:lnTo>
                  <a:lnTo>
                    <a:pt x="3850" y="5127"/>
                  </a:lnTo>
                  <a:lnTo>
                    <a:pt x="3934" y="5169"/>
                  </a:lnTo>
                  <a:lnTo>
                    <a:pt x="3892" y="5232"/>
                  </a:lnTo>
                  <a:lnTo>
                    <a:pt x="3787" y="5190"/>
                  </a:lnTo>
                  <a:lnTo>
                    <a:pt x="3766" y="5169"/>
                  </a:lnTo>
                  <a:lnTo>
                    <a:pt x="3746" y="5190"/>
                  </a:lnTo>
                  <a:lnTo>
                    <a:pt x="3829" y="5274"/>
                  </a:lnTo>
                  <a:lnTo>
                    <a:pt x="3766" y="5295"/>
                  </a:lnTo>
                  <a:lnTo>
                    <a:pt x="3787" y="5378"/>
                  </a:lnTo>
                  <a:lnTo>
                    <a:pt x="3850" y="5378"/>
                  </a:lnTo>
                  <a:lnTo>
                    <a:pt x="3787" y="5399"/>
                  </a:lnTo>
                  <a:lnTo>
                    <a:pt x="3725" y="5441"/>
                  </a:lnTo>
                  <a:lnTo>
                    <a:pt x="3662" y="5378"/>
                  </a:lnTo>
                  <a:lnTo>
                    <a:pt x="3662" y="5462"/>
                  </a:lnTo>
                  <a:lnTo>
                    <a:pt x="3641" y="5504"/>
                  </a:lnTo>
                  <a:lnTo>
                    <a:pt x="3683" y="5546"/>
                  </a:lnTo>
                  <a:lnTo>
                    <a:pt x="3850" y="5587"/>
                  </a:lnTo>
                  <a:lnTo>
                    <a:pt x="3871" y="5671"/>
                  </a:lnTo>
                  <a:lnTo>
                    <a:pt x="3934" y="5671"/>
                  </a:lnTo>
                  <a:lnTo>
                    <a:pt x="4039" y="5650"/>
                  </a:lnTo>
                  <a:lnTo>
                    <a:pt x="3955" y="5692"/>
                  </a:lnTo>
                  <a:lnTo>
                    <a:pt x="3955" y="5755"/>
                  </a:lnTo>
                  <a:lnTo>
                    <a:pt x="3850" y="5755"/>
                  </a:lnTo>
                  <a:lnTo>
                    <a:pt x="3829" y="5713"/>
                  </a:lnTo>
                  <a:lnTo>
                    <a:pt x="3662" y="5713"/>
                  </a:lnTo>
                  <a:lnTo>
                    <a:pt x="3557" y="5818"/>
                  </a:lnTo>
                  <a:lnTo>
                    <a:pt x="3578" y="5839"/>
                  </a:lnTo>
                  <a:lnTo>
                    <a:pt x="3683" y="5839"/>
                  </a:lnTo>
                  <a:lnTo>
                    <a:pt x="3725" y="5922"/>
                  </a:lnTo>
                  <a:lnTo>
                    <a:pt x="3766" y="5985"/>
                  </a:lnTo>
                  <a:lnTo>
                    <a:pt x="3766" y="6069"/>
                  </a:lnTo>
                  <a:lnTo>
                    <a:pt x="3683" y="6006"/>
                  </a:lnTo>
                  <a:lnTo>
                    <a:pt x="3641" y="6006"/>
                  </a:lnTo>
                  <a:lnTo>
                    <a:pt x="3578" y="6069"/>
                  </a:lnTo>
                  <a:lnTo>
                    <a:pt x="3578" y="6131"/>
                  </a:lnTo>
                  <a:lnTo>
                    <a:pt x="3557" y="6173"/>
                  </a:lnTo>
                  <a:lnTo>
                    <a:pt x="3620" y="6215"/>
                  </a:lnTo>
                  <a:lnTo>
                    <a:pt x="3641" y="6299"/>
                  </a:lnTo>
                  <a:lnTo>
                    <a:pt x="3578" y="6299"/>
                  </a:lnTo>
                  <a:lnTo>
                    <a:pt x="3515" y="6236"/>
                  </a:lnTo>
                  <a:lnTo>
                    <a:pt x="3474" y="6278"/>
                  </a:lnTo>
                  <a:lnTo>
                    <a:pt x="3474" y="6341"/>
                  </a:lnTo>
                  <a:lnTo>
                    <a:pt x="3578" y="6362"/>
                  </a:lnTo>
                  <a:lnTo>
                    <a:pt x="3578" y="6424"/>
                  </a:lnTo>
                  <a:lnTo>
                    <a:pt x="3578" y="6508"/>
                  </a:lnTo>
                  <a:lnTo>
                    <a:pt x="3453" y="6403"/>
                  </a:lnTo>
                  <a:lnTo>
                    <a:pt x="3411" y="6445"/>
                  </a:lnTo>
                  <a:lnTo>
                    <a:pt x="3411" y="6529"/>
                  </a:lnTo>
                  <a:lnTo>
                    <a:pt x="3432" y="6529"/>
                  </a:lnTo>
                  <a:lnTo>
                    <a:pt x="3432" y="6634"/>
                  </a:lnTo>
                  <a:lnTo>
                    <a:pt x="3474" y="6738"/>
                  </a:lnTo>
                  <a:lnTo>
                    <a:pt x="3536" y="6738"/>
                  </a:lnTo>
                  <a:lnTo>
                    <a:pt x="3578" y="6634"/>
                  </a:lnTo>
                  <a:lnTo>
                    <a:pt x="3641" y="6634"/>
                  </a:lnTo>
                  <a:lnTo>
                    <a:pt x="3578" y="6759"/>
                  </a:lnTo>
                  <a:lnTo>
                    <a:pt x="3536" y="6801"/>
                  </a:lnTo>
                  <a:lnTo>
                    <a:pt x="3432" y="6885"/>
                  </a:lnTo>
                  <a:lnTo>
                    <a:pt x="3348" y="6885"/>
                  </a:lnTo>
                  <a:lnTo>
                    <a:pt x="3264" y="6927"/>
                  </a:lnTo>
                  <a:lnTo>
                    <a:pt x="3264" y="6968"/>
                  </a:lnTo>
                  <a:lnTo>
                    <a:pt x="3202" y="7031"/>
                  </a:lnTo>
                  <a:lnTo>
                    <a:pt x="3118" y="7073"/>
                  </a:lnTo>
                  <a:lnTo>
                    <a:pt x="3202" y="7136"/>
                  </a:lnTo>
                  <a:lnTo>
                    <a:pt x="3160" y="7157"/>
                  </a:lnTo>
                  <a:lnTo>
                    <a:pt x="3013" y="7178"/>
                  </a:lnTo>
                  <a:lnTo>
                    <a:pt x="2950" y="7261"/>
                  </a:lnTo>
                  <a:lnTo>
                    <a:pt x="2950" y="7324"/>
                  </a:lnTo>
                  <a:lnTo>
                    <a:pt x="3055" y="7345"/>
                  </a:lnTo>
                  <a:lnTo>
                    <a:pt x="2992" y="7387"/>
                  </a:lnTo>
                  <a:lnTo>
                    <a:pt x="2930" y="7492"/>
                  </a:lnTo>
                  <a:lnTo>
                    <a:pt x="2846" y="7492"/>
                  </a:lnTo>
                  <a:lnTo>
                    <a:pt x="2825" y="7408"/>
                  </a:lnTo>
                  <a:lnTo>
                    <a:pt x="2783" y="7366"/>
                  </a:lnTo>
                  <a:lnTo>
                    <a:pt x="2741" y="7408"/>
                  </a:lnTo>
                  <a:lnTo>
                    <a:pt x="2678" y="7408"/>
                  </a:lnTo>
                  <a:lnTo>
                    <a:pt x="2699" y="7492"/>
                  </a:lnTo>
                  <a:lnTo>
                    <a:pt x="2637" y="7554"/>
                  </a:lnTo>
                  <a:lnTo>
                    <a:pt x="2637" y="7596"/>
                  </a:lnTo>
                  <a:lnTo>
                    <a:pt x="2678" y="7659"/>
                  </a:lnTo>
                  <a:lnTo>
                    <a:pt x="2532" y="7659"/>
                  </a:lnTo>
                  <a:lnTo>
                    <a:pt x="2490" y="7680"/>
                  </a:lnTo>
                  <a:lnTo>
                    <a:pt x="2490" y="7805"/>
                  </a:lnTo>
                  <a:lnTo>
                    <a:pt x="2386" y="7868"/>
                  </a:lnTo>
                  <a:lnTo>
                    <a:pt x="2406" y="7910"/>
                  </a:lnTo>
                  <a:lnTo>
                    <a:pt x="2386" y="8015"/>
                  </a:lnTo>
                  <a:lnTo>
                    <a:pt x="2302" y="8098"/>
                  </a:lnTo>
                  <a:lnTo>
                    <a:pt x="2197" y="8182"/>
                  </a:lnTo>
                  <a:lnTo>
                    <a:pt x="2218" y="8224"/>
                  </a:lnTo>
                  <a:lnTo>
                    <a:pt x="2365" y="8161"/>
                  </a:lnTo>
                  <a:lnTo>
                    <a:pt x="2406" y="8161"/>
                  </a:lnTo>
                  <a:lnTo>
                    <a:pt x="2406" y="8224"/>
                  </a:lnTo>
                  <a:lnTo>
                    <a:pt x="2323" y="8266"/>
                  </a:lnTo>
                  <a:lnTo>
                    <a:pt x="2323" y="8370"/>
                  </a:lnTo>
                  <a:lnTo>
                    <a:pt x="2386" y="8454"/>
                  </a:lnTo>
                  <a:lnTo>
                    <a:pt x="2511" y="8391"/>
                  </a:lnTo>
                  <a:lnTo>
                    <a:pt x="2637" y="8370"/>
                  </a:lnTo>
                  <a:lnTo>
                    <a:pt x="2804" y="8203"/>
                  </a:lnTo>
                  <a:lnTo>
                    <a:pt x="2804" y="8119"/>
                  </a:lnTo>
                  <a:lnTo>
                    <a:pt x="2720" y="8161"/>
                  </a:lnTo>
                  <a:lnTo>
                    <a:pt x="2804" y="8056"/>
                  </a:lnTo>
                  <a:lnTo>
                    <a:pt x="2825" y="7910"/>
                  </a:lnTo>
                  <a:lnTo>
                    <a:pt x="2846" y="7910"/>
                  </a:lnTo>
                  <a:lnTo>
                    <a:pt x="2909" y="7868"/>
                  </a:lnTo>
                  <a:lnTo>
                    <a:pt x="3013" y="7889"/>
                  </a:lnTo>
                  <a:lnTo>
                    <a:pt x="3055" y="7889"/>
                  </a:lnTo>
                  <a:lnTo>
                    <a:pt x="2909" y="7994"/>
                  </a:lnTo>
                  <a:lnTo>
                    <a:pt x="2909" y="8056"/>
                  </a:lnTo>
                  <a:lnTo>
                    <a:pt x="3055" y="8098"/>
                  </a:lnTo>
                  <a:lnTo>
                    <a:pt x="3013" y="8182"/>
                  </a:lnTo>
                  <a:lnTo>
                    <a:pt x="2930" y="8182"/>
                  </a:lnTo>
                  <a:lnTo>
                    <a:pt x="2783" y="8370"/>
                  </a:lnTo>
                  <a:lnTo>
                    <a:pt x="2888" y="8412"/>
                  </a:lnTo>
                  <a:lnTo>
                    <a:pt x="2804" y="8496"/>
                  </a:lnTo>
                  <a:lnTo>
                    <a:pt x="2825" y="8600"/>
                  </a:lnTo>
                  <a:lnTo>
                    <a:pt x="2720" y="8580"/>
                  </a:lnTo>
                  <a:lnTo>
                    <a:pt x="2637" y="8496"/>
                  </a:lnTo>
                  <a:lnTo>
                    <a:pt x="2511" y="8496"/>
                  </a:lnTo>
                  <a:lnTo>
                    <a:pt x="2427" y="8538"/>
                  </a:lnTo>
                  <a:lnTo>
                    <a:pt x="2427" y="8642"/>
                  </a:lnTo>
                  <a:lnTo>
                    <a:pt x="2365" y="8705"/>
                  </a:lnTo>
                  <a:lnTo>
                    <a:pt x="2260" y="8747"/>
                  </a:lnTo>
                  <a:lnTo>
                    <a:pt x="2260" y="8747"/>
                  </a:lnTo>
                  <a:lnTo>
                    <a:pt x="2323" y="8684"/>
                  </a:lnTo>
                  <a:lnTo>
                    <a:pt x="2386" y="8642"/>
                  </a:lnTo>
                  <a:lnTo>
                    <a:pt x="2302" y="8538"/>
                  </a:lnTo>
                  <a:lnTo>
                    <a:pt x="2302" y="8433"/>
                  </a:lnTo>
                  <a:lnTo>
                    <a:pt x="2218" y="8328"/>
                  </a:lnTo>
                  <a:lnTo>
                    <a:pt x="2155" y="8328"/>
                  </a:lnTo>
                  <a:lnTo>
                    <a:pt x="2093" y="8412"/>
                  </a:lnTo>
                  <a:lnTo>
                    <a:pt x="1988" y="8412"/>
                  </a:lnTo>
                  <a:lnTo>
                    <a:pt x="1988" y="8454"/>
                  </a:lnTo>
                  <a:lnTo>
                    <a:pt x="2155" y="8454"/>
                  </a:lnTo>
                  <a:lnTo>
                    <a:pt x="1988" y="8600"/>
                  </a:lnTo>
                  <a:lnTo>
                    <a:pt x="1883" y="8580"/>
                  </a:lnTo>
                  <a:lnTo>
                    <a:pt x="1800" y="8580"/>
                  </a:lnTo>
                  <a:lnTo>
                    <a:pt x="1695" y="8684"/>
                  </a:lnTo>
                  <a:lnTo>
                    <a:pt x="1758" y="8705"/>
                  </a:lnTo>
                  <a:lnTo>
                    <a:pt x="1842" y="8684"/>
                  </a:lnTo>
                  <a:lnTo>
                    <a:pt x="1862" y="8705"/>
                  </a:lnTo>
                  <a:lnTo>
                    <a:pt x="1737" y="8789"/>
                  </a:lnTo>
                  <a:lnTo>
                    <a:pt x="1674" y="8831"/>
                  </a:lnTo>
                  <a:lnTo>
                    <a:pt x="1632" y="8789"/>
                  </a:lnTo>
                  <a:lnTo>
                    <a:pt x="1549" y="8789"/>
                  </a:lnTo>
                  <a:lnTo>
                    <a:pt x="1549" y="8831"/>
                  </a:lnTo>
                  <a:lnTo>
                    <a:pt x="1674" y="8914"/>
                  </a:lnTo>
                  <a:lnTo>
                    <a:pt x="1800" y="8914"/>
                  </a:lnTo>
                  <a:lnTo>
                    <a:pt x="1779" y="8977"/>
                  </a:lnTo>
                  <a:lnTo>
                    <a:pt x="1862" y="9019"/>
                  </a:lnTo>
                  <a:lnTo>
                    <a:pt x="1842" y="9103"/>
                  </a:lnTo>
                  <a:lnTo>
                    <a:pt x="1695" y="9040"/>
                  </a:lnTo>
                  <a:lnTo>
                    <a:pt x="1695" y="8956"/>
                  </a:lnTo>
                  <a:lnTo>
                    <a:pt x="1590" y="8956"/>
                  </a:lnTo>
                  <a:lnTo>
                    <a:pt x="1486" y="8893"/>
                  </a:lnTo>
                  <a:lnTo>
                    <a:pt x="1465" y="8810"/>
                  </a:lnTo>
                  <a:lnTo>
                    <a:pt x="1444" y="8810"/>
                  </a:lnTo>
                  <a:lnTo>
                    <a:pt x="1423" y="8914"/>
                  </a:lnTo>
                  <a:lnTo>
                    <a:pt x="1528" y="9040"/>
                  </a:lnTo>
                  <a:lnTo>
                    <a:pt x="1632" y="9124"/>
                  </a:lnTo>
                  <a:lnTo>
                    <a:pt x="1695" y="9124"/>
                  </a:lnTo>
                  <a:lnTo>
                    <a:pt x="1758" y="9165"/>
                  </a:lnTo>
                  <a:lnTo>
                    <a:pt x="1653" y="9165"/>
                  </a:lnTo>
                  <a:lnTo>
                    <a:pt x="1486" y="9124"/>
                  </a:lnTo>
                  <a:lnTo>
                    <a:pt x="1360" y="8956"/>
                  </a:lnTo>
                  <a:lnTo>
                    <a:pt x="1277" y="8977"/>
                  </a:lnTo>
                  <a:lnTo>
                    <a:pt x="1214" y="8935"/>
                  </a:lnTo>
                  <a:lnTo>
                    <a:pt x="1067" y="8935"/>
                  </a:lnTo>
                  <a:lnTo>
                    <a:pt x="1026" y="8893"/>
                  </a:lnTo>
                  <a:lnTo>
                    <a:pt x="963" y="8935"/>
                  </a:lnTo>
                  <a:lnTo>
                    <a:pt x="1005" y="9019"/>
                  </a:lnTo>
                  <a:lnTo>
                    <a:pt x="942" y="9061"/>
                  </a:lnTo>
                  <a:lnTo>
                    <a:pt x="1026" y="9165"/>
                  </a:lnTo>
                  <a:lnTo>
                    <a:pt x="1214" y="9124"/>
                  </a:lnTo>
                  <a:lnTo>
                    <a:pt x="1235" y="9144"/>
                  </a:lnTo>
                  <a:lnTo>
                    <a:pt x="1151" y="9207"/>
                  </a:lnTo>
                  <a:lnTo>
                    <a:pt x="1214" y="9228"/>
                  </a:lnTo>
                  <a:lnTo>
                    <a:pt x="1339" y="9165"/>
                  </a:lnTo>
                  <a:lnTo>
                    <a:pt x="1423" y="9165"/>
                  </a:lnTo>
                  <a:lnTo>
                    <a:pt x="1381" y="9228"/>
                  </a:lnTo>
                  <a:lnTo>
                    <a:pt x="1214" y="9312"/>
                  </a:lnTo>
                  <a:lnTo>
                    <a:pt x="1151" y="9375"/>
                  </a:lnTo>
                  <a:lnTo>
                    <a:pt x="1026" y="9354"/>
                  </a:lnTo>
                  <a:lnTo>
                    <a:pt x="942" y="9228"/>
                  </a:lnTo>
                  <a:lnTo>
                    <a:pt x="900" y="9228"/>
                  </a:lnTo>
                  <a:lnTo>
                    <a:pt x="837" y="9270"/>
                  </a:lnTo>
                  <a:lnTo>
                    <a:pt x="753" y="9207"/>
                  </a:lnTo>
                  <a:lnTo>
                    <a:pt x="691" y="9249"/>
                  </a:lnTo>
                  <a:lnTo>
                    <a:pt x="628" y="9228"/>
                  </a:lnTo>
                  <a:lnTo>
                    <a:pt x="544" y="9270"/>
                  </a:lnTo>
                  <a:lnTo>
                    <a:pt x="586" y="9333"/>
                  </a:lnTo>
                  <a:lnTo>
                    <a:pt x="753" y="9354"/>
                  </a:lnTo>
                  <a:lnTo>
                    <a:pt x="858" y="9416"/>
                  </a:lnTo>
                  <a:lnTo>
                    <a:pt x="1005" y="9479"/>
                  </a:lnTo>
                  <a:lnTo>
                    <a:pt x="963" y="9584"/>
                  </a:lnTo>
                  <a:lnTo>
                    <a:pt x="1026" y="9668"/>
                  </a:lnTo>
                  <a:lnTo>
                    <a:pt x="921" y="9688"/>
                  </a:lnTo>
                  <a:lnTo>
                    <a:pt x="900" y="9668"/>
                  </a:lnTo>
                  <a:lnTo>
                    <a:pt x="900" y="9500"/>
                  </a:lnTo>
                  <a:lnTo>
                    <a:pt x="795" y="9479"/>
                  </a:lnTo>
                  <a:lnTo>
                    <a:pt x="691" y="9479"/>
                  </a:lnTo>
                  <a:lnTo>
                    <a:pt x="733" y="9563"/>
                  </a:lnTo>
                  <a:lnTo>
                    <a:pt x="712" y="9626"/>
                  </a:lnTo>
                  <a:lnTo>
                    <a:pt x="586" y="9542"/>
                  </a:lnTo>
                  <a:lnTo>
                    <a:pt x="481" y="9668"/>
                  </a:lnTo>
                  <a:lnTo>
                    <a:pt x="586" y="9730"/>
                  </a:lnTo>
                  <a:lnTo>
                    <a:pt x="502" y="9751"/>
                  </a:lnTo>
                  <a:lnTo>
                    <a:pt x="440" y="9772"/>
                  </a:lnTo>
                  <a:lnTo>
                    <a:pt x="398" y="9668"/>
                  </a:lnTo>
                  <a:lnTo>
                    <a:pt x="230" y="9647"/>
                  </a:lnTo>
                  <a:lnTo>
                    <a:pt x="293" y="9772"/>
                  </a:lnTo>
                  <a:lnTo>
                    <a:pt x="209" y="9793"/>
                  </a:lnTo>
                  <a:lnTo>
                    <a:pt x="189" y="9688"/>
                  </a:lnTo>
                  <a:lnTo>
                    <a:pt x="105" y="9626"/>
                  </a:lnTo>
                  <a:lnTo>
                    <a:pt x="63" y="9647"/>
                  </a:lnTo>
                  <a:lnTo>
                    <a:pt x="63" y="9688"/>
                  </a:lnTo>
                  <a:lnTo>
                    <a:pt x="168" y="9793"/>
                  </a:lnTo>
                  <a:lnTo>
                    <a:pt x="105" y="9856"/>
                  </a:lnTo>
                  <a:lnTo>
                    <a:pt x="168" y="9898"/>
                  </a:lnTo>
                  <a:lnTo>
                    <a:pt x="293" y="9877"/>
                  </a:lnTo>
                  <a:lnTo>
                    <a:pt x="481" y="9898"/>
                  </a:lnTo>
                  <a:lnTo>
                    <a:pt x="586" y="9981"/>
                  </a:lnTo>
                  <a:lnTo>
                    <a:pt x="733" y="9981"/>
                  </a:lnTo>
                  <a:lnTo>
                    <a:pt x="795" y="9940"/>
                  </a:lnTo>
                  <a:lnTo>
                    <a:pt x="858" y="9940"/>
                  </a:lnTo>
                  <a:lnTo>
                    <a:pt x="753" y="10023"/>
                  </a:lnTo>
                  <a:lnTo>
                    <a:pt x="607" y="10023"/>
                  </a:lnTo>
                  <a:lnTo>
                    <a:pt x="544" y="10065"/>
                  </a:lnTo>
                  <a:lnTo>
                    <a:pt x="377" y="9960"/>
                  </a:lnTo>
                  <a:lnTo>
                    <a:pt x="272" y="9981"/>
                  </a:lnTo>
                  <a:lnTo>
                    <a:pt x="209" y="9981"/>
                  </a:lnTo>
                  <a:lnTo>
                    <a:pt x="126" y="10023"/>
                  </a:lnTo>
                  <a:lnTo>
                    <a:pt x="0" y="10065"/>
                  </a:lnTo>
                  <a:lnTo>
                    <a:pt x="0" y="10107"/>
                  </a:lnTo>
                  <a:lnTo>
                    <a:pt x="189" y="10191"/>
                  </a:lnTo>
                  <a:lnTo>
                    <a:pt x="105" y="10274"/>
                  </a:lnTo>
                  <a:lnTo>
                    <a:pt x="209" y="10295"/>
                  </a:lnTo>
                  <a:lnTo>
                    <a:pt x="272" y="10253"/>
                  </a:lnTo>
                  <a:lnTo>
                    <a:pt x="419" y="10253"/>
                  </a:lnTo>
                  <a:lnTo>
                    <a:pt x="314" y="10316"/>
                  </a:lnTo>
                  <a:lnTo>
                    <a:pt x="126" y="10316"/>
                  </a:lnTo>
                  <a:lnTo>
                    <a:pt x="105" y="10358"/>
                  </a:lnTo>
                  <a:lnTo>
                    <a:pt x="63" y="10358"/>
                  </a:lnTo>
                  <a:lnTo>
                    <a:pt x="63" y="10379"/>
                  </a:lnTo>
                  <a:lnTo>
                    <a:pt x="126" y="10400"/>
                  </a:lnTo>
                  <a:lnTo>
                    <a:pt x="189" y="10400"/>
                  </a:lnTo>
                  <a:lnTo>
                    <a:pt x="105" y="10463"/>
                  </a:lnTo>
                  <a:lnTo>
                    <a:pt x="63" y="10484"/>
                  </a:lnTo>
                  <a:lnTo>
                    <a:pt x="63" y="10525"/>
                  </a:lnTo>
                  <a:lnTo>
                    <a:pt x="105" y="10546"/>
                  </a:lnTo>
                  <a:lnTo>
                    <a:pt x="168" y="10630"/>
                  </a:lnTo>
                  <a:lnTo>
                    <a:pt x="293" y="10630"/>
                  </a:lnTo>
                  <a:lnTo>
                    <a:pt x="335" y="10588"/>
                  </a:lnTo>
                  <a:lnTo>
                    <a:pt x="523" y="10546"/>
                  </a:lnTo>
                  <a:lnTo>
                    <a:pt x="649" y="10588"/>
                  </a:lnTo>
                  <a:lnTo>
                    <a:pt x="691" y="10609"/>
                  </a:lnTo>
                  <a:lnTo>
                    <a:pt x="753" y="10546"/>
                  </a:lnTo>
                  <a:lnTo>
                    <a:pt x="753" y="10484"/>
                  </a:lnTo>
                  <a:lnTo>
                    <a:pt x="837" y="10463"/>
                  </a:lnTo>
                  <a:lnTo>
                    <a:pt x="858" y="10525"/>
                  </a:lnTo>
                  <a:lnTo>
                    <a:pt x="963" y="10525"/>
                  </a:lnTo>
                  <a:lnTo>
                    <a:pt x="1067" y="10421"/>
                  </a:lnTo>
                  <a:lnTo>
                    <a:pt x="1130" y="10463"/>
                  </a:lnTo>
                  <a:lnTo>
                    <a:pt x="1130" y="10505"/>
                  </a:lnTo>
                  <a:lnTo>
                    <a:pt x="1046" y="10525"/>
                  </a:lnTo>
                  <a:lnTo>
                    <a:pt x="1151" y="10588"/>
                  </a:lnTo>
                  <a:lnTo>
                    <a:pt x="1214" y="10525"/>
                  </a:lnTo>
                  <a:lnTo>
                    <a:pt x="1214" y="10463"/>
                  </a:lnTo>
                  <a:lnTo>
                    <a:pt x="1277" y="10358"/>
                  </a:lnTo>
                  <a:lnTo>
                    <a:pt x="1256" y="10421"/>
                  </a:lnTo>
                  <a:lnTo>
                    <a:pt x="1339" y="10525"/>
                  </a:lnTo>
                  <a:lnTo>
                    <a:pt x="1277" y="10609"/>
                  </a:lnTo>
                  <a:lnTo>
                    <a:pt x="1130" y="10672"/>
                  </a:lnTo>
                  <a:lnTo>
                    <a:pt x="1046" y="10714"/>
                  </a:lnTo>
                  <a:lnTo>
                    <a:pt x="1109" y="10735"/>
                  </a:lnTo>
                  <a:lnTo>
                    <a:pt x="1046" y="10839"/>
                  </a:lnTo>
                  <a:lnTo>
                    <a:pt x="921" y="10839"/>
                  </a:lnTo>
                  <a:lnTo>
                    <a:pt x="921" y="10797"/>
                  </a:lnTo>
                  <a:lnTo>
                    <a:pt x="963" y="10735"/>
                  </a:lnTo>
                  <a:lnTo>
                    <a:pt x="942" y="10630"/>
                  </a:lnTo>
                  <a:lnTo>
                    <a:pt x="837" y="10609"/>
                  </a:lnTo>
                  <a:lnTo>
                    <a:pt x="733" y="10735"/>
                  </a:lnTo>
                  <a:lnTo>
                    <a:pt x="712" y="10797"/>
                  </a:lnTo>
                  <a:lnTo>
                    <a:pt x="628" y="10693"/>
                  </a:lnTo>
                  <a:lnTo>
                    <a:pt x="523" y="10672"/>
                  </a:lnTo>
                  <a:lnTo>
                    <a:pt x="419" y="10693"/>
                  </a:lnTo>
                  <a:lnTo>
                    <a:pt x="335" y="10672"/>
                  </a:lnTo>
                  <a:lnTo>
                    <a:pt x="209" y="10735"/>
                  </a:lnTo>
                  <a:lnTo>
                    <a:pt x="126" y="10735"/>
                  </a:lnTo>
                  <a:lnTo>
                    <a:pt x="63" y="10693"/>
                  </a:lnTo>
                  <a:lnTo>
                    <a:pt x="21" y="10693"/>
                  </a:lnTo>
                  <a:lnTo>
                    <a:pt x="63" y="10797"/>
                  </a:lnTo>
                  <a:lnTo>
                    <a:pt x="21" y="10839"/>
                  </a:lnTo>
                  <a:lnTo>
                    <a:pt x="84" y="10902"/>
                  </a:lnTo>
                  <a:lnTo>
                    <a:pt x="168" y="10881"/>
                  </a:lnTo>
                  <a:lnTo>
                    <a:pt x="209" y="10818"/>
                  </a:lnTo>
                  <a:lnTo>
                    <a:pt x="293" y="10818"/>
                  </a:lnTo>
                  <a:lnTo>
                    <a:pt x="209" y="10902"/>
                  </a:lnTo>
                  <a:lnTo>
                    <a:pt x="209" y="11007"/>
                  </a:lnTo>
                  <a:lnTo>
                    <a:pt x="168" y="11049"/>
                  </a:lnTo>
                  <a:lnTo>
                    <a:pt x="84" y="11007"/>
                  </a:lnTo>
                  <a:lnTo>
                    <a:pt x="126" y="11132"/>
                  </a:lnTo>
                  <a:lnTo>
                    <a:pt x="189" y="11195"/>
                  </a:lnTo>
                  <a:lnTo>
                    <a:pt x="335" y="11007"/>
                  </a:lnTo>
                  <a:lnTo>
                    <a:pt x="481" y="11049"/>
                  </a:lnTo>
                  <a:lnTo>
                    <a:pt x="419" y="11111"/>
                  </a:lnTo>
                  <a:lnTo>
                    <a:pt x="419" y="11195"/>
                  </a:lnTo>
                  <a:lnTo>
                    <a:pt x="293" y="11258"/>
                  </a:lnTo>
                  <a:lnTo>
                    <a:pt x="314" y="11300"/>
                  </a:lnTo>
                  <a:lnTo>
                    <a:pt x="398" y="11321"/>
                  </a:lnTo>
                  <a:lnTo>
                    <a:pt x="377" y="11404"/>
                  </a:lnTo>
                  <a:lnTo>
                    <a:pt x="419" y="11467"/>
                  </a:lnTo>
                  <a:lnTo>
                    <a:pt x="377" y="11572"/>
                  </a:lnTo>
                  <a:lnTo>
                    <a:pt x="419" y="11572"/>
                  </a:lnTo>
                  <a:lnTo>
                    <a:pt x="502" y="11446"/>
                  </a:lnTo>
                  <a:lnTo>
                    <a:pt x="586" y="11425"/>
                  </a:lnTo>
                  <a:lnTo>
                    <a:pt x="607" y="11300"/>
                  </a:lnTo>
                  <a:lnTo>
                    <a:pt x="816" y="11216"/>
                  </a:lnTo>
                  <a:lnTo>
                    <a:pt x="921" y="11216"/>
                  </a:lnTo>
                  <a:lnTo>
                    <a:pt x="1005" y="11195"/>
                  </a:lnTo>
                  <a:lnTo>
                    <a:pt x="942" y="11237"/>
                  </a:lnTo>
                  <a:lnTo>
                    <a:pt x="837" y="11321"/>
                  </a:lnTo>
                  <a:lnTo>
                    <a:pt x="837" y="11446"/>
                  </a:lnTo>
                  <a:lnTo>
                    <a:pt x="858" y="11530"/>
                  </a:lnTo>
                  <a:lnTo>
                    <a:pt x="795" y="11467"/>
                  </a:lnTo>
                  <a:lnTo>
                    <a:pt x="753" y="11341"/>
                  </a:lnTo>
                  <a:lnTo>
                    <a:pt x="712" y="11341"/>
                  </a:lnTo>
                  <a:lnTo>
                    <a:pt x="628" y="11467"/>
                  </a:lnTo>
                  <a:lnTo>
                    <a:pt x="586" y="11509"/>
                  </a:lnTo>
                  <a:lnTo>
                    <a:pt x="691" y="11530"/>
                  </a:lnTo>
                  <a:lnTo>
                    <a:pt x="586" y="11655"/>
                  </a:lnTo>
                  <a:lnTo>
                    <a:pt x="502" y="11655"/>
                  </a:lnTo>
                  <a:lnTo>
                    <a:pt x="481" y="11739"/>
                  </a:lnTo>
                  <a:lnTo>
                    <a:pt x="523" y="11760"/>
                  </a:lnTo>
                  <a:lnTo>
                    <a:pt x="691" y="11760"/>
                  </a:lnTo>
                  <a:lnTo>
                    <a:pt x="733" y="11823"/>
                  </a:lnTo>
                  <a:lnTo>
                    <a:pt x="607" y="11844"/>
                  </a:lnTo>
                  <a:lnTo>
                    <a:pt x="586" y="11885"/>
                  </a:lnTo>
                  <a:lnTo>
                    <a:pt x="544" y="11969"/>
                  </a:lnTo>
                  <a:lnTo>
                    <a:pt x="440" y="11885"/>
                  </a:lnTo>
                  <a:lnTo>
                    <a:pt x="398" y="11927"/>
                  </a:lnTo>
                  <a:lnTo>
                    <a:pt x="377" y="12032"/>
                  </a:lnTo>
                  <a:lnTo>
                    <a:pt x="335" y="11885"/>
                  </a:lnTo>
                  <a:lnTo>
                    <a:pt x="272" y="11948"/>
                  </a:lnTo>
                  <a:lnTo>
                    <a:pt x="168" y="12074"/>
                  </a:lnTo>
                  <a:lnTo>
                    <a:pt x="209" y="12178"/>
                  </a:lnTo>
                  <a:lnTo>
                    <a:pt x="335" y="12367"/>
                  </a:lnTo>
                  <a:lnTo>
                    <a:pt x="398" y="12262"/>
                  </a:lnTo>
                  <a:lnTo>
                    <a:pt x="419" y="12283"/>
                  </a:lnTo>
                  <a:lnTo>
                    <a:pt x="502" y="12262"/>
                  </a:lnTo>
                  <a:lnTo>
                    <a:pt x="481" y="12199"/>
                  </a:lnTo>
                  <a:lnTo>
                    <a:pt x="523" y="12095"/>
                  </a:lnTo>
                  <a:lnTo>
                    <a:pt x="649" y="12178"/>
                  </a:lnTo>
                  <a:lnTo>
                    <a:pt x="607" y="12241"/>
                  </a:lnTo>
                  <a:lnTo>
                    <a:pt x="649" y="12304"/>
                  </a:lnTo>
                  <a:lnTo>
                    <a:pt x="628" y="12388"/>
                  </a:lnTo>
                  <a:lnTo>
                    <a:pt x="586" y="12450"/>
                  </a:lnTo>
                  <a:lnTo>
                    <a:pt x="628" y="12597"/>
                  </a:lnTo>
                  <a:lnTo>
                    <a:pt x="691" y="12555"/>
                  </a:lnTo>
                  <a:lnTo>
                    <a:pt x="816" y="12513"/>
                  </a:lnTo>
                  <a:lnTo>
                    <a:pt x="900" y="12597"/>
                  </a:lnTo>
                  <a:lnTo>
                    <a:pt x="753" y="12597"/>
                  </a:lnTo>
                  <a:lnTo>
                    <a:pt x="712" y="12639"/>
                  </a:lnTo>
                  <a:lnTo>
                    <a:pt x="753" y="12722"/>
                  </a:lnTo>
                  <a:lnTo>
                    <a:pt x="753" y="12785"/>
                  </a:lnTo>
                  <a:lnTo>
                    <a:pt x="544" y="12618"/>
                  </a:lnTo>
                  <a:lnTo>
                    <a:pt x="481" y="12639"/>
                  </a:lnTo>
                  <a:lnTo>
                    <a:pt x="419" y="12597"/>
                  </a:lnTo>
                  <a:lnTo>
                    <a:pt x="314" y="12597"/>
                  </a:lnTo>
                  <a:lnTo>
                    <a:pt x="314" y="12701"/>
                  </a:lnTo>
                  <a:lnTo>
                    <a:pt x="272" y="12764"/>
                  </a:lnTo>
                  <a:lnTo>
                    <a:pt x="419" y="12994"/>
                  </a:lnTo>
                  <a:lnTo>
                    <a:pt x="523" y="13015"/>
                  </a:lnTo>
                  <a:lnTo>
                    <a:pt x="691" y="13141"/>
                  </a:lnTo>
                  <a:lnTo>
                    <a:pt x="900" y="13245"/>
                  </a:lnTo>
                  <a:lnTo>
                    <a:pt x="921" y="13308"/>
                  </a:lnTo>
                  <a:lnTo>
                    <a:pt x="858" y="13329"/>
                  </a:lnTo>
                  <a:lnTo>
                    <a:pt x="963" y="13413"/>
                  </a:lnTo>
                  <a:lnTo>
                    <a:pt x="1026" y="13392"/>
                  </a:lnTo>
                  <a:lnTo>
                    <a:pt x="1005" y="13287"/>
                  </a:lnTo>
                  <a:lnTo>
                    <a:pt x="1067" y="13287"/>
                  </a:lnTo>
                  <a:lnTo>
                    <a:pt x="1151" y="13329"/>
                  </a:lnTo>
                  <a:lnTo>
                    <a:pt x="1130" y="13350"/>
                  </a:lnTo>
                  <a:lnTo>
                    <a:pt x="1235" y="13497"/>
                  </a:lnTo>
                  <a:lnTo>
                    <a:pt x="1277" y="13434"/>
                  </a:lnTo>
                  <a:lnTo>
                    <a:pt x="1339" y="13455"/>
                  </a:lnTo>
                  <a:lnTo>
                    <a:pt x="1444" y="13413"/>
                  </a:lnTo>
                  <a:lnTo>
                    <a:pt x="1570" y="13308"/>
                  </a:lnTo>
                  <a:lnTo>
                    <a:pt x="1632" y="13287"/>
                  </a:lnTo>
                  <a:lnTo>
                    <a:pt x="1653" y="13225"/>
                  </a:lnTo>
                  <a:lnTo>
                    <a:pt x="1674" y="13245"/>
                  </a:lnTo>
                  <a:lnTo>
                    <a:pt x="1695" y="13329"/>
                  </a:lnTo>
                  <a:lnTo>
                    <a:pt x="1779" y="13329"/>
                  </a:lnTo>
                  <a:lnTo>
                    <a:pt x="1988" y="13120"/>
                  </a:lnTo>
                  <a:lnTo>
                    <a:pt x="1967" y="13078"/>
                  </a:lnTo>
                  <a:lnTo>
                    <a:pt x="1883" y="12932"/>
                  </a:lnTo>
                  <a:lnTo>
                    <a:pt x="2051" y="13036"/>
                  </a:lnTo>
                  <a:lnTo>
                    <a:pt x="2155" y="12911"/>
                  </a:lnTo>
                  <a:lnTo>
                    <a:pt x="2114" y="12890"/>
                  </a:lnTo>
                  <a:lnTo>
                    <a:pt x="2197" y="12827"/>
                  </a:lnTo>
                  <a:lnTo>
                    <a:pt x="2176" y="12764"/>
                  </a:lnTo>
                  <a:lnTo>
                    <a:pt x="2281" y="12701"/>
                  </a:lnTo>
                  <a:lnTo>
                    <a:pt x="2386" y="12681"/>
                  </a:lnTo>
                  <a:lnTo>
                    <a:pt x="2386" y="12597"/>
                  </a:lnTo>
                  <a:lnTo>
                    <a:pt x="2302" y="12492"/>
                  </a:lnTo>
                  <a:lnTo>
                    <a:pt x="2323" y="12409"/>
                  </a:lnTo>
                  <a:lnTo>
                    <a:pt x="2260" y="12304"/>
                  </a:lnTo>
                  <a:lnTo>
                    <a:pt x="2155" y="12241"/>
                  </a:lnTo>
                  <a:lnTo>
                    <a:pt x="2176" y="12157"/>
                  </a:lnTo>
                  <a:lnTo>
                    <a:pt x="2218" y="12178"/>
                  </a:lnTo>
                  <a:lnTo>
                    <a:pt x="2323" y="12304"/>
                  </a:lnTo>
                  <a:lnTo>
                    <a:pt x="2386" y="12471"/>
                  </a:lnTo>
                  <a:lnTo>
                    <a:pt x="2406" y="12492"/>
                  </a:lnTo>
                  <a:lnTo>
                    <a:pt x="2490" y="12513"/>
                  </a:lnTo>
                  <a:lnTo>
                    <a:pt x="2469" y="12576"/>
                  </a:lnTo>
                  <a:lnTo>
                    <a:pt x="2511" y="12639"/>
                  </a:lnTo>
                  <a:lnTo>
                    <a:pt x="2616" y="12597"/>
                  </a:lnTo>
                  <a:lnTo>
                    <a:pt x="2595" y="12513"/>
                  </a:lnTo>
                  <a:lnTo>
                    <a:pt x="2532" y="12492"/>
                  </a:lnTo>
                  <a:lnTo>
                    <a:pt x="2595" y="12409"/>
                  </a:lnTo>
                  <a:lnTo>
                    <a:pt x="2678" y="12492"/>
                  </a:lnTo>
                  <a:lnTo>
                    <a:pt x="2699" y="12555"/>
                  </a:lnTo>
                  <a:lnTo>
                    <a:pt x="2825" y="12409"/>
                  </a:lnTo>
                  <a:lnTo>
                    <a:pt x="2846" y="12283"/>
                  </a:lnTo>
                  <a:lnTo>
                    <a:pt x="2825" y="12178"/>
                  </a:lnTo>
                  <a:lnTo>
                    <a:pt x="2741" y="12157"/>
                  </a:lnTo>
                  <a:lnTo>
                    <a:pt x="2720" y="12074"/>
                  </a:lnTo>
                  <a:lnTo>
                    <a:pt x="2783" y="12053"/>
                  </a:lnTo>
                  <a:lnTo>
                    <a:pt x="2783" y="11990"/>
                  </a:lnTo>
                  <a:lnTo>
                    <a:pt x="2825" y="11990"/>
                  </a:lnTo>
                  <a:lnTo>
                    <a:pt x="2888" y="11948"/>
                  </a:lnTo>
                  <a:lnTo>
                    <a:pt x="2825" y="11865"/>
                  </a:lnTo>
                  <a:lnTo>
                    <a:pt x="2825" y="11760"/>
                  </a:lnTo>
                  <a:lnTo>
                    <a:pt x="2909" y="11718"/>
                  </a:lnTo>
                  <a:lnTo>
                    <a:pt x="2992" y="11781"/>
                  </a:lnTo>
                  <a:lnTo>
                    <a:pt x="2930" y="11885"/>
                  </a:lnTo>
                  <a:lnTo>
                    <a:pt x="2950" y="12032"/>
                  </a:lnTo>
                  <a:lnTo>
                    <a:pt x="2930" y="12095"/>
                  </a:lnTo>
                  <a:lnTo>
                    <a:pt x="2992" y="12199"/>
                  </a:lnTo>
                  <a:lnTo>
                    <a:pt x="3013" y="12283"/>
                  </a:lnTo>
                  <a:lnTo>
                    <a:pt x="3118" y="12409"/>
                  </a:lnTo>
                  <a:lnTo>
                    <a:pt x="3264" y="12409"/>
                  </a:lnTo>
                  <a:lnTo>
                    <a:pt x="3327" y="12450"/>
                  </a:lnTo>
                  <a:lnTo>
                    <a:pt x="3264" y="12492"/>
                  </a:lnTo>
                  <a:lnTo>
                    <a:pt x="3348" y="12555"/>
                  </a:lnTo>
                  <a:lnTo>
                    <a:pt x="3432" y="12639"/>
                  </a:lnTo>
                  <a:lnTo>
                    <a:pt x="3474" y="12555"/>
                  </a:lnTo>
                  <a:lnTo>
                    <a:pt x="3453" y="12178"/>
                  </a:lnTo>
                  <a:lnTo>
                    <a:pt x="3369" y="12032"/>
                  </a:lnTo>
                  <a:lnTo>
                    <a:pt x="3432" y="11948"/>
                  </a:lnTo>
                  <a:lnTo>
                    <a:pt x="3515" y="11885"/>
                  </a:lnTo>
                  <a:lnTo>
                    <a:pt x="3432" y="11781"/>
                  </a:lnTo>
                  <a:lnTo>
                    <a:pt x="3474" y="11718"/>
                  </a:lnTo>
                  <a:lnTo>
                    <a:pt x="3662" y="11676"/>
                  </a:lnTo>
                  <a:lnTo>
                    <a:pt x="3683" y="11593"/>
                  </a:lnTo>
                  <a:lnTo>
                    <a:pt x="3683" y="11467"/>
                  </a:lnTo>
                  <a:lnTo>
                    <a:pt x="3766" y="11321"/>
                  </a:lnTo>
                  <a:lnTo>
                    <a:pt x="3683" y="11195"/>
                  </a:lnTo>
                  <a:lnTo>
                    <a:pt x="3662" y="10923"/>
                  </a:lnTo>
                  <a:lnTo>
                    <a:pt x="3536" y="10714"/>
                  </a:lnTo>
                  <a:lnTo>
                    <a:pt x="3557" y="10609"/>
                  </a:lnTo>
                  <a:lnTo>
                    <a:pt x="3829" y="10525"/>
                  </a:lnTo>
                  <a:lnTo>
                    <a:pt x="3829" y="10358"/>
                  </a:lnTo>
                  <a:lnTo>
                    <a:pt x="3871" y="10212"/>
                  </a:lnTo>
                  <a:lnTo>
                    <a:pt x="3662" y="10002"/>
                  </a:lnTo>
                  <a:lnTo>
                    <a:pt x="3515" y="9898"/>
                  </a:lnTo>
                  <a:lnTo>
                    <a:pt x="3515" y="9688"/>
                  </a:lnTo>
                  <a:lnTo>
                    <a:pt x="3536" y="9479"/>
                  </a:lnTo>
                  <a:lnTo>
                    <a:pt x="3515" y="9249"/>
                  </a:lnTo>
                  <a:lnTo>
                    <a:pt x="3453" y="9103"/>
                  </a:lnTo>
                  <a:lnTo>
                    <a:pt x="3515" y="8914"/>
                  </a:lnTo>
                  <a:lnTo>
                    <a:pt x="3453" y="8621"/>
                  </a:lnTo>
                  <a:lnTo>
                    <a:pt x="3411" y="8308"/>
                  </a:lnTo>
                  <a:lnTo>
                    <a:pt x="3453" y="8077"/>
                  </a:lnTo>
                  <a:lnTo>
                    <a:pt x="3578" y="7847"/>
                  </a:lnTo>
                  <a:lnTo>
                    <a:pt x="3683" y="7764"/>
                  </a:lnTo>
                  <a:lnTo>
                    <a:pt x="3850" y="7784"/>
                  </a:lnTo>
                  <a:lnTo>
                    <a:pt x="4059" y="7805"/>
                  </a:lnTo>
                  <a:lnTo>
                    <a:pt x="4164" y="7680"/>
                  </a:lnTo>
                  <a:lnTo>
                    <a:pt x="4143" y="7450"/>
                  </a:lnTo>
                  <a:lnTo>
                    <a:pt x="4080" y="7366"/>
                  </a:lnTo>
                  <a:lnTo>
                    <a:pt x="4080" y="7240"/>
                  </a:lnTo>
                  <a:lnTo>
                    <a:pt x="4290" y="6738"/>
                  </a:lnTo>
                  <a:lnTo>
                    <a:pt x="4290" y="6487"/>
                  </a:lnTo>
                  <a:lnTo>
                    <a:pt x="4352" y="6215"/>
                  </a:lnTo>
                  <a:lnTo>
                    <a:pt x="4394" y="6069"/>
                  </a:lnTo>
                  <a:lnTo>
                    <a:pt x="4394" y="5901"/>
                  </a:lnTo>
                  <a:lnTo>
                    <a:pt x="4311" y="5818"/>
                  </a:lnTo>
                  <a:lnTo>
                    <a:pt x="4311" y="5692"/>
                  </a:lnTo>
                  <a:lnTo>
                    <a:pt x="4499" y="5587"/>
                  </a:lnTo>
                  <a:lnTo>
                    <a:pt x="4708" y="5567"/>
                  </a:lnTo>
                  <a:lnTo>
                    <a:pt x="4792" y="5483"/>
                  </a:lnTo>
                  <a:lnTo>
                    <a:pt x="4813" y="5357"/>
                  </a:lnTo>
                  <a:lnTo>
                    <a:pt x="4980" y="5064"/>
                  </a:lnTo>
                  <a:lnTo>
                    <a:pt x="5127" y="4855"/>
                  </a:lnTo>
                  <a:lnTo>
                    <a:pt x="5189" y="4730"/>
                  </a:lnTo>
                  <a:lnTo>
                    <a:pt x="5106" y="4541"/>
                  </a:lnTo>
                  <a:lnTo>
                    <a:pt x="5043" y="4458"/>
                  </a:lnTo>
                  <a:lnTo>
                    <a:pt x="5043" y="4206"/>
                  </a:lnTo>
                  <a:lnTo>
                    <a:pt x="5127" y="4186"/>
                  </a:lnTo>
                  <a:lnTo>
                    <a:pt x="5189" y="4081"/>
                  </a:lnTo>
                  <a:lnTo>
                    <a:pt x="5231" y="3934"/>
                  </a:lnTo>
                  <a:lnTo>
                    <a:pt x="5315" y="3893"/>
                  </a:lnTo>
                  <a:lnTo>
                    <a:pt x="5399" y="3704"/>
                  </a:lnTo>
                  <a:lnTo>
                    <a:pt x="5524" y="3600"/>
                  </a:lnTo>
                  <a:lnTo>
                    <a:pt x="5629" y="3683"/>
                  </a:lnTo>
                  <a:lnTo>
                    <a:pt x="5712" y="3725"/>
                  </a:lnTo>
                  <a:lnTo>
                    <a:pt x="5754" y="3725"/>
                  </a:lnTo>
                  <a:lnTo>
                    <a:pt x="5859" y="3621"/>
                  </a:lnTo>
                  <a:lnTo>
                    <a:pt x="5775" y="3516"/>
                  </a:lnTo>
                  <a:lnTo>
                    <a:pt x="5859" y="3474"/>
                  </a:lnTo>
                  <a:lnTo>
                    <a:pt x="5859" y="3390"/>
                  </a:lnTo>
                  <a:lnTo>
                    <a:pt x="5880" y="3349"/>
                  </a:lnTo>
                  <a:lnTo>
                    <a:pt x="5775" y="3181"/>
                  </a:lnTo>
                  <a:lnTo>
                    <a:pt x="5838" y="3160"/>
                  </a:lnTo>
                  <a:lnTo>
                    <a:pt x="6026" y="3160"/>
                  </a:lnTo>
                  <a:lnTo>
                    <a:pt x="6152" y="3077"/>
                  </a:lnTo>
                  <a:lnTo>
                    <a:pt x="6340" y="3139"/>
                  </a:lnTo>
                  <a:lnTo>
                    <a:pt x="6445" y="3202"/>
                  </a:lnTo>
                  <a:lnTo>
                    <a:pt x="6570" y="3223"/>
                  </a:lnTo>
                  <a:lnTo>
                    <a:pt x="6654" y="3286"/>
                  </a:lnTo>
                  <a:lnTo>
                    <a:pt x="6696" y="3265"/>
                  </a:lnTo>
                  <a:lnTo>
                    <a:pt x="6759" y="3307"/>
                  </a:lnTo>
                  <a:lnTo>
                    <a:pt x="6759" y="3160"/>
                  </a:lnTo>
                  <a:lnTo>
                    <a:pt x="6696" y="3077"/>
                  </a:lnTo>
                  <a:lnTo>
                    <a:pt x="6717" y="2888"/>
                  </a:lnTo>
                  <a:lnTo>
                    <a:pt x="6800" y="2846"/>
                  </a:lnTo>
                  <a:lnTo>
                    <a:pt x="6779" y="2700"/>
                  </a:lnTo>
                  <a:lnTo>
                    <a:pt x="6696" y="2658"/>
                  </a:lnTo>
                  <a:lnTo>
                    <a:pt x="6675" y="2554"/>
                  </a:lnTo>
                  <a:lnTo>
                    <a:pt x="6675" y="2554"/>
                  </a:lnTo>
                  <a:lnTo>
                    <a:pt x="6800" y="2616"/>
                  </a:lnTo>
                  <a:lnTo>
                    <a:pt x="6926" y="2574"/>
                  </a:lnTo>
                  <a:lnTo>
                    <a:pt x="6989" y="2554"/>
                  </a:lnTo>
                  <a:lnTo>
                    <a:pt x="7010" y="2533"/>
                  </a:lnTo>
                  <a:lnTo>
                    <a:pt x="7072" y="2533"/>
                  </a:lnTo>
                  <a:lnTo>
                    <a:pt x="7093" y="2512"/>
                  </a:lnTo>
                  <a:lnTo>
                    <a:pt x="7072" y="2428"/>
                  </a:lnTo>
                  <a:lnTo>
                    <a:pt x="7093" y="2323"/>
                  </a:lnTo>
                  <a:lnTo>
                    <a:pt x="7177" y="2261"/>
                  </a:lnTo>
                  <a:lnTo>
                    <a:pt x="7282" y="2261"/>
                  </a:lnTo>
                  <a:lnTo>
                    <a:pt x="7344" y="2407"/>
                  </a:lnTo>
                  <a:lnTo>
                    <a:pt x="7616" y="2616"/>
                  </a:lnTo>
                  <a:lnTo>
                    <a:pt x="7637" y="2742"/>
                  </a:lnTo>
                  <a:lnTo>
                    <a:pt x="7742" y="2846"/>
                  </a:lnTo>
                  <a:lnTo>
                    <a:pt x="7909" y="2930"/>
                  </a:lnTo>
                  <a:lnTo>
                    <a:pt x="8160" y="2930"/>
                  </a:lnTo>
                  <a:lnTo>
                    <a:pt x="8328" y="2784"/>
                  </a:lnTo>
                  <a:lnTo>
                    <a:pt x="8391" y="2700"/>
                  </a:lnTo>
                  <a:lnTo>
                    <a:pt x="8495" y="2700"/>
                  </a:lnTo>
                  <a:lnTo>
                    <a:pt x="8704" y="2846"/>
                  </a:lnTo>
                  <a:lnTo>
                    <a:pt x="8851" y="2867"/>
                  </a:lnTo>
                  <a:lnTo>
                    <a:pt x="8893" y="2742"/>
                  </a:lnTo>
                  <a:lnTo>
                    <a:pt x="8976" y="2679"/>
                  </a:lnTo>
                  <a:lnTo>
                    <a:pt x="9060" y="2616"/>
                  </a:lnTo>
                  <a:lnTo>
                    <a:pt x="9165" y="2616"/>
                  </a:lnTo>
                  <a:lnTo>
                    <a:pt x="9269" y="2554"/>
                  </a:lnTo>
                  <a:lnTo>
                    <a:pt x="9311" y="2470"/>
                  </a:lnTo>
                  <a:lnTo>
                    <a:pt x="9269" y="2365"/>
                  </a:lnTo>
                  <a:lnTo>
                    <a:pt x="9207" y="2219"/>
                  </a:lnTo>
                  <a:lnTo>
                    <a:pt x="9228" y="1905"/>
                  </a:lnTo>
                  <a:lnTo>
                    <a:pt x="9290" y="1821"/>
                  </a:lnTo>
                  <a:lnTo>
                    <a:pt x="9228" y="1717"/>
                  </a:lnTo>
                  <a:lnTo>
                    <a:pt x="9290" y="1696"/>
                  </a:lnTo>
                  <a:lnTo>
                    <a:pt x="9395" y="1570"/>
                  </a:lnTo>
                  <a:lnTo>
                    <a:pt x="9374" y="1507"/>
                  </a:lnTo>
                  <a:lnTo>
                    <a:pt x="9500" y="1424"/>
                  </a:lnTo>
                  <a:lnTo>
                    <a:pt x="9646" y="1486"/>
                  </a:lnTo>
                  <a:lnTo>
                    <a:pt x="9730" y="1466"/>
                  </a:lnTo>
                  <a:lnTo>
                    <a:pt x="9730" y="1403"/>
                  </a:lnTo>
                  <a:lnTo>
                    <a:pt x="9813" y="1298"/>
                  </a:lnTo>
                  <a:lnTo>
                    <a:pt x="10065" y="1298"/>
                  </a:lnTo>
                  <a:lnTo>
                    <a:pt x="10169" y="1382"/>
                  </a:lnTo>
                  <a:lnTo>
                    <a:pt x="10316" y="1528"/>
                  </a:lnTo>
                  <a:lnTo>
                    <a:pt x="10378" y="1633"/>
                  </a:lnTo>
                  <a:lnTo>
                    <a:pt x="10525" y="1654"/>
                  </a:lnTo>
                  <a:lnTo>
                    <a:pt x="10692" y="1696"/>
                  </a:lnTo>
                  <a:lnTo>
                    <a:pt x="10755" y="1800"/>
                  </a:lnTo>
                  <a:lnTo>
                    <a:pt x="10860" y="1905"/>
                  </a:lnTo>
                  <a:lnTo>
                    <a:pt x="10839" y="2030"/>
                  </a:lnTo>
                  <a:lnTo>
                    <a:pt x="10734" y="2177"/>
                  </a:lnTo>
                  <a:lnTo>
                    <a:pt x="10755" y="2428"/>
                  </a:lnTo>
                  <a:lnTo>
                    <a:pt x="10839" y="2428"/>
                  </a:lnTo>
                  <a:lnTo>
                    <a:pt x="10839" y="2219"/>
                  </a:lnTo>
                  <a:lnTo>
                    <a:pt x="10985" y="2051"/>
                  </a:lnTo>
                  <a:lnTo>
                    <a:pt x="11111" y="2030"/>
                  </a:lnTo>
                  <a:lnTo>
                    <a:pt x="11194" y="1926"/>
                  </a:lnTo>
                  <a:lnTo>
                    <a:pt x="11194" y="1779"/>
                  </a:lnTo>
                  <a:lnTo>
                    <a:pt x="11299" y="1738"/>
                  </a:lnTo>
                  <a:lnTo>
                    <a:pt x="11404" y="1800"/>
                  </a:lnTo>
                  <a:lnTo>
                    <a:pt x="11487" y="1717"/>
                  </a:lnTo>
                  <a:lnTo>
                    <a:pt x="11487" y="1591"/>
                  </a:lnTo>
                  <a:lnTo>
                    <a:pt x="11425" y="1591"/>
                  </a:lnTo>
                  <a:lnTo>
                    <a:pt x="11362" y="1507"/>
                  </a:lnTo>
                  <a:lnTo>
                    <a:pt x="11299" y="1507"/>
                  </a:lnTo>
                  <a:lnTo>
                    <a:pt x="11278" y="1528"/>
                  </a:lnTo>
                  <a:lnTo>
                    <a:pt x="11278" y="1612"/>
                  </a:lnTo>
                  <a:lnTo>
                    <a:pt x="11215" y="1570"/>
                  </a:lnTo>
                  <a:lnTo>
                    <a:pt x="11194" y="1507"/>
                  </a:lnTo>
                  <a:lnTo>
                    <a:pt x="11153" y="1507"/>
                  </a:lnTo>
                  <a:lnTo>
                    <a:pt x="11153" y="1570"/>
                  </a:lnTo>
                  <a:lnTo>
                    <a:pt x="11111" y="1696"/>
                  </a:lnTo>
                  <a:lnTo>
                    <a:pt x="11090" y="1654"/>
                  </a:lnTo>
                  <a:lnTo>
                    <a:pt x="11048" y="1591"/>
                  </a:lnTo>
                  <a:lnTo>
                    <a:pt x="10964" y="1633"/>
                  </a:lnTo>
                  <a:lnTo>
                    <a:pt x="10943" y="1696"/>
                  </a:lnTo>
                  <a:lnTo>
                    <a:pt x="10901" y="1612"/>
                  </a:lnTo>
                  <a:lnTo>
                    <a:pt x="10881" y="1486"/>
                  </a:lnTo>
                  <a:lnTo>
                    <a:pt x="10839" y="1486"/>
                  </a:lnTo>
                  <a:lnTo>
                    <a:pt x="10776" y="1361"/>
                  </a:lnTo>
                  <a:lnTo>
                    <a:pt x="10734" y="1319"/>
                  </a:lnTo>
                  <a:lnTo>
                    <a:pt x="10650" y="1319"/>
                  </a:lnTo>
                  <a:lnTo>
                    <a:pt x="10567" y="1298"/>
                  </a:lnTo>
                  <a:lnTo>
                    <a:pt x="10420" y="1277"/>
                  </a:lnTo>
                  <a:lnTo>
                    <a:pt x="10357" y="1193"/>
                  </a:lnTo>
                  <a:lnTo>
                    <a:pt x="10378" y="1173"/>
                  </a:lnTo>
                  <a:lnTo>
                    <a:pt x="10546" y="1214"/>
                  </a:lnTo>
                  <a:lnTo>
                    <a:pt x="10692" y="1193"/>
                  </a:lnTo>
                  <a:lnTo>
                    <a:pt x="10797" y="1214"/>
                  </a:lnTo>
                  <a:lnTo>
                    <a:pt x="11048" y="1256"/>
                  </a:lnTo>
                  <a:lnTo>
                    <a:pt x="11194" y="1193"/>
                  </a:lnTo>
                  <a:lnTo>
                    <a:pt x="11299" y="984"/>
                  </a:lnTo>
                  <a:lnTo>
                    <a:pt x="11508" y="942"/>
                  </a:lnTo>
                  <a:lnTo>
                    <a:pt x="11613" y="859"/>
                  </a:lnTo>
                  <a:lnTo>
                    <a:pt x="11613" y="838"/>
                  </a:lnTo>
                  <a:lnTo>
                    <a:pt x="11529" y="796"/>
                  </a:lnTo>
                  <a:lnTo>
                    <a:pt x="11508" y="754"/>
                  </a:lnTo>
                  <a:lnTo>
                    <a:pt x="11425" y="733"/>
                  </a:lnTo>
                  <a:lnTo>
                    <a:pt x="11320" y="754"/>
                  </a:lnTo>
                  <a:lnTo>
                    <a:pt x="11194" y="608"/>
                  </a:lnTo>
                  <a:lnTo>
                    <a:pt x="11111" y="608"/>
                  </a:lnTo>
                  <a:lnTo>
                    <a:pt x="11006" y="733"/>
                  </a:lnTo>
                  <a:lnTo>
                    <a:pt x="10964" y="733"/>
                  </a:lnTo>
                  <a:lnTo>
                    <a:pt x="10943" y="691"/>
                  </a:lnTo>
                  <a:lnTo>
                    <a:pt x="11048" y="649"/>
                  </a:lnTo>
                  <a:lnTo>
                    <a:pt x="11048" y="566"/>
                  </a:lnTo>
                  <a:lnTo>
                    <a:pt x="10943" y="524"/>
                  </a:lnTo>
                  <a:lnTo>
                    <a:pt x="10901" y="482"/>
                  </a:lnTo>
                  <a:lnTo>
                    <a:pt x="10839" y="482"/>
                  </a:lnTo>
                  <a:lnTo>
                    <a:pt x="10776" y="608"/>
                  </a:lnTo>
                  <a:lnTo>
                    <a:pt x="10734" y="608"/>
                  </a:lnTo>
                  <a:lnTo>
                    <a:pt x="10734" y="524"/>
                  </a:lnTo>
                  <a:lnTo>
                    <a:pt x="10671" y="545"/>
                  </a:lnTo>
                  <a:lnTo>
                    <a:pt x="10650" y="587"/>
                  </a:lnTo>
                  <a:lnTo>
                    <a:pt x="10588" y="587"/>
                  </a:lnTo>
                  <a:lnTo>
                    <a:pt x="10567" y="545"/>
                  </a:lnTo>
                  <a:lnTo>
                    <a:pt x="10650" y="482"/>
                  </a:lnTo>
                  <a:lnTo>
                    <a:pt x="10650" y="419"/>
                  </a:lnTo>
                  <a:lnTo>
                    <a:pt x="10546" y="357"/>
                  </a:lnTo>
                  <a:lnTo>
                    <a:pt x="10420" y="357"/>
                  </a:lnTo>
                  <a:lnTo>
                    <a:pt x="10357" y="377"/>
                  </a:lnTo>
                  <a:lnTo>
                    <a:pt x="10337" y="545"/>
                  </a:lnTo>
                  <a:lnTo>
                    <a:pt x="10253" y="587"/>
                  </a:lnTo>
                  <a:lnTo>
                    <a:pt x="10253" y="649"/>
                  </a:lnTo>
                  <a:lnTo>
                    <a:pt x="10316" y="796"/>
                  </a:lnTo>
                  <a:lnTo>
                    <a:pt x="10316" y="880"/>
                  </a:lnTo>
                  <a:lnTo>
                    <a:pt x="10253" y="942"/>
                  </a:lnTo>
                  <a:lnTo>
                    <a:pt x="10211" y="838"/>
                  </a:lnTo>
                  <a:lnTo>
                    <a:pt x="10127" y="838"/>
                  </a:lnTo>
                  <a:lnTo>
                    <a:pt x="10127" y="859"/>
                  </a:lnTo>
                  <a:lnTo>
                    <a:pt x="10023" y="838"/>
                  </a:lnTo>
                  <a:lnTo>
                    <a:pt x="9897" y="901"/>
                  </a:lnTo>
                  <a:lnTo>
                    <a:pt x="9897" y="901"/>
                  </a:lnTo>
                  <a:lnTo>
                    <a:pt x="10002" y="754"/>
                  </a:lnTo>
                  <a:lnTo>
                    <a:pt x="10065" y="733"/>
                  </a:lnTo>
                  <a:lnTo>
                    <a:pt x="10127" y="608"/>
                  </a:lnTo>
                  <a:lnTo>
                    <a:pt x="10127" y="566"/>
                  </a:lnTo>
                  <a:lnTo>
                    <a:pt x="10065" y="566"/>
                  </a:lnTo>
                  <a:lnTo>
                    <a:pt x="9960" y="649"/>
                  </a:lnTo>
                  <a:lnTo>
                    <a:pt x="9897" y="649"/>
                  </a:lnTo>
                  <a:lnTo>
                    <a:pt x="9918" y="587"/>
                  </a:lnTo>
                  <a:lnTo>
                    <a:pt x="10002" y="524"/>
                  </a:lnTo>
                  <a:lnTo>
                    <a:pt x="10002" y="482"/>
                  </a:lnTo>
                  <a:lnTo>
                    <a:pt x="9897" y="461"/>
                  </a:lnTo>
                  <a:lnTo>
                    <a:pt x="9855" y="419"/>
                  </a:lnTo>
                  <a:lnTo>
                    <a:pt x="9960" y="377"/>
                  </a:lnTo>
                  <a:lnTo>
                    <a:pt x="10002" y="419"/>
                  </a:lnTo>
                  <a:lnTo>
                    <a:pt x="10127" y="419"/>
                  </a:lnTo>
                  <a:lnTo>
                    <a:pt x="10169" y="231"/>
                  </a:lnTo>
                  <a:lnTo>
                    <a:pt x="10169" y="168"/>
                  </a:lnTo>
                  <a:lnTo>
                    <a:pt x="10044" y="210"/>
                  </a:lnTo>
                  <a:lnTo>
                    <a:pt x="10002" y="147"/>
                  </a:lnTo>
                  <a:lnTo>
                    <a:pt x="10023" y="64"/>
                  </a:lnTo>
                  <a:lnTo>
                    <a:pt x="10002" y="1"/>
                  </a:lnTo>
                  <a:lnTo>
                    <a:pt x="9918" y="64"/>
                  </a:lnTo>
                  <a:lnTo>
                    <a:pt x="9855" y="64"/>
                  </a:lnTo>
                  <a:lnTo>
                    <a:pt x="9792"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2" name="Google Shape;912;p33"/>
            <p:cNvSpPr/>
            <p:nvPr/>
          </p:nvSpPr>
          <p:spPr>
            <a:xfrm>
              <a:off x="3823325" y="2021850"/>
              <a:ext cx="143875" cy="324875"/>
            </a:xfrm>
            <a:custGeom>
              <a:rect b="b" l="l" r="r" t="t"/>
              <a:pathLst>
                <a:path extrusionOk="0" h="12995" w="5755">
                  <a:moveTo>
                    <a:pt x="3788" y="1"/>
                  </a:moveTo>
                  <a:lnTo>
                    <a:pt x="3725" y="21"/>
                  </a:lnTo>
                  <a:lnTo>
                    <a:pt x="3599" y="63"/>
                  </a:lnTo>
                  <a:lnTo>
                    <a:pt x="3474" y="1"/>
                  </a:lnTo>
                  <a:lnTo>
                    <a:pt x="3474" y="1"/>
                  </a:lnTo>
                  <a:lnTo>
                    <a:pt x="3495" y="105"/>
                  </a:lnTo>
                  <a:lnTo>
                    <a:pt x="3578" y="147"/>
                  </a:lnTo>
                  <a:lnTo>
                    <a:pt x="3599" y="293"/>
                  </a:lnTo>
                  <a:lnTo>
                    <a:pt x="3516" y="335"/>
                  </a:lnTo>
                  <a:lnTo>
                    <a:pt x="3495" y="524"/>
                  </a:lnTo>
                  <a:lnTo>
                    <a:pt x="3558" y="607"/>
                  </a:lnTo>
                  <a:lnTo>
                    <a:pt x="3558" y="754"/>
                  </a:lnTo>
                  <a:lnTo>
                    <a:pt x="3495" y="712"/>
                  </a:lnTo>
                  <a:lnTo>
                    <a:pt x="3453" y="733"/>
                  </a:lnTo>
                  <a:lnTo>
                    <a:pt x="3369" y="670"/>
                  </a:lnTo>
                  <a:lnTo>
                    <a:pt x="3244" y="649"/>
                  </a:lnTo>
                  <a:lnTo>
                    <a:pt x="3139" y="586"/>
                  </a:lnTo>
                  <a:lnTo>
                    <a:pt x="2951" y="524"/>
                  </a:lnTo>
                  <a:lnTo>
                    <a:pt x="2825" y="607"/>
                  </a:lnTo>
                  <a:lnTo>
                    <a:pt x="2637" y="607"/>
                  </a:lnTo>
                  <a:lnTo>
                    <a:pt x="2574" y="628"/>
                  </a:lnTo>
                  <a:lnTo>
                    <a:pt x="2679" y="796"/>
                  </a:lnTo>
                  <a:lnTo>
                    <a:pt x="2658" y="837"/>
                  </a:lnTo>
                  <a:lnTo>
                    <a:pt x="2658" y="921"/>
                  </a:lnTo>
                  <a:lnTo>
                    <a:pt x="2574" y="963"/>
                  </a:lnTo>
                  <a:lnTo>
                    <a:pt x="2658" y="1068"/>
                  </a:lnTo>
                  <a:lnTo>
                    <a:pt x="2553" y="1172"/>
                  </a:lnTo>
                  <a:lnTo>
                    <a:pt x="2511" y="1172"/>
                  </a:lnTo>
                  <a:lnTo>
                    <a:pt x="2428" y="1130"/>
                  </a:lnTo>
                  <a:lnTo>
                    <a:pt x="2323" y="1047"/>
                  </a:lnTo>
                  <a:lnTo>
                    <a:pt x="2198" y="1151"/>
                  </a:lnTo>
                  <a:lnTo>
                    <a:pt x="2114" y="1340"/>
                  </a:lnTo>
                  <a:lnTo>
                    <a:pt x="2030" y="1381"/>
                  </a:lnTo>
                  <a:lnTo>
                    <a:pt x="1988" y="1528"/>
                  </a:lnTo>
                  <a:lnTo>
                    <a:pt x="1926" y="1633"/>
                  </a:lnTo>
                  <a:lnTo>
                    <a:pt x="1842" y="1653"/>
                  </a:lnTo>
                  <a:lnTo>
                    <a:pt x="1842" y="1905"/>
                  </a:lnTo>
                  <a:lnTo>
                    <a:pt x="1905" y="1988"/>
                  </a:lnTo>
                  <a:lnTo>
                    <a:pt x="1988" y="2177"/>
                  </a:lnTo>
                  <a:lnTo>
                    <a:pt x="1926" y="2302"/>
                  </a:lnTo>
                  <a:lnTo>
                    <a:pt x="1779" y="2511"/>
                  </a:lnTo>
                  <a:lnTo>
                    <a:pt x="1612" y="2804"/>
                  </a:lnTo>
                  <a:lnTo>
                    <a:pt x="1591" y="2930"/>
                  </a:lnTo>
                  <a:lnTo>
                    <a:pt x="1507" y="3014"/>
                  </a:lnTo>
                  <a:lnTo>
                    <a:pt x="1298" y="3034"/>
                  </a:lnTo>
                  <a:lnTo>
                    <a:pt x="1110" y="3139"/>
                  </a:lnTo>
                  <a:lnTo>
                    <a:pt x="1110" y="3265"/>
                  </a:lnTo>
                  <a:lnTo>
                    <a:pt x="1193" y="3348"/>
                  </a:lnTo>
                  <a:lnTo>
                    <a:pt x="1193" y="3516"/>
                  </a:lnTo>
                  <a:lnTo>
                    <a:pt x="1151" y="3662"/>
                  </a:lnTo>
                  <a:lnTo>
                    <a:pt x="1089" y="3934"/>
                  </a:lnTo>
                  <a:lnTo>
                    <a:pt x="1089" y="4185"/>
                  </a:lnTo>
                  <a:lnTo>
                    <a:pt x="879" y="4687"/>
                  </a:lnTo>
                  <a:lnTo>
                    <a:pt x="879" y="4813"/>
                  </a:lnTo>
                  <a:lnTo>
                    <a:pt x="942" y="4897"/>
                  </a:lnTo>
                  <a:lnTo>
                    <a:pt x="963" y="5127"/>
                  </a:lnTo>
                  <a:lnTo>
                    <a:pt x="858" y="5252"/>
                  </a:lnTo>
                  <a:lnTo>
                    <a:pt x="649" y="5231"/>
                  </a:lnTo>
                  <a:lnTo>
                    <a:pt x="482" y="5211"/>
                  </a:lnTo>
                  <a:lnTo>
                    <a:pt x="377" y="5294"/>
                  </a:lnTo>
                  <a:lnTo>
                    <a:pt x="252" y="5524"/>
                  </a:lnTo>
                  <a:lnTo>
                    <a:pt x="210" y="5755"/>
                  </a:lnTo>
                  <a:lnTo>
                    <a:pt x="252" y="6068"/>
                  </a:lnTo>
                  <a:lnTo>
                    <a:pt x="314" y="6361"/>
                  </a:lnTo>
                  <a:lnTo>
                    <a:pt x="252" y="6550"/>
                  </a:lnTo>
                  <a:lnTo>
                    <a:pt x="314" y="6696"/>
                  </a:lnTo>
                  <a:lnTo>
                    <a:pt x="335" y="6926"/>
                  </a:lnTo>
                  <a:lnTo>
                    <a:pt x="314" y="7135"/>
                  </a:lnTo>
                  <a:lnTo>
                    <a:pt x="314" y="7345"/>
                  </a:lnTo>
                  <a:lnTo>
                    <a:pt x="461" y="7449"/>
                  </a:lnTo>
                  <a:lnTo>
                    <a:pt x="670" y="7659"/>
                  </a:lnTo>
                  <a:lnTo>
                    <a:pt x="628" y="7805"/>
                  </a:lnTo>
                  <a:lnTo>
                    <a:pt x="628" y="7972"/>
                  </a:lnTo>
                  <a:lnTo>
                    <a:pt x="356" y="8056"/>
                  </a:lnTo>
                  <a:lnTo>
                    <a:pt x="335" y="8161"/>
                  </a:lnTo>
                  <a:lnTo>
                    <a:pt x="461" y="8370"/>
                  </a:lnTo>
                  <a:lnTo>
                    <a:pt x="482" y="8642"/>
                  </a:lnTo>
                  <a:lnTo>
                    <a:pt x="565" y="8768"/>
                  </a:lnTo>
                  <a:lnTo>
                    <a:pt x="482" y="8914"/>
                  </a:lnTo>
                  <a:lnTo>
                    <a:pt x="482" y="9040"/>
                  </a:lnTo>
                  <a:lnTo>
                    <a:pt x="461" y="9123"/>
                  </a:lnTo>
                  <a:lnTo>
                    <a:pt x="273" y="9165"/>
                  </a:lnTo>
                  <a:lnTo>
                    <a:pt x="231" y="9228"/>
                  </a:lnTo>
                  <a:lnTo>
                    <a:pt x="314" y="9332"/>
                  </a:lnTo>
                  <a:lnTo>
                    <a:pt x="231" y="9395"/>
                  </a:lnTo>
                  <a:lnTo>
                    <a:pt x="168" y="9479"/>
                  </a:lnTo>
                  <a:lnTo>
                    <a:pt x="252" y="9625"/>
                  </a:lnTo>
                  <a:lnTo>
                    <a:pt x="273" y="10002"/>
                  </a:lnTo>
                  <a:lnTo>
                    <a:pt x="231" y="10086"/>
                  </a:lnTo>
                  <a:lnTo>
                    <a:pt x="147" y="10002"/>
                  </a:lnTo>
                  <a:lnTo>
                    <a:pt x="63" y="9939"/>
                  </a:lnTo>
                  <a:lnTo>
                    <a:pt x="63" y="9960"/>
                  </a:lnTo>
                  <a:lnTo>
                    <a:pt x="1" y="10023"/>
                  </a:lnTo>
                  <a:lnTo>
                    <a:pt x="21" y="10253"/>
                  </a:lnTo>
                  <a:lnTo>
                    <a:pt x="42" y="10337"/>
                  </a:lnTo>
                  <a:lnTo>
                    <a:pt x="63" y="10525"/>
                  </a:lnTo>
                  <a:lnTo>
                    <a:pt x="147" y="10546"/>
                  </a:lnTo>
                  <a:lnTo>
                    <a:pt x="168" y="10588"/>
                  </a:lnTo>
                  <a:lnTo>
                    <a:pt x="147" y="10734"/>
                  </a:lnTo>
                  <a:lnTo>
                    <a:pt x="273" y="10672"/>
                  </a:lnTo>
                  <a:lnTo>
                    <a:pt x="210" y="10567"/>
                  </a:lnTo>
                  <a:lnTo>
                    <a:pt x="231" y="10483"/>
                  </a:lnTo>
                  <a:lnTo>
                    <a:pt x="273" y="10483"/>
                  </a:lnTo>
                  <a:lnTo>
                    <a:pt x="252" y="10546"/>
                  </a:lnTo>
                  <a:lnTo>
                    <a:pt x="335" y="10588"/>
                  </a:lnTo>
                  <a:lnTo>
                    <a:pt x="377" y="10672"/>
                  </a:lnTo>
                  <a:lnTo>
                    <a:pt x="252" y="10755"/>
                  </a:lnTo>
                  <a:lnTo>
                    <a:pt x="231" y="10860"/>
                  </a:lnTo>
                  <a:lnTo>
                    <a:pt x="273" y="10944"/>
                  </a:lnTo>
                  <a:lnTo>
                    <a:pt x="252" y="11069"/>
                  </a:lnTo>
                  <a:lnTo>
                    <a:pt x="210" y="11111"/>
                  </a:lnTo>
                  <a:lnTo>
                    <a:pt x="273" y="11216"/>
                  </a:lnTo>
                  <a:lnTo>
                    <a:pt x="356" y="11257"/>
                  </a:lnTo>
                  <a:lnTo>
                    <a:pt x="440" y="11383"/>
                  </a:lnTo>
                  <a:lnTo>
                    <a:pt x="482" y="11425"/>
                  </a:lnTo>
                  <a:lnTo>
                    <a:pt x="586" y="11634"/>
                  </a:lnTo>
                  <a:lnTo>
                    <a:pt x="586" y="11801"/>
                  </a:lnTo>
                  <a:lnTo>
                    <a:pt x="733" y="11843"/>
                  </a:lnTo>
                  <a:lnTo>
                    <a:pt x="754" y="11948"/>
                  </a:lnTo>
                  <a:lnTo>
                    <a:pt x="858" y="12094"/>
                  </a:lnTo>
                  <a:lnTo>
                    <a:pt x="984" y="12011"/>
                  </a:lnTo>
                  <a:lnTo>
                    <a:pt x="1005" y="12136"/>
                  </a:lnTo>
                  <a:lnTo>
                    <a:pt x="942" y="12304"/>
                  </a:lnTo>
                  <a:lnTo>
                    <a:pt x="775" y="12325"/>
                  </a:lnTo>
                  <a:lnTo>
                    <a:pt x="754" y="12366"/>
                  </a:lnTo>
                  <a:lnTo>
                    <a:pt x="838" y="12429"/>
                  </a:lnTo>
                  <a:lnTo>
                    <a:pt x="858" y="12534"/>
                  </a:lnTo>
                  <a:lnTo>
                    <a:pt x="984" y="12555"/>
                  </a:lnTo>
                  <a:lnTo>
                    <a:pt x="1047" y="12848"/>
                  </a:lnTo>
                  <a:lnTo>
                    <a:pt x="963" y="12952"/>
                  </a:lnTo>
                  <a:lnTo>
                    <a:pt x="1005" y="12994"/>
                  </a:lnTo>
                  <a:lnTo>
                    <a:pt x="1151" y="12994"/>
                  </a:lnTo>
                  <a:lnTo>
                    <a:pt x="1423" y="12931"/>
                  </a:lnTo>
                  <a:lnTo>
                    <a:pt x="1570" y="12973"/>
                  </a:lnTo>
                  <a:lnTo>
                    <a:pt x="1695" y="12869"/>
                  </a:lnTo>
                  <a:lnTo>
                    <a:pt x="1674" y="12764"/>
                  </a:lnTo>
                  <a:lnTo>
                    <a:pt x="1612" y="12701"/>
                  </a:lnTo>
                  <a:lnTo>
                    <a:pt x="1695" y="12534"/>
                  </a:lnTo>
                  <a:lnTo>
                    <a:pt x="1884" y="12513"/>
                  </a:lnTo>
                  <a:lnTo>
                    <a:pt x="1905" y="12325"/>
                  </a:lnTo>
                  <a:lnTo>
                    <a:pt x="1926" y="12408"/>
                  </a:lnTo>
                  <a:lnTo>
                    <a:pt x="2135" y="12450"/>
                  </a:lnTo>
                  <a:lnTo>
                    <a:pt x="2260" y="12366"/>
                  </a:lnTo>
                  <a:lnTo>
                    <a:pt x="2365" y="12429"/>
                  </a:lnTo>
                  <a:lnTo>
                    <a:pt x="2449" y="12513"/>
                  </a:lnTo>
                  <a:lnTo>
                    <a:pt x="2553" y="12345"/>
                  </a:lnTo>
                  <a:lnTo>
                    <a:pt x="2616" y="12115"/>
                  </a:lnTo>
                  <a:lnTo>
                    <a:pt x="2679" y="12032"/>
                  </a:lnTo>
                  <a:lnTo>
                    <a:pt x="2721" y="11739"/>
                  </a:lnTo>
                  <a:lnTo>
                    <a:pt x="2762" y="11634"/>
                  </a:lnTo>
                  <a:lnTo>
                    <a:pt x="2658" y="11571"/>
                  </a:lnTo>
                  <a:lnTo>
                    <a:pt x="2679" y="11467"/>
                  </a:lnTo>
                  <a:lnTo>
                    <a:pt x="2783" y="11320"/>
                  </a:lnTo>
                  <a:lnTo>
                    <a:pt x="2679" y="11216"/>
                  </a:lnTo>
                  <a:lnTo>
                    <a:pt x="2783" y="11111"/>
                  </a:lnTo>
                  <a:lnTo>
                    <a:pt x="2658" y="11048"/>
                  </a:lnTo>
                  <a:lnTo>
                    <a:pt x="2721" y="10965"/>
                  </a:lnTo>
                  <a:lnTo>
                    <a:pt x="2658" y="10839"/>
                  </a:lnTo>
                  <a:lnTo>
                    <a:pt x="2762" y="10881"/>
                  </a:lnTo>
                  <a:lnTo>
                    <a:pt x="2930" y="10860"/>
                  </a:lnTo>
                  <a:lnTo>
                    <a:pt x="2783" y="10755"/>
                  </a:lnTo>
                  <a:lnTo>
                    <a:pt x="2846" y="10609"/>
                  </a:lnTo>
                  <a:lnTo>
                    <a:pt x="2846" y="10546"/>
                  </a:lnTo>
                  <a:lnTo>
                    <a:pt x="2658" y="10483"/>
                  </a:lnTo>
                  <a:lnTo>
                    <a:pt x="2888" y="10483"/>
                  </a:lnTo>
                  <a:lnTo>
                    <a:pt x="2762" y="10358"/>
                  </a:lnTo>
                  <a:lnTo>
                    <a:pt x="2679" y="10358"/>
                  </a:lnTo>
                  <a:lnTo>
                    <a:pt x="2742" y="10274"/>
                  </a:lnTo>
                  <a:lnTo>
                    <a:pt x="2783" y="10274"/>
                  </a:lnTo>
                  <a:lnTo>
                    <a:pt x="2825" y="10316"/>
                  </a:lnTo>
                  <a:lnTo>
                    <a:pt x="2888" y="10232"/>
                  </a:lnTo>
                  <a:lnTo>
                    <a:pt x="2867" y="10148"/>
                  </a:lnTo>
                  <a:lnTo>
                    <a:pt x="2972" y="10232"/>
                  </a:lnTo>
                  <a:lnTo>
                    <a:pt x="2993" y="10128"/>
                  </a:lnTo>
                  <a:lnTo>
                    <a:pt x="3076" y="10023"/>
                  </a:lnTo>
                  <a:lnTo>
                    <a:pt x="3160" y="10023"/>
                  </a:lnTo>
                  <a:lnTo>
                    <a:pt x="3139" y="9939"/>
                  </a:lnTo>
                  <a:lnTo>
                    <a:pt x="3181" y="9897"/>
                  </a:lnTo>
                  <a:lnTo>
                    <a:pt x="3202" y="9939"/>
                  </a:lnTo>
                  <a:lnTo>
                    <a:pt x="3181" y="10044"/>
                  </a:lnTo>
                  <a:lnTo>
                    <a:pt x="3265" y="10044"/>
                  </a:lnTo>
                  <a:lnTo>
                    <a:pt x="3369" y="9897"/>
                  </a:lnTo>
                  <a:lnTo>
                    <a:pt x="3453" y="9897"/>
                  </a:lnTo>
                  <a:lnTo>
                    <a:pt x="3516" y="9835"/>
                  </a:lnTo>
                  <a:lnTo>
                    <a:pt x="3495" y="9730"/>
                  </a:lnTo>
                  <a:lnTo>
                    <a:pt x="3411" y="9646"/>
                  </a:lnTo>
                  <a:lnTo>
                    <a:pt x="3286" y="9625"/>
                  </a:lnTo>
                  <a:lnTo>
                    <a:pt x="3181" y="9688"/>
                  </a:lnTo>
                  <a:lnTo>
                    <a:pt x="3139" y="9646"/>
                  </a:lnTo>
                  <a:lnTo>
                    <a:pt x="3055" y="9709"/>
                  </a:lnTo>
                  <a:lnTo>
                    <a:pt x="2972" y="9604"/>
                  </a:lnTo>
                  <a:lnTo>
                    <a:pt x="2846" y="9563"/>
                  </a:lnTo>
                  <a:lnTo>
                    <a:pt x="2762" y="9521"/>
                  </a:lnTo>
                  <a:lnTo>
                    <a:pt x="2616" y="9542"/>
                  </a:lnTo>
                  <a:lnTo>
                    <a:pt x="2616" y="9604"/>
                  </a:lnTo>
                  <a:lnTo>
                    <a:pt x="2553" y="9542"/>
                  </a:lnTo>
                  <a:lnTo>
                    <a:pt x="2407" y="9542"/>
                  </a:lnTo>
                  <a:lnTo>
                    <a:pt x="2365" y="9500"/>
                  </a:lnTo>
                  <a:lnTo>
                    <a:pt x="2470" y="9479"/>
                  </a:lnTo>
                  <a:lnTo>
                    <a:pt x="2553" y="9521"/>
                  </a:lnTo>
                  <a:lnTo>
                    <a:pt x="2637" y="9395"/>
                  </a:lnTo>
                  <a:lnTo>
                    <a:pt x="2679" y="9437"/>
                  </a:lnTo>
                  <a:lnTo>
                    <a:pt x="2783" y="9416"/>
                  </a:lnTo>
                  <a:lnTo>
                    <a:pt x="2825" y="9332"/>
                  </a:lnTo>
                  <a:lnTo>
                    <a:pt x="2930" y="9374"/>
                  </a:lnTo>
                  <a:lnTo>
                    <a:pt x="2972" y="9416"/>
                  </a:lnTo>
                  <a:lnTo>
                    <a:pt x="3034" y="9416"/>
                  </a:lnTo>
                  <a:lnTo>
                    <a:pt x="3055" y="9332"/>
                  </a:lnTo>
                  <a:lnTo>
                    <a:pt x="3097" y="9416"/>
                  </a:lnTo>
                  <a:lnTo>
                    <a:pt x="3244" y="9437"/>
                  </a:lnTo>
                  <a:lnTo>
                    <a:pt x="3202" y="9521"/>
                  </a:lnTo>
                  <a:lnTo>
                    <a:pt x="3306" y="9563"/>
                  </a:lnTo>
                  <a:lnTo>
                    <a:pt x="3474" y="9542"/>
                  </a:lnTo>
                  <a:lnTo>
                    <a:pt x="3495" y="9416"/>
                  </a:lnTo>
                  <a:lnTo>
                    <a:pt x="3662" y="9270"/>
                  </a:lnTo>
                  <a:lnTo>
                    <a:pt x="3725" y="9102"/>
                  </a:lnTo>
                  <a:lnTo>
                    <a:pt x="3599" y="8977"/>
                  </a:lnTo>
                  <a:lnTo>
                    <a:pt x="3599" y="8893"/>
                  </a:lnTo>
                  <a:lnTo>
                    <a:pt x="3453" y="8788"/>
                  </a:lnTo>
                  <a:lnTo>
                    <a:pt x="3474" y="8747"/>
                  </a:lnTo>
                  <a:lnTo>
                    <a:pt x="3265" y="8579"/>
                  </a:lnTo>
                  <a:lnTo>
                    <a:pt x="3244" y="8475"/>
                  </a:lnTo>
                  <a:lnTo>
                    <a:pt x="3160" y="8391"/>
                  </a:lnTo>
                  <a:lnTo>
                    <a:pt x="3055" y="8516"/>
                  </a:lnTo>
                  <a:lnTo>
                    <a:pt x="2993" y="8433"/>
                  </a:lnTo>
                  <a:lnTo>
                    <a:pt x="2951" y="8454"/>
                  </a:lnTo>
                  <a:lnTo>
                    <a:pt x="2951" y="8349"/>
                  </a:lnTo>
                  <a:lnTo>
                    <a:pt x="2867" y="8349"/>
                  </a:lnTo>
                  <a:lnTo>
                    <a:pt x="2825" y="8244"/>
                  </a:lnTo>
                  <a:lnTo>
                    <a:pt x="2742" y="8182"/>
                  </a:lnTo>
                  <a:lnTo>
                    <a:pt x="2825" y="8077"/>
                  </a:lnTo>
                  <a:lnTo>
                    <a:pt x="2762" y="7952"/>
                  </a:lnTo>
                  <a:lnTo>
                    <a:pt x="2825" y="7931"/>
                  </a:lnTo>
                  <a:lnTo>
                    <a:pt x="2825" y="7847"/>
                  </a:lnTo>
                  <a:lnTo>
                    <a:pt x="2742" y="7826"/>
                  </a:lnTo>
                  <a:lnTo>
                    <a:pt x="2825" y="7721"/>
                  </a:lnTo>
                  <a:lnTo>
                    <a:pt x="2783" y="7533"/>
                  </a:lnTo>
                  <a:lnTo>
                    <a:pt x="2825" y="7512"/>
                  </a:lnTo>
                  <a:lnTo>
                    <a:pt x="2867" y="7554"/>
                  </a:lnTo>
                  <a:lnTo>
                    <a:pt x="2888" y="7449"/>
                  </a:lnTo>
                  <a:lnTo>
                    <a:pt x="2825" y="7345"/>
                  </a:lnTo>
                  <a:lnTo>
                    <a:pt x="2846" y="7198"/>
                  </a:lnTo>
                  <a:lnTo>
                    <a:pt x="2825" y="7073"/>
                  </a:lnTo>
                  <a:lnTo>
                    <a:pt x="2846" y="7010"/>
                  </a:lnTo>
                  <a:lnTo>
                    <a:pt x="2825" y="6884"/>
                  </a:lnTo>
                  <a:lnTo>
                    <a:pt x="2679" y="6696"/>
                  </a:lnTo>
                  <a:lnTo>
                    <a:pt x="2679" y="6696"/>
                  </a:lnTo>
                  <a:lnTo>
                    <a:pt x="2783" y="6759"/>
                  </a:lnTo>
                  <a:lnTo>
                    <a:pt x="2951" y="6717"/>
                  </a:lnTo>
                  <a:lnTo>
                    <a:pt x="3055" y="6571"/>
                  </a:lnTo>
                  <a:lnTo>
                    <a:pt x="2993" y="6466"/>
                  </a:lnTo>
                  <a:lnTo>
                    <a:pt x="3034" y="6403"/>
                  </a:lnTo>
                  <a:lnTo>
                    <a:pt x="3139" y="6424"/>
                  </a:lnTo>
                  <a:lnTo>
                    <a:pt x="3286" y="6299"/>
                  </a:lnTo>
                  <a:lnTo>
                    <a:pt x="3286" y="6236"/>
                  </a:lnTo>
                  <a:lnTo>
                    <a:pt x="3202" y="6236"/>
                  </a:lnTo>
                  <a:lnTo>
                    <a:pt x="3265" y="6131"/>
                  </a:lnTo>
                  <a:lnTo>
                    <a:pt x="3348" y="6047"/>
                  </a:lnTo>
                  <a:lnTo>
                    <a:pt x="3390" y="6089"/>
                  </a:lnTo>
                  <a:lnTo>
                    <a:pt x="3453" y="6089"/>
                  </a:lnTo>
                  <a:lnTo>
                    <a:pt x="3474" y="5964"/>
                  </a:lnTo>
                  <a:lnTo>
                    <a:pt x="3516" y="5964"/>
                  </a:lnTo>
                  <a:lnTo>
                    <a:pt x="3558" y="6047"/>
                  </a:lnTo>
                  <a:lnTo>
                    <a:pt x="3620" y="5964"/>
                  </a:lnTo>
                  <a:lnTo>
                    <a:pt x="3620" y="5838"/>
                  </a:lnTo>
                  <a:lnTo>
                    <a:pt x="3683" y="5734"/>
                  </a:lnTo>
                  <a:lnTo>
                    <a:pt x="3788" y="5734"/>
                  </a:lnTo>
                  <a:lnTo>
                    <a:pt x="3788" y="5817"/>
                  </a:lnTo>
                  <a:lnTo>
                    <a:pt x="3871" y="5817"/>
                  </a:lnTo>
                  <a:lnTo>
                    <a:pt x="3913" y="5713"/>
                  </a:lnTo>
                  <a:lnTo>
                    <a:pt x="4039" y="5629"/>
                  </a:lnTo>
                  <a:lnTo>
                    <a:pt x="4018" y="5524"/>
                  </a:lnTo>
                  <a:lnTo>
                    <a:pt x="4018" y="5420"/>
                  </a:lnTo>
                  <a:lnTo>
                    <a:pt x="4102" y="5503"/>
                  </a:lnTo>
                  <a:lnTo>
                    <a:pt x="4206" y="5378"/>
                  </a:lnTo>
                  <a:lnTo>
                    <a:pt x="4290" y="5378"/>
                  </a:lnTo>
                  <a:lnTo>
                    <a:pt x="4395" y="5190"/>
                  </a:lnTo>
                  <a:lnTo>
                    <a:pt x="4395" y="5001"/>
                  </a:lnTo>
                  <a:lnTo>
                    <a:pt x="4457" y="4897"/>
                  </a:lnTo>
                  <a:lnTo>
                    <a:pt x="4541" y="4897"/>
                  </a:lnTo>
                  <a:lnTo>
                    <a:pt x="4646" y="4771"/>
                  </a:lnTo>
                  <a:lnTo>
                    <a:pt x="4562" y="4771"/>
                  </a:lnTo>
                  <a:lnTo>
                    <a:pt x="4499" y="4666"/>
                  </a:lnTo>
                  <a:lnTo>
                    <a:pt x="4562" y="4625"/>
                  </a:lnTo>
                  <a:lnTo>
                    <a:pt x="4541" y="4562"/>
                  </a:lnTo>
                  <a:lnTo>
                    <a:pt x="4436" y="4562"/>
                  </a:lnTo>
                  <a:lnTo>
                    <a:pt x="4332" y="4457"/>
                  </a:lnTo>
                  <a:lnTo>
                    <a:pt x="4457" y="4415"/>
                  </a:lnTo>
                  <a:lnTo>
                    <a:pt x="4436" y="4332"/>
                  </a:lnTo>
                  <a:lnTo>
                    <a:pt x="4520" y="4164"/>
                  </a:lnTo>
                  <a:lnTo>
                    <a:pt x="4541" y="4081"/>
                  </a:lnTo>
                  <a:lnTo>
                    <a:pt x="4499" y="3997"/>
                  </a:lnTo>
                  <a:lnTo>
                    <a:pt x="4415" y="3997"/>
                  </a:lnTo>
                  <a:lnTo>
                    <a:pt x="4395" y="3934"/>
                  </a:lnTo>
                  <a:lnTo>
                    <a:pt x="4415" y="3892"/>
                  </a:lnTo>
                  <a:lnTo>
                    <a:pt x="4499" y="3934"/>
                  </a:lnTo>
                  <a:lnTo>
                    <a:pt x="4520" y="3955"/>
                  </a:lnTo>
                  <a:lnTo>
                    <a:pt x="4541" y="3955"/>
                  </a:lnTo>
                  <a:lnTo>
                    <a:pt x="4541" y="3871"/>
                  </a:lnTo>
                  <a:lnTo>
                    <a:pt x="4436" y="3850"/>
                  </a:lnTo>
                  <a:lnTo>
                    <a:pt x="4541" y="3788"/>
                  </a:lnTo>
                  <a:lnTo>
                    <a:pt x="4625" y="3788"/>
                  </a:lnTo>
                  <a:lnTo>
                    <a:pt x="4729" y="3725"/>
                  </a:lnTo>
                  <a:lnTo>
                    <a:pt x="4646" y="3662"/>
                  </a:lnTo>
                  <a:lnTo>
                    <a:pt x="4562" y="3516"/>
                  </a:lnTo>
                  <a:lnTo>
                    <a:pt x="4646" y="3537"/>
                  </a:lnTo>
                  <a:lnTo>
                    <a:pt x="4708" y="3620"/>
                  </a:lnTo>
                  <a:lnTo>
                    <a:pt x="4813" y="3578"/>
                  </a:lnTo>
                  <a:lnTo>
                    <a:pt x="4834" y="3474"/>
                  </a:lnTo>
                  <a:lnTo>
                    <a:pt x="4855" y="3369"/>
                  </a:lnTo>
                  <a:lnTo>
                    <a:pt x="4918" y="3327"/>
                  </a:lnTo>
                  <a:lnTo>
                    <a:pt x="4980" y="3453"/>
                  </a:lnTo>
                  <a:lnTo>
                    <a:pt x="5064" y="3348"/>
                  </a:lnTo>
                  <a:lnTo>
                    <a:pt x="5127" y="3453"/>
                  </a:lnTo>
                  <a:lnTo>
                    <a:pt x="5190" y="3474"/>
                  </a:lnTo>
                  <a:lnTo>
                    <a:pt x="5252" y="3369"/>
                  </a:lnTo>
                  <a:lnTo>
                    <a:pt x="5357" y="3432"/>
                  </a:lnTo>
                  <a:lnTo>
                    <a:pt x="5483" y="3348"/>
                  </a:lnTo>
                  <a:lnTo>
                    <a:pt x="5545" y="3432"/>
                  </a:lnTo>
                  <a:lnTo>
                    <a:pt x="5671" y="3432"/>
                  </a:lnTo>
                  <a:lnTo>
                    <a:pt x="5713" y="3369"/>
                  </a:lnTo>
                  <a:lnTo>
                    <a:pt x="5755" y="3411"/>
                  </a:lnTo>
                  <a:lnTo>
                    <a:pt x="5755" y="3265"/>
                  </a:lnTo>
                  <a:lnTo>
                    <a:pt x="5671" y="3202"/>
                  </a:lnTo>
                  <a:lnTo>
                    <a:pt x="5587" y="2993"/>
                  </a:lnTo>
                  <a:lnTo>
                    <a:pt x="5462" y="2951"/>
                  </a:lnTo>
                  <a:lnTo>
                    <a:pt x="5399" y="2762"/>
                  </a:lnTo>
                  <a:lnTo>
                    <a:pt x="5462" y="2700"/>
                  </a:lnTo>
                  <a:lnTo>
                    <a:pt x="5462" y="2490"/>
                  </a:lnTo>
                  <a:lnTo>
                    <a:pt x="5441" y="2386"/>
                  </a:lnTo>
                  <a:lnTo>
                    <a:pt x="5462" y="2302"/>
                  </a:lnTo>
                  <a:lnTo>
                    <a:pt x="5399" y="2093"/>
                  </a:lnTo>
                  <a:lnTo>
                    <a:pt x="5357" y="1988"/>
                  </a:lnTo>
                  <a:lnTo>
                    <a:pt x="5336" y="1842"/>
                  </a:lnTo>
                  <a:lnTo>
                    <a:pt x="5378" y="1758"/>
                  </a:lnTo>
                  <a:lnTo>
                    <a:pt x="5357" y="1633"/>
                  </a:lnTo>
                  <a:lnTo>
                    <a:pt x="5190" y="1591"/>
                  </a:lnTo>
                  <a:lnTo>
                    <a:pt x="5190" y="1486"/>
                  </a:lnTo>
                  <a:lnTo>
                    <a:pt x="5252" y="1361"/>
                  </a:lnTo>
                  <a:lnTo>
                    <a:pt x="5190" y="1172"/>
                  </a:lnTo>
                  <a:lnTo>
                    <a:pt x="5252" y="1068"/>
                  </a:lnTo>
                  <a:lnTo>
                    <a:pt x="5190" y="1005"/>
                  </a:lnTo>
                  <a:lnTo>
                    <a:pt x="5127" y="1005"/>
                  </a:lnTo>
                  <a:lnTo>
                    <a:pt x="5022" y="858"/>
                  </a:lnTo>
                  <a:lnTo>
                    <a:pt x="4939" y="858"/>
                  </a:lnTo>
                  <a:lnTo>
                    <a:pt x="4876" y="754"/>
                  </a:lnTo>
                  <a:lnTo>
                    <a:pt x="4771" y="628"/>
                  </a:lnTo>
                  <a:lnTo>
                    <a:pt x="4708" y="607"/>
                  </a:lnTo>
                  <a:lnTo>
                    <a:pt x="4604" y="545"/>
                  </a:lnTo>
                  <a:lnTo>
                    <a:pt x="4395" y="524"/>
                  </a:lnTo>
                  <a:lnTo>
                    <a:pt x="4227" y="419"/>
                  </a:lnTo>
                  <a:lnTo>
                    <a:pt x="4018" y="189"/>
                  </a:lnTo>
                  <a:lnTo>
                    <a:pt x="3892" y="105"/>
                  </a:lnTo>
                  <a:lnTo>
                    <a:pt x="3788"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3" name="Google Shape;913;p33"/>
            <p:cNvSpPr/>
            <p:nvPr/>
          </p:nvSpPr>
          <p:spPr>
            <a:xfrm>
              <a:off x="3976075" y="2250975"/>
              <a:ext cx="57550" cy="52325"/>
            </a:xfrm>
            <a:custGeom>
              <a:rect b="b" l="l" r="r" t="t"/>
              <a:pathLst>
                <a:path extrusionOk="0" h="2093" w="2302">
                  <a:moveTo>
                    <a:pt x="1026" y="0"/>
                  </a:moveTo>
                  <a:lnTo>
                    <a:pt x="1026" y="63"/>
                  </a:lnTo>
                  <a:lnTo>
                    <a:pt x="942" y="63"/>
                  </a:lnTo>
                  <a:lnTo>
                    <a:pt x="942" y="105"/>
                  </a:lnTo>
                  <a:lnTo>
                    <a:pt x="1005" y="167"/>
                  </a:lnTo>
                  <a:lnTo>
                    <a:pt x="900" y="230"/>
                  </a:lnTo>
                  <a:lnTo>
                    <a:pt x="837" y="209"/>
                  </a:lnTo>
                  <a:lnTo>
                    <a:pt x="628" y="209"/>
                  </a:lnTo>
                  <a:lnTo>
                    <a:pt x="607" y="147"/>
                  </a:lnTo>
                  <a:lnTo>
                    <a:pt x="586" y="251"/>
                  </a:lnTo>
                  <a:lnTo>
                    <a:pt x="481" y="230"/>
                  </a:lnTo>
                  <a:lnTo>
                    <a:pt x="335" y="272"/>
                  </a:lnTo>
                  <a:lnTo>
                    <a:pt x="335" y="356"/>
                  </a:lnTo>
                  <a:lnTo>
                    <a:pt x="272" y="356"/>
                  </a:lnTo>
                  <a:lnTo>
                    <a:pt x="84" y="439"/>
                  </a:lnTo>
                  <a:lnTo>
                    <a:pt x="0" y="544"/>
                  </a:lnTo>
                  <a:lnTo>
                    <a:pt x="21" y="900"/>
                  </a:lnTo>
                  <a:lnTo>
                    <a:pt x="84" y="900"/>
                  </a:lnTo>
                  <a:lnTo>
                    <a:pt x="126" y="879"/>
                  </a:lnTo>
                  <a:lnTo>
                    <a:pt x="230" y="900"/>
                  </a:lnTo>
                  <a:lnTo>
                    <a:pt x="189" y="983"/>
                  </a:lnTo>
                  <a:lnTo>
                    <a:pt x="105" y="983"/>
                  </a:lnTo>
                  <a:lnTo>
                    <a:pt x="105" y="1151"/>
                  </a:lnTo>
                  <a:lnTo>
                    <a:pt x="209" y="1276"/>
                  </a:lnTo>
                  <a:lnTo>
                    <a:pt x="377" y="1423"/>
                  </a:lnTo>
                  <a:lnTo>
                    <a:pt x="419" y="1423"/>
                  </a:lnTo>
                  <a:lnTo>
                    <a:pt x="419" y="1318"/>
                  </a:lnTo>
                  <a:lnTo>
                    <a:pt x="544" y="1214"/>
                  </a:lnTo>
                  <a:lnTo>
                    <a:pt x="586" y="1318"/>
                  </a:lnTo>
                  <a:lnTo>
                    <a:pt x="523" y="1611"/>
                  </a:lnTo>
                  <a:lnTo>
                    <a:pt x="523" y="1695"/>
                  </a:lnTo>
                  <a:lnTo>
                    <a:pt x="586" y="1674"/>
                  </a:lnTo>
                  <a:lnTo>
                    <a:pt x="754" y="1569"/>
                  </a:lnTo>
                  <a:lnTo>
                    <a:pt x="900" y="1507"/>
                  </a:lnTo>
                  <a:lnTo>
                    <a:pt x="1046" y="1632"/>
                  </a:lnTo>
                  <a:lnTo>
                    <a:pt x="1130" y="1611"/>
                  </a:lnTo>
                  <a:lnTo>
                    <a:pt x="1151" y="1507"/>
                  </a:lnTo>
                  <a:lnTo>
                    <a:pt x="1235" y="1590"/>
                  </a:lnTo>
                  <a:lnTo>
                    <a:pt x="1277" y="1674"/>
                  </a:lnTo>
                  <a:lnTo>
                    <a:pt x="1339" y="1674"/>
                  </a:lnTo>
                  <a:lnTo>
                    <a:pt x="1528" y="1779"/>
                  </a:lnTo>
                  <a:lnTo>
                    <a:pt x="1570" y="1925"/>
                  </a:lnTo>
                  <a:lnTo>
                    <a:pt x="1695" y="1967"/>
                  </a:lnTo>
                  <a:lnTo>
                    <a:pt x="1779" y="2092"/>
                  </a:lnTo>
                  <a:lnTo>
                    <a:pt x="1988" y="2009"/>
                  </a:lnTo>
                  <a:lnTo>
                    <a:pt x="2155" y="2030"/>
                  </a:lnTo>
                  <a:lnTo>
                    <a:pt x="2260" y="1904"/>
                  </a:lnTo>
                  <a:lnTo>
                    <a:pt x="2218" y="1800"/>
                  </a:lnTo>
                  <a:lnTo>
                    <a:pt x="2302" y="1716"/>
                  </a:lnTo>
                  <a:lnTo>
                    <a:pt x="2302" y="1611"/>
                  </a:lnTo>
                  <a:lnTo>
                    <a:pt x="2051" y="1109"/>
                  </a:lnTo>
                  <a:lnTo>
                    <a:pt x="2093" y="691"/>
                  </a:lnTo>
                  <a:lnTo>
                    <a:pt x="2155" y="649"/>
                  </a:lnTo>
                  <a:lnTo>
                    <a:pt x="2197" y="481"/>
                  </a:lnTo>
                  <a:lnTo>
                    <a:pt x="2281" y="356"/>
                  </a:lnTo>
                  <a:lnTo>
                    <a:pt x="2302" y="335"/>
                  </a:lnTo>
                  <a:lnTo>
                    <a:pt x="2302" y="314"/>
                  </a:lnTo>
                  <a:lnTo>
                    <a:pt x="2260" y="230"/>
                  </a:lnTo>
                  <a:lnTo>
                    <a:pt x="2218" y="272"/>
                  </a:lnTo>
                  <a:lnTo>
                    <a:pt x="1758" y="251"/>
                  </a:lnTo>
                  <a:lnTo>
                    <a:pt x="1570" y="126"/>
                  </a:lnTo>
                  <a:lnTo>
                    <a:pt x="1339" y="126"/>
                  </a:lnTo>
                  <a:lnTo>
                    <a:pt x="1235" y="63"/>
                  </a:lnTo>
                  <a:lnTo>
                    <a:pt x="1130" y="105"/>
                  </a:lnTo>
                  <a:lnTo>
                    <a:pt x="1026"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4" name="Google Shape;914;p33"/>
            <p:cNvSpPr/>
            <p:nvPr/>
          </p:nvSpPr>
          <p:spPr>
            <a:xfrm>
              <a:off x="3949400" y="2288625"/>
              <a:ext cx="91550" cy="49725"/>
            </a:xfrm>
            <a:custGeom>
              <a:rect b="b" l="l" r="r" t="t"/>
              <a:pathLst>
                <a:path extrusionOk="0" h="1989" w="3662">
                  <a:moveTo>
                    <a:pt x="1967" y="1"/>
                  </a:moveTo>
                  <a:lnTo>
                    <a:pt x="1821" y="63"/>
                  </a:lnTo>
                  <a:lnTo>
                    <a:pt x="1653" y="168"/>
                  </a:lnTo>
                  <a:lnTo>
                    <a:pt x="1590" y="189"/>
                  </a:lnTo>
                  <a:lnTo>
                    <a:pt x="1590" y="314"/>
                  </a:lnTo>
                  <a:lnTo>
                    <a:pt x="1653" y="586"/>
                  </a:lnTo>
                  <a:lnTo>
                    <a:pt x="1590" y="754"/>
                  </a:lnTo>
                  <a:lnTo>
                    <a:pt x="1402" y="963"/>
                  </a:lnTo>
                  <a:lnTo>
                    <a:pt x="1256" y="963"/>
                  </a:lnTo>
                  <a:lnTo>
                    <a:pt x="1130" y="838"/>
                  </a:lnTo>
                  <a:lnTo>
                    <a:pt x="1130" y="733"/>
                  </a:lnTo>
                  <a:lnTo>
                    <a:pt x="837" y="440"/>
                  </a:lnTo>
                  <a:lnTo>
                    <a:pt x="837" y="294"/>
                  </a:lnTo>
                  <a:lnTo>
                    <a:pt x="774" y="294"/>
                  </a:lnTo>
                  <a:lnTo>
                    <a:pt x="670" y="398"/>
                  </a:lnTo>
                  <a:lnTo>
                    <a:pt x="523" y="419"/>
                  </a:lnTo>
                  <a:lnTo>
                    <a:pt x="460" y="461"/>
                  </a:lnTo>
                  <a:lnTo>
                    <a:pt x="335" y="461"/>
                  </a:lnTo>
                  <a:lnTo>
                    <a:pt x="251" y="607"/>
                  </a:lnTo>
                  <a:lnTo>
                    <a:pt x="293" y="733"/>
                  </a:lnTo>
                  <a:lnTo>
                    <a:pt x="230" y="712"/>
                  </a:lnTo>
                  <a:lnTo>
                    <a:pt x="230" y="921"/>
                  </a:lnTo>
                  <a:lnTo>
                    <a:pt x="84" y="1110"/>
                  </a:lnTo>
                  <a:lnTo>
                    <a:pt x="84" y="1214"/>
                  </a:lnTo>
                  <a:lnTo>
                    <a:pt x="84" y="1319"/>
                  </a:lnTo>
                  <a:lnTo>
                    <a:pt x="0" y="1382"/>
                  </a:lnTo>
                  <a:lnTo>
                    <a:pt x="42" y="1674"/>
                  </a:lnTo>
                  <a:lnTo>
                    <a:pt x="126" y="1737"/>
                  </a:lnTo>
                  <a:lnTo>
                    <a:pt x="126" y="1758"/>
                  </a:lnTo>
                  <a:lnTo>
                    <a:pt x="230" y="1737"/>
                  </a:lnTo>
                  <a:lnTo>
                    <a:pt x="251" y="1591"/>
                  </a:lnTo>
                  <a:lnTo>
                    <a:pt x="440" y="1465"/>
                  </a:lnTo>
                  <a:lnTo>
                    <a:pt x="670" y="1382"/>
                  </a:lnTo>
                  <a:lnTo>
                    <a:pt x="879" y="1423"/>
                  </a:lnTo>
                  <a:lnTo>
                    <a:pt x="1025" y="1423"/>
                  </a:lnTo>
                  <a:lnTo>
                    <a:pt x="1088" y="1465"/>
                  </a:lnTo>
                  <a:lnTo>
                    <a:pt x="1235" y="1382"/>
                  </a:lnTo>
                  <a:lnTo>
                    <a:pt x="1339" y="1361"/>
                  </a:lnTo>
                  <a:lnTo>
                    <a:pt x="1360" y="1444"/>
                  </a:lnTo>
                  <a:lnTo>
                    <a:pt x="1465" y="1444"/>
                  </a:lnTo>
                  <a:lnTo>
                    <a:pt x="1548" y="1549"/>
                  </a:lnTo>
                  <a:lnTo>
                    <a:pt x="1716" y="1549"/>
                  </a:lnTo>
                  <a:lnTo>
                    <a:pt x="1779" y="1570"/>
                  </a:lnTo>
                  <a:lnTo>
                    <a:pt x="1967" y="1444"/>
                  </a:lnTo>
                  <a:lnTo>
                    <a:pt x="2176" y="1549"/>
                  </a:lnTo>
                  <a:lnTo>
                    <a:pt x="2344" y="1570"/>
                  </a:lnTo>
                  <a:lnTo>
                    <a:pt x="2511" y="1758"/>
                  </a:lnTo>
                  <a:lnTo>
                    <a:pt x="2637" y="1758"/>
                  </a:lnTo>
                  <a:lnTo>
                    <a:pt x="2762" y="1946"/>
                  </a:lnTo>
                  <a:lnTo>
                    <a:pt x="2929" y="1967"/>
                  </a:lnTo>
                  <a:lnTo>
                    <a:pt x="2971" y="1988"/>
                  </a:lnTo>
                  <a:lnTo>
                    <a:pt x="3160" y="1905"/>
                  </a:lnTo>
                  <a:lnTo>
                    <a:pt x="3390" y="1884"/>
                  </a:lnTo>
                  <a:lnTo>
                    <a:pt x="3432" y="1737"/>
                  </a:lnTo>
                  <a:lnTo>
                    <a:pt x="3536" y="1674"/>
                  </a:lnTo>
                  <a:lnTo>
                    <a:pt x="3578" y="1570"/>
                  </a:lnTo>
                  <a:lnTo>
                    <a:pt x="3662" y="1549"/>
                  </a:lnTo>
                  <a:lnTo>
                    <a:pt x="3662" y="1382"/>
                  </a:lnTo>
                  <a:lnTo>
                    <a:pt x="3578" y="1277"/>
                  </a:lnTo>
                  <a:lnTo>
                    <a:pt x="3494" y="1110"/>
                  </a:lnTo>
                  <a:lnTo>
                    <a:pt x="3473" y="1047"/>
                  </a:lnTo>
                  <a:lnTo>
                    <a:pt x="3390" y="921"/>
                  </a:lnTo>
                  <a:lnTo>
                    <a:pt x="3432" y="838"/>
                  </a:lnTo>
                  <a:lnTo>
                    <a:pt x="3369" y="733"/>
                  </a:lnTo>
                  <a:lnTo>
                    <a:pt x="3327" y="712"/>
                  </a:lnTo>
                  <a:lnTo>
                    <a:pt x="3348" y="649"/>
                  </a:lnTo>
                  <a:lnTo>
                    <a:pt x="3348" y="545"/>
                  </a:lnTo>
                  <a:lnTo>
                    <a:pt x="3055" y="503"/>
                  </a:lnTo>
                  <a:lnTo>
                    <a:pt x="2846" y="586"/>
                  </a:lnTo>
                  <a:lnTo>
                    <a:pt x="2762" y="461"/>
                  </a:lnTo>
                  <a:lnTo>
                    <a:pt x="2637" y="419"/>
                  </a:lnTo>
                  <a:lnTo>
                    <a:pt x="2595" y="273"/>
                  </a:lnTo>
                  <a:lnTo>
                    <a:pt x="2406" y="168"/>
                  </a:lnTo>
                  <a:lnTo>
                    <a:pt x="2344" y="168"/>
                  </a:lnTo>
                  <a:lnTo>
                    <a:pt x="2302" y="84"/>
                  </a:lnTo>
                  <a:lnTo>
                    <a:pt x="2218" y="1"/>
                  </a:lnTo>
                  <a:lnTo>
                    <a:pt x="2197" y="105"/>
                  </a:lnTo>
                  <a:lnTo>
                    <a:pt x="2113" y="126"/>
                  </a:lnTo>
                  <a:lnTo>
                    <a:pt x="1967"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5" name="Google Shape;915;p33"/>
            <p:cNvSpPr/>
            <p:nvPr/>
          </p:nvSpPr>
          <p:spPr>
            <a:xfrm>
              <a:off x="3952525" y="2322625"/>
              <a:ext cx="71175" cy="52325"/>
            </a:xfrm>
            <a:custGeom>
              <a:rect b="b" l="l" r="r" t="t"/>
              <a:pathLst>
                <a:path extrusionOk="0" h="2093" w="2847">
                  <a:moveTo>
                    <a:pt x="1214" y="1"/>
                  </a:moveTo>
                  <a:lnTo>
                    <a:pt x="1110" y="22"/>
                  </a:lnTo>
                  <a:lnTo>
                    <a:pt x="963" y="105"/>
                  </a:lnTo>
                  <a:lnTo>
                    <a:pt x="900" y="63"/>
                  </a:lnTo>
                  <a:lnTo>
                    <a:pt x="754" y="63"/>
                  </a:lnTo>
                  <a:lnTo>
                    <a:pt x="545" y="22"/>
                  </a:lnTo>
                  <a:lnTo>
                    <a:pt x="315" y="105"/>
                  </a:lnTo>
                  <a:lnTo>
                    <a:pt x="126" y="231"/>
                  </a:lnTo>
                  <a:lnTo>
                    <a:pt x="105" y="377"/>
                  </a:lnTo>
                  <a:lnTo>
                    <a:pt x="1" y="398"/>
                  </a:lnTo>
                  <a:lnTo>
                    <a:pt x="1" y="586"/>
                  </a:lnTo>
                  <a:lnTo>
                    <a:pt x="63" y="712"/>
                  </a:lnTo>
                  <a:lnTo>
                    <a:pt x="1" y="796"/>
                  </a:lnTo>
                  <a:lnTo>
                    <a:pt x="22" y="817"/>
                  </a:lnTo>
                  <a:lnTo>
                    <a:pt x="231" y="754"/>
                  </a:lnTo>
                  <a:lnTo>
                    <a:pt x="398" y="1005"/>
                  </a:lnTo>
                  <a:lnTo>
                    <a:pt x="524" y="1047"/>
                  </a:lnTo>
                  <a:lnTo>
                    <a:pt x="733" y="1005"/>
                  </a:lnTo>
                  <a:lnTo>
                    <a:pt x="817" y="1047"/>
                  </a:lnTo>
                  <a:lnTo>
                    <a:pt x="838" y="1151"/>
                  </a:lnTo>
                  <a:lnTo>
                    <a:pt x="921" y="1172"/>
                  </a:lnTo>
                  <a:lnTo>
                    <a:pt x="963" y="1235"/>
                  </a:lnTo>
                  <a:lnTo>
                    <a:pt x="921" y="1340"/>
                  </a:lnTo>
                  <a:lnTo>
                    <a:pt x="921" y="1549"/>
                  </a:lnTo>
                  <a:lnTo>
                    <a:pt x="1047" y="1528"/>
                  </a:lnTo>
                  <a:lnTo>
                    <a:pt x="1172" y="1633"/>
                  </a:lnTo>
                  <a:lnTo>
                    <a:pt x="1256" y="1633"/>
                  </a:lnTo>
                  <a:lnTo>
                    <a:pt x="1319" y="1863"/>
                  </a:lnTo>
                  <a:lnTo>
                    <a:pt x="1319" y="1988"/>
                  </a:lnTo>
                  <a:lnTo>
                    <a:pt x="1361" y="2093"/>
                  </a:lnTo>
                  <a:lnTo>
                    <a:pt x="1486" y="2009"/>
                  </a:lnTo>
                  <a:lnTo>
                    <a:pt x="1696" y="1947"/>
                  </a:lnTo>
                  <a:lnTo>
                    <a:pt x="1863" y="2009"/>
                  </a:lnTo>
                  <a:lnTo>
                    <a:pt x="2009" y="1947"/>
                  </a:lnTo>
                  <a:lnTo>
                    <a:pt x="2114" y="1947"/>
                  </a:lnTo>
                  <a:lnTo>
                    <a:pt x="2051" y="1779"/>
                  </a:lnTo>
                  <a:lnTo>
                    <a:pt x="2219" y="1758"/>
                  </a:lnTo>
                  <a:lnTo>
                    <a:pt x="2281" y="1633"/>
                  </a:lnTo>
                  <a:lnTo>
                    <a:pt x="2386" y="1570"/>
                  </a:lnTo>
                  <a:lnTo>
                    <a:pt x="2407" y="1654"/>
                  </a:lnTo>
                  <a:lnTo>
                    <a:pt x="2532" y="1654"/>
                  </a:lnTo>
                  <a:lnTo>
                    <a:pt x="2532" y="1528"/>
                  </a:lnTo>
                  <a:lnTo>
                    <a:pt x="2386" y="1444"/>
                  </a:lnTo>
                  <a:lnTo>
                    <a:pt x="2428" y="1277"/>
                  </a:lnTo>
                  <a:lnTo>
                    <a:pt x="2512" y="1256"/>
                  </a:lnTo>
                  <a:lnTo>
                    <a:pt x="2616" y="1068"/>
                  </a:lnTo>
                  <a:lnTo>
                    <a:pt x="2825" y="963"/>
                  </a:lnTo>
                  <a:lnTo>
                    <a:pt x="2825" y="858"/>
                  </a:lnTo>
                  <a:lnTo>
                    <a:pt x="2721" y="817"/>
                  </a:lnTo>
                  <a:lnTo>
                    <a:pt x="2846" y="628"/>
                  </a:lnTo>
                  <a:lnTo>
                    <a:pt x="2804" y="607"/>
                  </a:lnTo>
                  <a:lnTo>
                    <a:pt x="2637" y="586"/>
                  </a:lnTo>
                  <a:lnTo>
                    <a:pt x="2512" y="398"/>
                  </a:lnTo>
                  <a:lnTo>
                    <a:pt x="2386" y="398"/>
                  </a:lnTo>
                  <a:lnTo>
                    <a:pt x="2219" y="210"/>
                  </a:lnTo>
                  <a:lnTo>
                    <a:pt x="2051" y="189"/>
                  </a:lnTo>
                  <a:lnTo>
                    <a:pt x="1842" y="84"/>
                  </a:lnTo>
                  <a:lnTo>
                    <a:pt x="1654" y="210"/>
                  </a:lnTo>
                  <a:lnTo>
                    <a:pt x="1591" y="189"/>
                  </a:lnTo>
                  <a:lnTo>
                    <a:pt x="1423" y="189"/>
                  </a:lnTo>
                  <a:lnTo>
                    <a:pt x="1340" y="84"/>
                  </a:lnTo>
                  <a:lnTo>
                    <a:pt x="1235" y="84"/>
                  </a:lnTo>
                  <a:lnTo>
                    <a:pt x="1214"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6" name="Google Shape;916;p33"/>
            <p:cNvSpPr/>
            <p:nvPr/>
          </p:nvSpPr>
          <p:spPr>
            <a:xfrm>
              <a:off x="3986525" y="2326300"/>
              <a:ext cx="120875" cy="93650"/>
            </a:xfrm>
            <a:custGeom>
              <a:rect b="b" l="l" r="r" t="t"/>
              <a:pathLst>
                <a:path extrusionOk="0" h="3746" w="4835">
                  <a:moveTo>
                    <a:pt x="2470" y="0"/>
                  </a:moveTo>
                  <a:lnTo>
                    <a:pt x="2323" y="84"/>
                  </a:lnTo>
                  <a:lnTo>
                    <a:pt x="2219" y="42"/>
                  </a:lnTo>
                  <a:lnTo>
                    <a:pt x="2093" y="63"/>
                  </a:lnTo>
                  <a:lnTo>
                    <a:pt x="2051" y="167"/>
                  </a:lnTo>
                  <a:lnTo>
                    <a:pt x="1947" y="230"/>
                  </a:lnTo>
                  <a:lnTo>
                    <a:pt x="1905" y="377"/>
                  </a:lnTo>
                  <a:lnTo>
                    <a:pt x="1675" y="398"/>
                  </a:lnTo>
                  <a:lnTo>
                    <a:pt x="1486" y="481"/>
                  </a:lnTo>
                  <a:lnTo>
                    <a:pt x="1361" y="670"/>
                  </a:lnTo>
                  <a:lnTo>
                    <a:pt x="1465" y="711"/>
                  </a:lnTo>
                  <a:lnTo>
                    <a:pt x="1465" y="816"/>
                  </a:lnTo>
                  <a:lnTo>
                    <a:pt x="1256" y="921"/>
                  </a:lnTo>
                  <a:lnTo>
                    <a:pt x="1152" y="1109"/>
                  </a:lnTo>
                  <a:lnTo>
                    <a:pt x="1068" y="1130"/>
                  </a:lnTo>
                  <a:lnTo>
                    <a:pt x="1026" y="1297"/>
                  </a:lnTo>
                  <a:lnTo>
                    <a:pt x="1172" y="1381"/>
                  </a:lnTo>
                  <a:lnTo>
                    <a:pt x="1172" y="1507"/>
                  </a:lnTo>
                  <a:lnTo>
                    <a:pt x="1047" y="1507"/>
                  </a:lnTo>
                  <a:lnTo>
                    <a:pt x="1026" y="1423"/>
                  </a:lnTo>
                  <a:lnTo>
                    <a:pt x="921" y="1486"/>
                  </a:lnTo>
                  <a:lnTo>
                    <a:pt x="859" y="1611"/>
                  </a:lnTo>
                  <a:lnTo>
                    <a:pt x="691" y="1632"/>
                  </a:lnTo>
                  <a:lnTo>
                    <a:pt x="754" y="1800"/>
                  </a:lnTo>
                  <a:lnTo>
                    <a:pt x="649" y="1800"/>
                  </a:lnTo>
                  <a:lnTo>
                    <a:pt x="503" y="1862"/>
                  </a:lnTo>
                  <a:lnTo>
                    <a:pt x="336" y="1800"/>
                  </a:lnTo>
                  <a:lnTo>
                    <a:pt x="126" y="1862"/>
                  </a:lnTo>
                  <a:lnTo>
                    <a:pt x="1" y="1946"/>
                  </a:lnTo>
                  <a:lnTo>
                    <a:pt x="22" y="2009"/>
                  </a:lnTo>
                  <a:lnTo>
                    <a:pt x="126" y="2260"/>
                  </a:lnTo>
                  <a:lnTo>
                    <a:pt x="210" y="2385"/>
                  </a:lnTo>
                  <a:lnTo>
                    <a:pt x="231" y="2532"/>
                  </a:lnTo>
                  <a:lnTo>
                    <a:pt x="294" y="2574"/>
                  </a:lnTo>
                  <a:lnTo>
                    <a:pt x="294" y="2950"/>
                  </a:lnTo>
                  <a:lnTo>
                    <a:pt x="189" y="2992"/>
                  </a:lnTo>
                  <a:lnTo>
                    <a:pt x="105" y="3118"/>
                  </a:lnTo>
                  <a:lnTo>
                    <a:pt x="126" y="3306"/>
                  </a:lnTo>
                  <a:lnTo>
                    <a:pt x="273" y="3494"/>
                  </a:lnTo>
                  <a:lnTo>
                    <a:pt x="273" y="3536"/>
                  </a:lnTo>
                  <a:lnTo>
                    <a:pt x="336" y="3536"/>
                  </a:lnTo>
                  <a:lnTo>
                    <a:pt x="524" y="3620"/>
                  </a:lnTo>
                  <a:lnTo>
                    <a:pt x="628" y="3578"/>
                  </a:lnTo>
                  <a:lnTo>
                    <a:pt x="1047" y="3515"/>
                  </a:lnTo>
                  <a:lnTo>
                    <a:pt x="1235" y="3515"/>
                  </a:lnTo>
                  <a:lnTo>
                    <a:pt x="1340" y="3411"/>
                  </a:lnTo>
                  <a:lnTo>
                    <a:pt x="1424" y="3411"/>
                  </a:lnTo>
                  <a:lnTo>
                    <a:pt x="1549" y="3494"/>
                  </a:lnTo>
                  <a:lnTo>
                    <a:pt x="1884" y="3536"/>
                  </a:lnTo>
                  <a:lnTo>
                    <a:pt x="2009" y="3620"/>
                  </a:lnTo>
                  <a:lnTo>
                    <a:pt x="2051" y="3683"/>
                  </a:lnTo>
                  <a:lnTo>
                    <a:pt x="2260" y="3599"/>
                  </a:lnTo>
                  <a:lnTo>
                    <a:pt x="2365" y="3683"/>
                  </a:lnTo>
                  <a:lnTo>
                    <a:pt x="2428" y="3683"/>
                  </a:lnTo>
                  <a:lnTo>
                    <a:pt x="2470" y="3620"/>
                  </a:lnTo>
                  <a:lnTo>
                    <a:pt x="2637" y="3641"/>
                  </a:lnTo>
                  <a:lnTo>
                    <a:pt x="2721" y="3704"/>
                  </a:lnTo>
                  <a:lnTo>
                    <a:pt x="2909" y="3599"/>
                  </a:lnTo>
                  <a:lnTo>
                    <a:pt x="3056" y="3599"/>
                  </a:lnTo>
                  <a:lnTo>
                    <a:pt x="3097" y="3724"/>
                  </a:lnTo>
                  <a:lnTo>
                    <a:pt x="3202" y="3745"/>
                  </a:lnTo>
                  <a:lnTo>
                    <a:pt x="3307" y="3620"/>
                  </a:lnTo>
                  <a:lnTo>
                    <a:pt x="3411" y="3599"/>
                  </a:lnTo>
                  <a:lnTo>
                    <a:pt x="3516" y="3683"/>
                  </a:lnTo>
                  <a:lnTo>
                    <a:pt x="3662" y="3620"/>
                  </a:lnTo>
                  <a:lnTo>
                    <a:pt x="3767" y="3704"/>
                  </a:lnTo>
                  <a:lnTo>
                    <a:pt x="3893" y="3704"/>
                  </a:lnTo>
                  <a:lnTo>
                    <a:pt x="3893" y="3494"/>
                  </a:lnTo>
                  <a:lnTo>
                    <a:pt x="3997" y="3285"/>
                  </a:lnTo>
                  <a:lnTo>
                    <a:pt x="4165" y="3264"/>
                  </a:lnTo>
                  <a:lnTo>
                    <a:pt x="4395" y="3201"/>
                  </a:lnTo>
                  <a:lnTo>
                    <a:pt x="4416" y="3201"/>
                  </a:lnTo>
                  <a:lnTo>
                    <a:pt x="4416" y="3055"/>
                  </a:lnTo>
                  <a:lnTo>
                    <a:pt x="4290" y="2908"/>
                  </a:lnTo>
                  <a:lnTo>
                    <a:pt x="4311" y="2762"/>
                  </a:lnTo>
                  <a:lnTo>
                    <a:pt x="4185" y="2574"/>
                  </a:lnTo>
                  <a:lnTo>
                    <a:pt x="4185" y="2427"/>
                  </a:lnTo>
                  <a:lnTo>
                    <a:pt x="4248" y="2344"/>
                  </a:lnTo>
                  <a:lnTo>
                    <a:pt x="4374" y="2448"/>
                  </a:lnTo>
                  <a:lnTo>
                    <a:pt x="4667" y="2427"/>
                  </a:lnTo>
                  <a:lnTo>
                    <a:pt x="4771" y="2218"/>
                  </a:lnTo>
                  <a:lnTo>
                    <a:pt x="4834" y="2155"/>
                  </a:lnTo>
                  <a:lnTo>
                    <a:pt x="4688" y="2051"/>
                  </a:lnTo>
                  <a:lnTo>
                    <a:pt x="4688" y="1946"/>
                  </a:lnTo>
                  <a:lnTo>
                    <a:pt x="4457" y="1758"/>
                  </a:lnTo>
                  <a:lnTo>
                    <a:pt x="4269" y="1716"/>
                  </a:lnTo>
                  <a:lnTo>
                    <a:pt x="4206" y="1527"/>
                  </a:lnTo>
                  <a:lnTo>
                    <a:pt x="4102" y="1423"/>
                  </a:lnTo>
                  <a:lnTo>
                    <a:pt x="3955" y="1214"/>
                  </a:lnTo>
                  <a:lnTo>
                    <a:pt x="3872" y="1046"/>
                  </a:lnTo>
                  <a:lnTo>
                    <a:pt x="3746" y="921"/>
                  </a:lnTo>
                  <a:lnTo>
                    <a:pt x="3746" y="753"/>
                  </a:lnTo>
                  <a:lnTo>
                    <a:pt x="3662" y="649"/>
                  </a:lnTo>
                  <a:lnTo>
                    <a:pt x="3683" y="481"/>
                  </a:lnTo>
                  <a:lnTo>
                    <a:pt x="3662" y="356"/>
                  </a:lnTo>
                  <a:lnTo>
                    <a:pt x="3411" y="272"/>
                  </a:lnTo>
                  <a:lnTo>
                    <a:pt x="3328" y="272"/>
                  </a:lnTo>
                  <a:lnTo>
                    <a:pt x="3265" y="167"/>
                  </a:lnTo>
                  <a:lnTo>
                    <a:pt x="3097" y="230"/>
                  </a:lnTo>
                  <a:lnTo>
                    <a:pt x="2930" y="356"/>
                  </a:lnTo>
                  <a:lnTo>
                    <a:pt x="2825" y="147"/>
                  </a:lnTo>
                  <a:lnTo>
                    <a:pt x="2721" y="147"/>
                  </a:lnTo>
                  <a:lnTo>
                    <a:pt x="2574" y="188"/>
                  </a:lnTo>
                  <a:lnTo>
                    <a:pt x="2470"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7" name="Google Shape;917;p33"/>
            <p:cNvSpPr/>
            <p:nvPr/>
          </p:nvSpPr>
          <p:spPr>
            <a:xfrm>
              <a:off x="3903350" y="2478500"/>
              <a:ext cx="83200" cy="53900"/>
            </a:xfrm>
            <a:custGeom>
              <a:rect b="b" l="l" r="r" t="t"/>
              <a:pathLst>
                <a:path extrusionOk="0" h="2156" w="3328">
                  <a:moveTo>
                    <a:pt x="2993" y="1"/>
                  </a:moveTo>
                  <a:lnTo>
                    <a:pt x="2867" y="64"/>
                  </a:lnTo>
                  <a:lnTo>
                    <a:pt x="2679" y="43"/>
                  </a:lnTo>
                  <a:lnTo>
                    <a:pt x="2449" y="43"/>
                  </a:lnTo>
                  <a:lnTo>
                    <a:pt x="2302" y="22"/>
                  </a:lnTo>
                  <a:lnTo>
                    <a:pt x="2135" y="43"/>
                  </a:lnTo>
                  <a:lnTo>
                    <a:pt x="2030" y="210"/>
                  </a:lnTo>
                  <a:lnTo>
                    <a:pt x="1926" y="273"/>
                  </a:lnTo>
                  <a:lnTo>
                    <a:pt x="1926" y="377"/>
                  </a:lnTo>
                  <a:lnTo>
                    <a:pt x="1758" y="210"/>
                  </a:lnTo>
                  <a:lnTo>
                    <a:pt x="1549" y="357"/>
                  </a:lnTo>
                  <a:lnTo>
                    <a:pt x="1403" y="419"/>
                  </a:lnTo>
                  <a:lnTo>
                    <a:pt x="1403" y="545"/>
                  </a:lnTo>
                  <a:lnTo>
                    <a:pt x="1089" y="566"/>
                  </a:lnTo>
                  <a:lnTo>
                    <a:pt x="880" y="629"/>
                  </a:lnTo>
                  <a:lnTo>
                    <a:pt x="691" y="587"/>
                  </a:lnTo>
                  <a:lnTo>
                    <a:pt x="294" y="357"/>
                  </a:lnTo>
                  <a:lnTo>
                    <a:pt x="294" y="440"/>
                  </a:lnTo>
                  <a:lnTo>
                    <a:pt x="315" y="566"/>
                  </a:lnTo>
                  <a:lnTo>
                    <a:pt x="294" y="670"/>
                  </a:lnTo>
                  <a:lnTo>
                    <a:pt x="64" y="670"/>
                  </a:lnTo>
                  <a:lnTo>
                    <a:pt x="43" y="733"/>
                  </a:lnTo>
                  <a:lnTo>
                    <a:pt x="147" y="838"/>
                  </a:lnTo>
                  <a:lnTo>
                    <a:pt x="85" y="984"/>
                  </a:lnTo>
                  <a:lnTo>
                    <a:pt x="64" y="1089"/>
                  </a:lnTo>
                  <a:lnTo>
                    <a:pt x="147" y="1193"/>
                  </a:lnTo>
                  <a:lnTo>
                    <a:pt x="43" y="1298"/>
                  </a:lnTo>
                  <a:lnTo>
                    <a:pt x="1" y="1298"/>
                  </a:lnTo>
                  <a:lnTo>
                    <a:pt x="168" y="1486"/>
                  </a:lnTo>
                  <a:lnTo>
                    <a:pt x="189" y="1675"/>
                  </a:lnTo>
                  <a:lnTo>
                    <a:pt x="273" y="1696"/>
                  </a:lnTo>
                  <a:lnTo>
                    <a:pt x="524" y="1905"/>
                  </a:lnTo>
                  <a:lnTo>
                    <a:pt x="629" y="1947"/>
                  </a:lnTo>
                  <a:lnTo>
                    <a:pt x="733" y="2030"/>
                  </a:lnTo>
                  <a:lnTo>
                    <a:pt x="1026" y="2093"/>
                  </a:lnTo>
                  <a:lnTo>
                    <a:pt x="1235" y="2156"/>
                  </a:lnTo>
                  <a:lnTo>
                    <a:pt x="1340" y="2030"/>
                  </a:lnTo>
                  <a:lnTo>
                    <a:pt x="1403" y="2051"/>
                  </a:lnTo>
                  <a:lnTo>
                    <a:pt x="1466" y="1989"/>
                  </a:lnTo>
                  <a:lnTo>
                    <a:pt x="1612" y="1926"/>
                  </a:lnTo>
                  <a:lnTo>
                    <a:pt x="1717" y="1926"/>
                  </a:lnTo>
                  <a:lnTo>
                    <a:pt x="1738" y="1884"/>
                  </a:lnTo>
                  <a:lnTo>
                    <a:pt x="1863" y="1779"/>
                  </a:lnTo>
                  <a:lnTo>
                    <a:pt x="1968" y="1800"/>
                  </a:lnTo>
                  <a:lnTo>
                    <a:pt x="2072" y="1821"/>
                  </a:lnTo>
                  <a:lnTo>
                    <a:pt x="2156" y="1842"/>
                  </a:lnTo>
                  <a:lnTo>
                    <a:pt x="2282" y="1717"/>
                  </a:lnTo>
                  <a:lnTo>
                    <a:pt x="2386" y="1696"/>
                  </a:lnTo>
                  <a:lnTo>
                    <a:pt x="2449" y="1591"/>
                  </a:lnTo>
                  <a:lnTo>
                    <a:pt x="2595" y="1612"/>
                  </a:lnTo>
                  <a:lnTo>
                    <a:pt x="2700" y="1507"/>
                  </a:lnTo>
                  <a:lnTo>
                    <a:pt x="2679" y="1403"/>
                  </a:lnTo>
                  <a:lnTo>
                    <a:pt x="2888" y="1089"/>
                  </a:lnTo>
                  <a:lnTo>
                    <a:pt x="3014" y="754"/>
                  </a:lnTo>
                  <a:lnTo>
                    <a:pt x="3118" y="524"/>
                  </a:lnTo>
                  <a:lnTo>
                    <a:pt x="3286" y="482"/>
                  </a:lnTo>
                  <a:lnTo>
                    <a:pt x="3328" y="357"/>
                  </a:lnTo>
                  <a:lnTo>
                    <a:pt x="3307" y="336"/>
                  </a:lnTo>
                  <a:lnTo>
                    <a:pt x="3286" y="231"/>
                  </a:lnTo>
                  <a:lnTo>
                    <a:pt x="3118" y="126"/>
                  </a:lnTo>
                  <a:lnTo>
                    <a:pt x="2993"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8" name="Google Shape;918;p33"/>
            <p:cNvSpPr/>
            <p:nvPr/>
          </p:nvSpPr>
          <p:spPr>
            <a:xfrm>
              <a:off x="3910150" y="2462825"/>
              <a:ext cx="71700" cy="31400"/>
            </a:xfrm>
            <a:custGeom>
              <a:rect b="b" l="l" r="r" t="t"/>
              <a:pathLst>
                <a:path extrusionOk="0" h="1256" w="2868">
                  <a:moveTo>
                    <a:pt x="2240" y="0"/>
                  </a:moveTo>
                  <a:lnTo>
                    <a:pt x="2177" y="21"/>
                  </a:lnTo>
                  <a:lnTo>
                    <a:pt x="2093" y="105"/>
                  </a:lnTo>
                  <a:lnTo>
                    <a:pt x="2010" y="42"/>
                  </a:lnTo>
                  <a:lnTo>
                    <a:pt x="1884" y="42"/>
                  </a:lnTo>
                  <a:lnTo>
                    <a:pt x="1779" y="21"/>
                  </a:lnTo>
                  <a:lnTo>
                    <a:pt x="1696" y="42"/>
                  </a:lnTo>
                  <a:lnTo>
                    <a:pt x="1612" y="147"/>
                  </a:lnTo>
                  <a:lnTo>
                    <a:pt x="1507" y="168"/>
                  </a:lnTo>
                  <a:lnTo>
                    <a:pt x="1486" y="147"/>
                  </a:lnTo>
                  <a:lnTo>
                    <a:pt x="1235" y="126"/>
                  </a:lnTo>
                  <a:lnTo>
                    <a:pt x="1089" y="230"/>
                  </a:lnTo>
                  <a:lnTo>
                    <a:pt x="942" y="251"/>
                  </a:lnTo>
                  <a:lnTo>
                    <a:pt x="775" y="419"/>
                  </a:lnTo>
                  <a:lnTo>
                    <a:pt x="566" y="440"/>
                  </a:lnTo>
                  <a:lnTo>
                    <a:pt x="336" y="523"/>
                  </a:lnTo>
                  <a:lnTo>
                    <a:pt x="294" y="460"/>
                  </a:lnTo>
                  <a:lnTo>
                    <a:pt x="147" y="481"/>
                  </a:lnTo>
                  <a:lnTo>
                    <a:pt x="22" y="565"/>
                  </a:lnTo>
                  <a:lnTo>
                    <a:pt x="1" y="565"/>
                  </a:lnTo>
                  <a:lnTo>
                    <a:pt x="1" y="753"/>
                  </a:lnTo>
                  <a:lnTo>
                    <a:pt x="22" y="984"/>
                  </a:lnTo>
                  <a:lnTo>
                    <a:pt x="419" y="1214"/>
                  </a:lnTo>
                  <a:lnTo>
                    <a:pt x="608" y="1256"/>
                  </a:lnTo>
                  <a:lnTo>
                    <a:pt x="817" y="1193"/>
                  </a:lnTo>
                  <a:lnTo>
                    <a:pt x="1131" y="1172"/>
                  </a:lnTo>
                  <a:lnTo>
                    <a:pt x="1131" y="1046"/>
                  </a:lnTo>
                  <a:lnTo>
                    <a:pt x="1277" y="984"/>
                  </a:lnTo>
                  <a:lnTo>
                    <a:pt x="1486" y="837"/>
                  </a:lnTo>
                  <a:lnTo>
                    <a:pt x="1654" y="1004"/>
                  </a:lnTo>
                  <a:lnTo>
                    <a:pt x="1654" y="900"/>
                  </a:lnTo>
                  <a:lnTo>
                    <a:pt x="1758" y="837"/>
                  </a:lnTo>
                  <a:lnTo>
                    <a:pt x="1863" y="670"/>
                  </a:lnTo>
                  <a:lnTo>
                    <a:pt x="2030" y="649"/>
                  </a:lnTo>
                  <a:lnTo>
                    <a:pt x="2177" y="670"/>
                  </a:lnTo>
                  <a:lnTo>
                    <a:pt x="2407" y="670"/>
                  </a:lnTo>
                  <a:lnTo>
                    <a:pt x="2595" y="691"/>
                  </a:lnTo>
                  <a:lnTo>
                    <a:pt x="2742" y="628"/>
                  </a:lnTo>
                  <a:lnTo>
                    <a:pt x="2763" y="419"/>
                  </a:lnTo>
                  <a:lnTo>
                    <a:pt x="2867" y="147"/>
                  </a:lnTo>
                  <a:lnTo>
                    <a:pt x="2637" y="21"/>
                  </a:lnTo>
                  <a:lnTo>
                    <a:pt x="2407" y="21"/>
                  </a:lnTo>
                  <a:lnTo>
                    <a:pt x="2344" y="42"/>
                  </a:lnTo>
                  <a:lnTo>
                    <a:pt x="2240"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9" name="Google Shape;919;p33"/>
            <p:cNvSpPr/>
            <p:nvPr/>
          </p:nvSpPr>
          <p:spPr>
            <a:xfrm>
              <a:off x="3947825" y="2585750"/>
              <a:ext cx="27225" cy="52325"/>
            </a:xfrm>
            <a:custGeom>
              <a:rect b="b" l="l" r="r" t="t"/>
              <a:pathLst>
                <a:path extrusionOk="0" h="2093" w="1089">
                  <a:moveTo>
                    <a:pt x="419" y="0"/>
                  </a:moveTo>
                  <a:lnTo>
                    <a:pt x="314" y="126"/>
                  </a:lnTo>
                  <a:lnTo>
                    <a:pt x="272" y="21"/>
                  </a:lnTo>
                  <a:lnTo>
                    <a:pt x="210" y="21"/>
                  </a:lnTo>
                  <a:lnTo>
                    <a:pt x="84" y="147"/>
                  </a:lnTo>
                  <a:lnTo>
                    <a:pt x="0" y="314"/>
                  </a:lnTo>
                  <a:lnTo>
                    <a:pt x="0" y="544"/>
                  </a:lnTo>
                  <a:lnTo>
                    <a:pt x="189" y="628"/>
                  </a:lnTo>
                  <a:lnTo>
                    <a:pt x="168" y="691"/>
                  </a:lnTo>
                  <a:lnTo>
                    <a:pt x="105" y="733"/>
                  </a:lnTo>
                  <a:lnTo>
                    <a:pt x="63" y="984"/>
                  </a:lnTo>
                  <a:lnTo>
                    <a:pt x="105" y="1172"/>
                  </a:lnTo>
                  <a:lnTo>
                    <a:pt x="63" y="1277"/>
                  </a:lnTo>
                  <a:lnTo>
                    <a:pt x="63" y="1423"/>
                  </a:lnTo>
                  <a:lnTo>
                    <a:pt x="147" y="1528"/>
                  </a:lnTo>
                  <a:lnTo>
                    <a:pt x="84" y="1674"/>
                  </a:lnTo>
                  <a:lnTo>
                    <a:pt x="147" y="1716"/>
                  </a:lnTo>
                  <a:lnTo>
                    <a:pt x="377" y="1737"/>
                  </a:lnTo>
                  <a:lnTo>
                    <a:pt x="482" y="2009"/>
                  </a:lnTo>
                  <a:lnTo>
                    <a:pt x="565" y="2093"/>
                  </a:lnTo>
                  <a:lnTo>
                    <a:pt x="628" y="2030"/>
                  </a:lnTo>
                  <a:lnTo>
                    <a:pt x="712" y="1883"/>
                  </a:lnTo>
                  <a:lnTo>
                    <a:pt x="733" y="1737"/>
                  </a:lnTo>
                  <a:lnTo>
                    <a:pt x="942" y="1674"/>
                  </a:lnTo>
                  <a:lnTo>
                    <a:pt x="1047" y="1507"/>
                  </a:lnTo>
                  <a:lnTo>
                    <a:pt x="1088" y="1360"/>
                  </a:lnTo>
                  <a:lnTo>
                    <a:pt x="942" y="1256"/>
                  </a:lnTo>
                  <a:lnTo>
                    <a:pt x="900" y="1109"/>
                  </a:lnTo>
                  <a:lnTo>
                    <a:pt x="795" y="963"/>
                  </a:lnTo>
                  <a:lnTo>
                    <a:pt x="775" y="753"/>
                  </a:lnTo>
                  <a:lnTo>
                    <a:pt x="795" y="544"/>
                  </a:lnTo>
                  <a:lnTo>
                    <a:pt x="775" y="481"/>
                  </a:lnTo>
                  <a:lnTo>
                    <a:pt x="775" y="335"/>
                  </a:lnTo>
                  <a:lnTo>
                    <a:pt x="712" y="230"/>
                  </a:lnTo>
                  <a:lnTo>
                    <a:pt x="607" y="147"/>
                  </a:lnTo>
                  <a:lnTo>
                    <a:pt x="565" y="147"/>
                  </a:lnTo>
                  <a:lnTo>
                    <a:pt x="482" y="21"/>
                  </a:lnTo>
                  <a:lnTo>
                    <a:pt x="419"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0" name="Google Shape;920;p33"/>
            <p:cNvSpPr/>
            <p:nvPr/>
          </p:nvSpPr>
          <p:spPr>
            <a:xfrm>
              <a:off x="3934750" y="2566400"/>
              <a:ext cx="26175" cy="32975"/>
            </a:xfrm>
            <a:custGeom>
              <a:rect b="b" l="l" r="r" t="t"/>
              <a:pathLst>
                <a:path extrusionOk="0" h="1319" w="1047">
                  <a:moveTo>
                    <a:pt x="293" y="0"/>
                  </a:moveTo>
                  <a:lnTo>
                    <a:pt x="210" y="63"/>
                  </a:lnTo>
                  <a:lnTo>
                    <a:pt x="210" y="167"/>
                  </a:lnTo>
                  <a:lnTo>
                    <a:pt x="314" y="209"/>
                  </a:lnTo>
                  <a:lnTo>
                    <a:pt x="356" y="293"/>
                  </a:lnTo>
                  <a:lnTo>
                    <a:pt x="272" y="356"/>
                  </a:lnTo>
                  <a:lnTo>
                    <a:pt x="189" y="356"/>
                  </a:lnTo>
                  <a:lnTo>
                    <a:pt x="147" y="481"/>
                  </a:lnTo>
                  <a:lnTo>
                    <a:pt x="147" y="628"/>
                  </a:lnTo>
                  <a:lnTo>
                    <a:pt x="84" y="732"/>
                  </a:lnTo>
                  <a:lnTo>
                    <a:pt x="0" y="795"/>
                  </a:lnTo>
                  <a:lnTo>
                    <a:pt x="63" y="837"/>
                  </a:lnTo>
                  <a:lnTo>
                    <a:pt x="168" y="879"/>
                  </a:lnTo>
                  <a:lnTo>
                    <a:pt x="377" y="1151"/>
                  </a:lnTo>
                  <a:lnTo>
                    <a:pt x="398" y="1235"/>
                  </a:lnTo>
                  <a:lnTo>
                    <a:pt x="523" y="1318"/>
                  </a:lnTo>
                  <a:lnTo>
                    <a:pt x="523" y="1088"/>
                  </a:lnTo>
                  <a:lnTo>
                    <a:pt x="607" y="921"/>
                  </a:lnTo>
                  <a:lnTo>
                    <a:pt x="733" y="795"/>
                  </a:lnTo>
                  <a:lnTo>
                    <a:pt x="795" y="795"/>
                  </a:lnTo>
                  <a:lnTo>
                    <a:pt x="837" y="900"/>
                  </a:lnTo>
                  <a:lnTo>
                    <a:pt x="942" y="774"/>
                  </a:lnTo>
                  <a:lnTo>
                    <a:pt x="984" y="711"/>
                  </a:lnTo>
                  <a:lnTo>
                    <a:pt x="1046" y="628"/>
                  </a:lnTo>
                  <a:lnTo>
                    <a:pt x="1046" y="502"/>
                  </a:lnTo>
                  <a:lnTo>
                    <a:pt x="900" y="481"/>
                  </a:lnTo>
                  <a:lnTo>
                    <a:pt x="816" y="398"/>
                  </a:lnTo>
                  <a:lnTo>
                    <a:pt x="691" y="398"/>
                  </a:lnTo>
                  <a:lnTo>
                    <a:pt x="628" y="314"/>
                  </a:lnTo>
                  <a:lnTo>
                    <a:pt x="628" y="251"/>
                  </a:lnTo>
                  <a:lnTo>
                    <a:pt x="502" y="105"/>
                  </a:lnTo>
                  <a:lnTo>
                    <a:pt x="502" y="146"/>
                  </a:lnTo>
                  <a:lnTo>
                    <a:pt x="398" y="84"/>
                  </a:lnTo>
                  <a:lnTo>
                    <a:pt x="293"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1" name="Google Shape;921;p33"/>
            <p:cNvSpPr/>
            <p:nvPr/>
          </p:nvSpPr>
          <p:spPr>
            <a:xfrm>
              <a:off x="3895525" y="2538675"/>
              <a:ext cx="54425" cy="47625"/>
            </a:xfrm>
            <a:custGeom>
              <a:rect b="b" l="l" r="r" t="t"/>
              <a:pathLst>
                <a:path extrusionOk="0" h="1905" w="2177">
                  <a:moveTo>
                    <a:pt x="105" y="0"/>
                  </a:moveTo>
                  <a:lnTo>
                    <a:pt x="63" y="42"/>
                  </a:lnTo>
                  <a:lnTo>
                    <a:pt x="63" y="167"/>
                  </a:lnTo>
                  <a:lnTo>
                    <a:pt x="0" y="230"/>
                  </a:lnTo>
                  <a:lnTo>
                    <a:pt x="42" y="314"/>
                  </a:lnTo>
                  <a:lnTo>
                    <a:pt x="84" y="314"/>
                  </a:lnTo>
                  <a:lnTo>
                    <a:pt x="209" y="439"/>
                  </a:lnTo>
                  <a:lnTo>
                    <a:pt x="251" y="544"/>
                  </a:lnTo>
                  <a:lnTo>
                    <a:pt x="314" y="649"/>
                  </a:lnTo>
                  <a:lnTo>
                    <a:pt x="272" y="670"/>
                  </a:lnTo>
                  <a:lnTo>
                    <a:pt x="293" y="753"/>
                  </a:lnTo>
                  <a:lnTo>
                    <a:pt x="774" y="1151"/>
                  </a:lnTo>
                  <a:lnTo>
                    <a:pt x="1151" y="1611"/>
                  </a:lnTo>
                  <a:lnTo>
                    <a:pt x="1109" y="1695"/>
                  </a:lnTo>
                  <a:lnTo>
                    <a:pt x="1193" y="1716"/>
                  </a:lnTo>
                  <a:lnTo>
                    <a:pt x="1402" y="1737"/>
                  </a:lnTo>
                  <a:lnTo>
                    <a:pt x="1465" y="1716"/>
                  </a:lnTo>
                  <a:lnTo>
                    <a:pt x="1569" y="1904"/>
                  </a:lnTo>
                  <a:lnTo>
                    <a:pt x="1653" y="1841"/>
                  </a:lnTo>
                  <a:lnTo>
                    <a:pt x="1716" y="1737"/>
                  </a:lnTo>
                  <a:lnTo>
                    <a:pt x="1716" y="1590"/>
                  </a:lnTo>
                  <a:lnTo>
                    <a:pt x="1758" y="1465"/>
                  </a:lnTo>
                  <a:lnTo>
                    <a:pt x="1841" y="1465"/>
                  </a:lnTo>
                  <a:lnTo>
                    <a:pt x="1925" y="1402"/>
                  </a:lnTo>
                  <a:lnTo>
                    <a:pt x="1883" y="1318"/>
                  </a:lnTo>
                  <a:lnTo>
                    <a:pt x="1779" y="1276"/>
                  </a:lnTo>
                  <a:lnTo>
                    <a:pt x="1779" y="1172"/>
                  </a:lnTo>
                  <a:lnTo>
                    <a:pt x="1862" y="1109"/>
                  </a:lnTo>
                  <a:lnTo>
                    <a:pt x="1967" y="1193"/>
                  </a:lnTo>
                  <a:lnTo>
                    <a:pt x="2071" y="1255"/>
                  </a:lnTo>
                  <a:lnTo>
                    <a:pt x="2134" y="1193"/>
                  </a:lnTo>
                  <a:lnTo>
                    <a:pt x="1988" y="1046"/>
                  </a:lnTo>
                  <a:lnTo>
                    <a:pt x="1988" y="900"/>
                  </a:lnTo>
                  <a:lnTo>
                    <a:pt x="2051" y="879"/>
                  </a:lnTo>
                  <a:lnTo>
                    <a:pt x="2155" y="942"/>
                  </a:lnTo>
                  <a:lnTo>
                    <a:pt x="2176" y="858"/>
                  </a:lnTo>
                  <a:lnTo>
                    <a:pt x="2134" y="795"/>
                  </a:lnTo>
                  <a:lnTo>
                    <a:pt x="2030" y="774"/>
                  </a:lnTo>
                  <a:lnTo>
                    <a:pt x="1862" y="649"/>
                  </a:lnTo>
                  <a:lnTo>
                    <a:pt x="1862" y="565"/>
                  </a:lnTo>
                  <a:lnTo>
                    <a:pt x="1967" y="419"/>
                  </a:lnTo>
                  <a:lnTo>
                    <a:pt x="1988" y="251"/>
                  </a:lnTo>
                  <a:lnTo>
                    <a:pt x="1925" y="251"/>
                  </a:lnTo>
                  <a:lnTo>
                    <a:pt x="1862" y="272"/>
                  </a:lnTo>
                  <a:lnTo>
                    <a:pt x="1820" y="230"/>
                  </a:lnTo>
                  <a:lnTo>
                    <a:pt x="1653" y="230"/>
                  </a:lnTo>
                  <a:lnTo>
                    <a:pt x="1548" y="126"/>
                  </a:lnTo>
                  <a:lnTo>
                    <a:pt x="1465" y="147"/>
                  </a:lnTo>
                  <a:lnTo>
                    <a:pt x="1339" y="105"/>
                  </a:lnTo>
                  <a:lnTo>
                    <a:pt x="1214" y="126"/>
                  </a:lnTo>
                  <a:lnTo>
                    <a:pt x="1193" y="63"/>
                  </a:lnTo>
                  <a:lnTo>
                    <a:pt x="1088" y="126"/>
                  </a:lnTo>
                  <a:lnTo>
                    <a:pt x="942" y="63"/>
                  </a:lnTo>
                  <a:lnTo>
                    <a:pt x="900" y="126"/>
                  </a:lnTo>
                  <a:lnTo>
                    <a:pt x="837" y="21"/>
                  </a:lnTo>
                  <a:lnTo>
                    <a:pt x="732" y="0"/>
                  </a:lnTo>
                  <a:lnTo>
                    <a:pt x="690" y="42"/>
                  </a:lnTo>
                  <a:lnTo>
                    <a:pt x="607" y="0"/>
                  </a:lnTo>
                  <a:lnTo>
                    <a:pt x="565" y="63"/>
                  </a:lnTo>
                  <a:lnTo>
                    <a:pt x="481" y="42"/>
                  </a:lnTo>
                  <a:lnTo>
                    <a:pt x="377" y="63"/>
                  </a:lnTo>
                  <a:lnTo>
                    <a:pt x="377" y="147"/>
                  </a:lnTo>
                  <a:lnTo>
                    <a:pt x="293" y="167"/>
                  </a:lnTo>
                  <a:lnTo>
                    <a:pt x="251" y="105"/>
                  </a:lnTo>
                  <a:lnTo>
                    <a:pt x="105"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2" name="Google Shape;922;p33"/>
            <p:cNvSpPr/>
            <p:nvPr/>
          </p:nvSpPr>
          <p:spPr>
            <a:xfrm>
              <a:off x="3865700" y="2510950"/>
              <a:ext cx="42400" cy="26700"/>
            </a:xfrm>
            <a:custGeom>
              <a:rect b="b" l="l" r="r" t="t"/>
              <a:pathLst>
                <a:path extrusionOk="0" h="1068" w="1696">
                  <a:moveTo>
                    <a:pt x="1507" y="0"/>
                  </a:moveTo>
                  <a:lnTo>
                    <a:pt x="1381" y="63"/>
                  </a:lnTo>
                  <a:lnTo>
                    <a:pt x="1130" y="209"/>
                  </a:lnTo>
                  <a:lnTo>
                    <a:pt x="1067" y="188"/>
                  </a:lnTo>
                  <a:lnTo>
                    <a:pt x="984" y="209"/>
                  </a:lnTo>
                  <a:lnTo>
                    <a:pt x="858" y="272"/>
                  </a:lnTo>
                  <a:lnTo>
                    <a:pt x="733" y="272"/>
                  </a:lnTo>
                  <a:lnTo>
                    <a:pt x="607" y="314"/>
                  </a:lnTo>
                  <a:lnTo>
                    <a:pt x="523" y="230"/>
                  </a:lnTo>
                  <a:lnTo>
                    <a:pt x="251" y="230"/>
                  </a:lnTo>
                  <a:lnTo>
                    <a:pt x="147" y="209"/>
                  </a:lnTo>
                  <a:lnTo>
                    <a:pt x="21" y="419"/>
                  </a:lnTo>
                  <a:lnTo>
                    <a:pt x="84" y="502"/>
                  </a:lnTo>
                  <a:lnTo>
                    <a:pt x="0" y="628"/>
                  </a:lnTo>
                  <a:lnTo>
                    <a:pt x="21" y="816"/>
                  </a:lnTo>
                  <a:lnTo>
                    <a:pt x="42" y="816"/>
                  </a:lnTo>
                  <a:lnTo>
                    <a:pt x="147" y="858"/>
                  </a:lnTo>
                  <a:lnTo>
                    <a:pt x="147" y="942"/>
                  </a:lnTo>
                  <a:lnTo>
                    <a:pt x="42" y="963"/>
                  </a:lnTo>
                  <a:lnTo>
                    <a:pt x="42" y="1067"/>
                  </a:lnTo>
                  <a:lnTo>
                    <a:pt x="251" y="1067"/>
                  </a:lnTo>
                  <a:lnTo>
                    <a:pt x="398" y="963"/>
                  </a:lnTo>
                  <a:lnTo>
                    <a:pt x="523" y="921"/>
                  </a:lnTo>
                  <a:lnTo>
                    <a:pt x="733" y="1025"/>
                  </a:lnTo>
                  <a:lnTo>
                    <a:pt x="858" y="1025"/>
                  </a:lnTo>
                  <a:lnTo>
                    <a:pt x="879" y="816"/>
                  </a:lnTo>
                  <a:lnTo>
                    <a:pt x="1067" y="732"/>
                  </a:lnTo>
                  <a:lnTo>
                    <a:pt x="1088" y="586"/>
                  </a:lnTo>
                  <a:lnTo>
                    <a:pt x="1444" y="398"/>
                  </a:lnTo>
                  <a:lnTo>
                    <a:pt x="1695" y="398"/>
                  </a:lnTo>
                  <a:lnTo>
                    <a:pt x="1674" y="188"/>
                  </a:lnTo>
                  <a:lnTo>
                    <a:pt x="1507"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3" name="Google Shape;923;p33"/>
            <p:cNvSpPr/>
            <p:nvPr/>
          </p:nvSpPr>
          <p:spPr>
            <a:xfrm>
              <a:off x="3811300" y="2470650"/>
              <a:ext cx="99925" cy="48150"/>
            </a:xfrm>
            <a:custGeom>
              <a:rect b="b" l="l" r="r" t="t"/>
              <a:pathLst>
                <a:path extrusionOk="0" h="1926" w="3997">
                  <a:moveTo>
                    <a:pt x="2846" y="1"/>
                  </a:moveTo>
                  <a:lnTo>
                    <a:pt x="2804" y="106"/>
                  </a:lnTo>
                  <a:lnTo>
                    <a:pt x="2741" y="147"/>
                  </a:lnTo>
                  <a:lnTo>
                    <a:pt x="2720" y="252"/>
                  </a:lnTo>
                  <a:lnTo>
                    <a:pt x="2574" y="252"/>
                  </a:lnTo>
                  <a:lnTo>
                    <a:pt x="2511" y="315"/>
                  </a:lnTo>
                  <a:lnTo>
                    <a:pt x="2218" y="147"/>
                  </a:lnTo>
                  <a:lnTo>
                    <a:pt x="2155" y="147"/>
                  </a:lnTo>
                  <a:lnTo>
                    <a:pt x="2114" y="252"/>
                  </a:lnTo>
                  <a:lnTo>
                    <a:pt x="2114" y="357"/>
                  </a:lnTo>
                  <a:lnTo>
                    <a:pt x="2051" y="357"/>
                  </a:lnTo>
                  <a:lnTo>
                    <a:pt x="1967" y="461"/>
                  </a:lnTo>
                  <a:lnTo>
                    <a:pt x="1842" y="545"/>
                  </a:lnTo>
                  <a:lnTo>
                    <a:pt x="1674" y="733"/>
                  </a:lnTo>
                  <a:lnTo>
                    <a:pt x="1674" y="796"/>
                  </a:lnTo>
                  <a:lnTo>
                    <a:pt x="1842" y="880"/>
                  </a:lnTo>
                  <a:lnTo>
                    <a:pt x="1863" y="984"/>
                  </a:lnTo>
                  <a:lnTo>
                    <a:pt x="1779" y="1047"/>
                  </a:lnTo>
                  <a:lnTo>
                    <a:pt x="1653" y="963"/>
                  </a:lnTo>
                  <a:lnTo>
                    <a:pt x="1528" y="984"/>
                  </a:lnTo>
                  <a:lnTo>
                    <a:pt x="1381" y="963"/>
                  </a:lnTo>
                  <a:lnTo>
                    <a:pt x="1319" y="963"/>
                  </a:lnTo>
                  <a:lnTo>
                    <a:pt x="1130" y="1089"/>
                  </a:lnTo>
                  <a:lnTo>
                    <a:pt x="1026" y="1110"/>
                  </a:lnTo>
                  <a:lnTo>
                    <a:pt x="942" y="1089"/>
                  </a:lnTo>
                  <a:lnTo>
                    <a:pt x="837" y="1110"/>
                  </a:lnTo>
                  <a:lnTo>
                    <a:pt x="754" y="1047"/>
                  </a:lnTo>
                  <a:lnTo>
                    <a:pt x="440" y="1047"/>
                  </a:lnTo>
                  <a:lnTo>
                    <a:pt x="440" y="1110"/>
                  </a:lnTo>
                  <a:lnTo>
                    <a:pt x="419" y="1173"/>
                  </a:lnTo>
                  <a:lnTo>
                    <a:pt x="272" y="1152"/>
                  </a:lnTo>
                  <a:lnTo>
                    <a:pt x="189" y="1047"/>
                  </a:lnTo>
                  <a:lnTo>
                    <a:pt x="84" y="1089"/>
                  </a:lnTo>
                  <a:lnTo>
                    <a:pt x="21" y="1110"/>
                  </a:lnTo>
                  <a:lnTo>
                    <a:pt x="0" y="1110"/>
                  </a:lnTo>
                  <a:lnTo>
                    <a:pt x="63" y="1173"/>
                  </a:lnTo>
                  <a:lnTo>
                    <a:pt x="63" y="1256"/>
                  </a:lnTo>
                  <a:lnTo>
                    <a:pt x="105" y="1298"/>
                  </a:lnTo>
                  <a:lnTo>
                    <a:pt x="105" y="1403"/>
                  </a:lnTo>
                  <a:lnTo>
                    <a:pt x="210" y="1403"/>
                  </a:lnTo>
                  <a:lnTo>
                    <a:pt x="293" y="1382"/>
                  </a:lnTo>
                  <a:lnTo>
                    <a:pt x="398" y="1507"/>
                  </a:lnTo>
                  <a:lnTo>
                    <a:pt x="502" y="1403"/>
                  </a:lnTo>
                  <a:lnTo>
                    <a:pt x="586" y="1403"/>
                  </a:lnTo>
                  <a:lnTo>
                    <a:pt x="628" y="1507"/>
                  </a:lnTo>
                  <a:lnTo>
                    <a:pt x="837" y="1591"/>
                  </a:lnTo>
                  <a:lnTo>
                    <a:pt x="1130" y="1403"/>
                  </a:lnTo>
                  <a:lnTo>
                    <a:pt x="1256" y="1424"/>
                  </a:lnTo>
                  <a:lnTo>
                    <a:pt x="1444" y="1424"/>
                  </a:lnTo>
                  <a:lnTo>
                    <a:pt x="1444" y="1528"/>
                  </a:lnTo>
                  <a:lnTo>
                    <a:pt x="1737" y="1717"/>
                  </a:lnTo>
                  <a:lnTo>
                    <a:pt x="2072" y="1779"/>
                  </a:lnTo>
                  <a:lnTo>
                    <a:pt x="2260" y="1738"/>
                  </a:lnTo>
                  <a:lnTo>
                    <a:pt x="2323" y="1821"/>
                  </a:lnTo>
                  <a:lnTo>
                    <a:pt x="2427" y="1842"/>
                  </a:lnTo>
                  <a:lnTo>
                    <a:pt x="2699" y="1842"/>
                  </a:lnTo>
                  <a:lnTo>
                    <a:pt x="2783" y="1926"/>
                  </a:lnTo>
                  <a:lnTo>
                    <a:pt x="2909" y="1884"/>
                  </a:lnTo>
                  <a:lnTo>
                    <a:pt x="3034" y="1884"/>
                  </a:lnTo>
                  <a:lnTo>
                    <a:pt x="3160" y="1821"/>
                  </a:lnTo>
                  <a:lnTo>
                    <a:pt x="3243" y="1800"/>
                  </a:lnTo>
                  <a:lnTo>
                    <a:pt x="3306" y="1821"/>
                  </a:lnTo>
                  <a:lnTo>
                    <a:pt x="3557" y="1675"/>
                  </a:lnTo>
                  <a:lnTo>
                    <a:pt x="3683" y="1612"/>
                  </a:lnTo>
                  <a:lnTo>
                    <a:pt x="3725" y="1612"/>
                  </a:lnTo>
                  <a:lnTo>
                    <a:pt x="3829" y="1507"/>
                  </a:lnTo>
                  <a:lnTo>
                    <a:pt x="3746" y="1403"/>
                  </a:lnTo>
                  <a:lnTo>
                    <a:pt x="3767" y="1298"/>
                  </a:lnTo>
                  <a:lnTo>
                    <a:pt x="3829" y="1152"/>
                  </a:lnTo>
                  <a:lnTo>
                    <a:pt x="3725" y="1047"/>
                  </a:lnTo>
                  <a:lnTo>
                    <a:pt x="3746" y="984"/>
                  </a:lnTo>
                  <a:lnTo>
                    <a:pt x="3976" y="984"/>
                  </a:lnTo>
                  <a:lnTo>
                    <a:pt x="3997" y="880"/>
                  </a:lnTo>
                  <a:lnTo>
                    <a:pt x="3976" y="754"/>
                  </a:lnTo>
                  <a:lnTo>
                    <a:pt x="3976" y="671"/>
                  </a:lnTo>
                  <a:lnTo>
                    <a:pt x="3955" y="440"/>
                  </a:lnTo>
                  <a:lnTo>
                    <a:pt x="3955" y="252"/>
                  </a:lnTo>
                  <a:lnTo>
                    <a:pt x="3725" y="210"/>
                  </a:lnTo>
                  <a:lnTo>
                    <a:pt x="3641" y="127"/>
                  </a:lnTo>
                  <a:lnTo>
                    <a:pt x="3474" y="147"/>
                  </a:lnTo>
                  <a:lnTo>
                    <a:pt x="3327" y="147"/>
                  </a:lnTo>
                  <a:lnTo>
                    <a:pt x="3160" y="43"/>
                  </a:lnTo>
                  <a:lnTo>
                    <a:pt x="2951" y="43"/>
                  </a:lnTo>
                  <a:lnTo>
                    <a:pt x="2846"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4" name="Google Shape;924;p33"/>
            <p:cNvSpPr/>
            <p:nvPr/>
          </p:nvSpPr>
          <p:spPr>
            <a:xfrm>
              <a:off x="3867800" y="2355575"/>
              <a:ext cx="132350" cy="111450"/>
            </a:xfrm>
            <a:custGeom>
              <a:rect b="b" l="l" r="r" t="t"/>
              <a:pathLst>
                <a:path extrusionOk="0" h="4458" w="5294">
                  <a:moveTo>
                    <a:pt x="1883" y="1"/>
                  </a:moveTo>
                  <a:lnTo>
                    <a:pt x="1632" y="105"/>
                  </a:lnTo>
                  <a:lnTo>
                    <a:pt x="1486" y="105"/>
                  </a:lnTo>
                  <a:lnTo>
                    <a:pt x="1318" y="147"/>
                  </a:lnTo>
                  <a:lnTo>
                    <a:pt x="1214" y="315"/>
                  </a:lnTo>
                  <a:lnTo>
                    <a:pt x="1046" y="315"/>
                  </a:lnTo>
                  <a:lnTo>
                    <a:pt x="942" y="398"/>
                  </a:lnTo>
                  <a:lnTo>
                    <a:pt x="942" y="524"/>
                  </a:lnTo>
                  <a:lnTo>
                    <a:pt x="753" y="524"/>
                  </a:lnTo>
                  <a:lnTo>
                    <a:pt x="481" y="670"/>
                  </a:lnTo>
                  <a:lnTo>
                    <a:pt x="314" y="670"/>
                  </a:lnTo>
                  <a:lnTo>
                    <a:pt x="251" y="796"/>
                  </a:lnTo>
                  <a:lnTo>
                    <a:pt x="209" y="963"/>
                  </a:lnTo>
                  <a:lnTo>
                    <a:pt x="147" y="984"/>
                  </a:lnTo>
                  <a:lnTo>
                    <a:pt x="167" y="1047"/>
                  </a:lnTo>
                  <a:lnTo>
                    <a:pt x="126" y="1047"/>
                  </a:lnTo>
                  <a:lnTo>
                    <a:pt x="167" y="1298"/>
                  </a:lnTo>
                  <a:lnTo>
                    <a:pt x="147" y="1486"/>
                  </a:lnTo>
                  <a:lnTo>
                    <a:pt x="0" y="1570"/>
                  </a:lnTo>
                  <a:lnTo>
                    <a:pt x="0" y="1633"/>
                  </a:lnTo>
                  <a:lnTo>
                    <a:pt x="167" y="1842"/>
                  </a:lnTo>
                  <a:lnTo>
                    <a:pt x="147" y="1947"/>
                  </a:lnTo>
                  <a:lnTo>
                    <a:pt x="230" y="2051"/>
                  </a:lnTo>
                  <a:lnTo>
                    <a:pt x="230" y="2135"/>
                  </a:lnTo>
                  <a:lnTo>
                    <a:pt x="272" y="2261"/>
                  </a:lnTo>
                  <a:lnTo>
                    <a:pt x="230" y="2365"/>
                  </a:lnTo>
                  <a:lnTo>
                    <a:pt x="335" y="2616"/>
                  </a:lnTo>
                  <a:lnTo>
                    <a:pt x="419" y="2658"/>
                  </a:lnTo>
                  <a:lnTo>
                    <a:pt x="481" y="2742"/>
                  </a:lnTo>
                  <a:lnTo>
                    <a:pt x="481" y="3056"/>
                  </a:lnTo>
                  <a:lnTo>
                    <a:pt x="460" y="3097"/>
                  </a:lnTo>
                  <a:lnTo>
                    <a:pt x="523" y="3181"/>
                  </a:lnTo>
                  <a:lnTo>
                    <a:pt x="565" y="3139"/>
                  </a:lnTo>
                  <a:lnTo>
                    <a:pt x="649" y="3160"/>
                  </a:lnTo>
                  <a:lnTo>
                    <a:pt x="732" y="3097"/>
                  </a:lnTo>
                  <a:lnTo>
                    <a:pt x="963" y="3160"/>
                  </a:lnTo>
                  <a:lnTo>
                    <a:pt x="942" y="3202"/>
                  </a:lnTo>
                  <a:lnTo>
                    <a:pt x="1046" y="3307"/>
                  </a:lnTo>
                  <a:lnTo>
                    <a:pt x="1151" y="3307"/>
                  </a:lnTo>
                  <a:lnTo>
                    <a:pt x="1214" y="3390"/>
                  </a:lnTo>
                  <a:lnTo>
                    <a:pt x="1172" y="3495"/>
                  </a:lnTo>
                  <a:lnTo>
                    <a:pt x="1193" y="3579"/>
                  </a:lnTo>
                  <a:lnTo>
                    <a:pt x="1255" y="3600"/>
                  </a:lnTo>
                  <a:lnTo>
                    <a:pt x="1255" y="3704"/>
                  </a:lnTo>
                  <a:lnTo>
                    <a:pt x="1318" y="3725"/>
                  </a:lnTo>
                  <a:lnTo>
                    <a:pt x="1381" y="3683"/>
                  </a:lnTo>
                  <a:lnTo>
                    <a:pt x="1465" y="3683"/>
                  </a:lnTo>
                  <a:lnTo>
                    <a:pt x="1318" y="3516"/>
                  </a:lnTo>
                  <a:lnTo>
                    <a:pt x="1381" y="3474"/>
                  </a:lnTo>
                  <a:lnTo>
                    <a:pt x="1632" y="3621"/>
                  </a:lnTo>
                  <a:lnTo>
                    <a:pt x="1820" y="3600"/>
                  </a:lnTo>
                  <a:lnTo>
                    <a:pt x="1779" y="3704"/>
                  </a:lnTo>
                  <a:lnTo>
                    <a:pt x="1904" y="3809"/>
                  </a:lnTo>
                  <a:lnTo>
                    <a:pt x="2134" y="3767"/>
                  </a:lnTo>
                  <a:lnTo>
                    <a:pt x="2302" y="3809"/>
                  </a:lnTo>
                  <a:lnTo>
                    <a:pt x="2636" y="4081"/>
                  </a:lnTo>
                  <a:lnTo>
                    <a:pt x="2762" y="4248"/>
                  </a:lnTo>
                  <a:lnTo>
                    <a:pt x="2846" y="4248"/>
                  </a:lnTo>
                  <a:lnTo>
                    <a:pt x="2888" y="4206"/>
                  </a:lnTo>
                  <a:lnTo>
                    <a:pt x="3055" y="4206"/>
                  </a:lnTo>
                  <a:lnTo>
                    <a:pt x="3139" y="4290"/>
                  </a:lnTo>
                  <a:lnTo>
                    <a:pt x="3180" y="4437"/>
                  </a:lnTo>
                  <a:lnTo>
                    <a:pt x="3201" y="4458"/>
                  </a:lnTo>
                  <a:lnTo>
                    <a:pt x="3306" y="4437"/>
                  </a:lnTo>
                  <a:lnTo>
                    <a:pt x="3390" y="4332"/>
                  </a:lnTo>
                  <a:lnTo>
                    <a:pt x="3473" y="4311"/>
                  </a:lnTo>
                  <a:lnTo>
                    <a:pt x="3578" y="4332"/>
                  </a:lnTo>
                  <a:lnTo>
                    <a:pt x="3704" y="4332"/>
                  </a:lnTo>
                  <a:lnTo>
                    <a:pt x="3787" y="4395"/>
                  </a:lnTo>
                  <a:lnTo>
                    <a:pt x="3871" y="4311"/>
                  </a:lnTo>
                  <a:lnTo>
                    <a:pt x="3934" y="4290"/>
                  </a:lnTo>
                  <a:lnTo>
                    <a:pt x="4038" y="4332"/>
                  </a:lnTo>
                  <a:lnTo>
                    <a:pt x="4101" y="4311"/>
                  </a:lnTo>
                  <a:lnTo>
                    <a:pt x="4331" y="4311"/>
                  </a:lnTo>
                  <a:lnTo>
                    <a:pt x="4561" y="4437"/>
                  </a:lnTo>
                  <a:lnTo>
                    <a:pt x="4708" y="4458"/>
                  </a:lnTo>
                  <a:lnTo>
                    <a:pt x="4708" y="4290"/>
                  </a:lnTo>
                  <a:lnTo>
                    <a:pt x="4666" y="4123"/>
                  </a:lnTo>
                  <a:lnTo>
                    <a:pt x="5043" y="3725"/>
                  </a:lnTo>
                  <a:lnTo>
                    <a:pt x="5064" y="3558"/>
                  </a:lnTo>
                  <a:lnTo>
                    <a:pt x="5168" y="3474"/>
                  </a:lnTo>
                  <a:lnTo>
                    <a:pt x="5252" y="3474"/>
                  </a:lnTo>
                  <a:lnTo>
                    <a:pt x="5294" y="3286"/>
                  </a:lnTo>
                  <a:lnTo>
                    <a:pt x="5252" y="3202"/>
                  </a:lnTo>
                  <a:lnTo>
                    <a:pt x="5231" y="3139"/>
                  </a:lnTo>
                  <a:lnTo>
                    <a:pt x="5273" y="3056"/>
                  </a:lnTo>
                  <a:lnTo>
                    <a:pt x="5147" y="2972"/>
                  </a:lnTo>
                  <a:lnTo>
                    <a:pt x="5064" y="2825"/>
                  </a:lnTo>
                  <a:lnTo>
                    <a:pt x="5022" y="2742"/>
                  </a:lnTo>
                  <a:lnTo>
                    <a:pt x="4980" y="2470"/>
                  </a:lnTo>
                  <a:lnTo>
                    <a:pt x="5022" y="2365"/>
                  </a:lnTo>
                  <a:lnTo>
                    <a:pt x="5022" y="2323"/>
                  </a:lnTo>
                  <a:lnTo>
                    <a:pt x="4875" y="2135"/>
                  </a:lnTo>
                  <a:lnTo>
                    <a:pt x="4854" y="1947"/>
                  </a:lnTo>
                  <a:lnTo>
                    <a:pt x="4938" y="1821"/>
                  </a:lnTo>
                  <a:lnTo>
                    <a:pt x="5043" y="1779"/>
                  </a:lnTo>
                  <a:lnTo>
                    <a:pt x="5043" y="1403"/>
                  </a:lnTo>
                  <a:lnTo>
                    <a:pt x="4980" y="1361"/>
                  </a:lnTo>
                  <a:lnTo>
                    <a:pt x="4959" y="1214"/>
                  </a:lnTo>
                  <a:lnTo>
                    <a:pt x="4875" y="1089"/>
                  </a:lnTo>
                  <a:lnTo>
                    <a:pt x="4771" y="838"/>
                  </a:lnTo>
                  <a:lnTo>
                    <a:pt x="4750" y="775"/>
                  </a:lnTo>
                  <a:lnTo>
                    <a:pt x="4708" y="670"/>
                  </a:lnTo>
                  <a:lnTo>
                    <a:pt x="4708" y="545"/>
                  </a:lnTo>
                  <a:lnTo>
                    <a:pt x="4645" y="315"/>
                  </a:lnTo>
                  <a:lnTo>
                    <a:pt x="4561" y="315"/>
                  </a:lnTo>
                  <a:lnTo>
                    <a:pt x="4436" y="210"/>
                  </a:lnTo>
                  <a:lnTo>
                    <a:pt x="4310" y="231"/>
                  </a:lnTo>
                  <a:lnTo>
                    <a:pt x="3683" y="273"/>
                  </a:lnTo>
                  <a:lnTo>
                    <a:pt x="2950" y="231"/>
                  </a:lnTo>
                  <a:lnTo>
                    <a:pt x="2867" y="252"/>
                  </a:lnTo>
                  <a:lnTo>
                    <a:pt x="2678" y="440"/>
                  </a:lnTo>
                  <a:lnTo>
                    <a:pt x="2511" y="482"/>
                  </a:lnTo>
                  <a:lnTo>
                    <a:pt x="2469" y="440"/>
                  </a:lnTo>
                  <a:lnTo>
                    <a:pt x="2636" y="356"/>
                  </a:lnTo>
                  <a:lnTo>
                    <a:pt x="2783" y="210"/>
                  </a:lnTo>
                  <a:lnTo>
                    <a:pt x="2741" y="210"/>
                  </a:lnTo>
                  <a:lnTo>
                    <a:pt x="2616" y="315"/>
                  </a:lnTo>
                  <a:lnTo>
                    <a:pt x="2406" y="398"/>
                  </a:lnTo>
                  <a:lnTo>
                    <a:pt x="2134" y="356"/>
                  </a:lnTo>
                  <a:lnTo>
                    <a:pt x="2092" y="210"/>
                  </a:lnTo>
                  <a:lnTo>
                    <a:pt x="2134" y="126"/>
                  </a:lnTo>
                  <a:lnTo>
                    <a:pt x="2260" y="126"/>
                  </a:lnTo>
                  <a:lnTo>
                    <a:pt x="2323" y="168"/>
                  </a:lnTo>
                  <a:lnTo>
                    <a:pt x="2323" y="126"/>
                  </a:lnTo>
                  <a:lnTo>
                    <a:pt x="2155" y="43"/>
                  </a:lnTo>
                  <a:lnTo>
                    <a:pt x="1883"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5" name="Google Shape;925;p33"/>
            <p:cNvSpPr/>
            <p:nvPr/>
          </p:nvSpPr>
          <p:spPr>
            <a:xfrm>
              <a:off x="3841625" y="2432475"/>
              <a:ext cx="105700" cy="46050"/>
            </a:xfrm>
            <a:custGeom>
              <a:rect b="b" l="l" r="r" t="t"/>
              <a:pathLst>
                <a:path extrusionOk="0" h="1842" w="4228">
                  <a:moveTo>
                    <a:pt x="1403" y="1"/>
                  </a:moveTo>
                  <a:lnTo>
                    <a:pt x="1319" y="63"/>
                  </a:lnTo>
                  <a:lnTo>
                    <a:pt x="1152" y="21"/>
                  </a:lnTo>
                  <a:lnTo>
                    <a:pt x="1152" y="126"/>
                  </a:lnTo>
                  <a:lnTo>
                    <a:pt x="1068" y="189"/>
                  </a:lnTo>
                  <a:lnTo>
                    <a:pt x="984" y="168"/>
                  </a:lnTo>
                  <a:lnTo>
                    <a:pt x="775" y="168"/>
                  </a:lnTo>
                  <a:lnTo>
                    <a:pt x="733" y="273"/>
                  </a:lnTo>
                  <a:lnTo>
                    <a:pt x="587" y="273"/>
                  </a:lnTo>
                  <a:lnTo>
                    <a:pt x="482" y="398"/>
                  </a:lnTo>
                  <a:lnTo>
                    <a:pt x="378" y="398"/>
                  </a:lnTo>
                  <a:lnTo>
                    <a:pt x="168" y="586"/>
                  </a:lnTo>
                  <a:lnTo>
                    <a:pt x="106" y="545"/>
                  </a:lnTo>
                  <a:lnTo>
                    <a:pt x="22" y="503"/>
                  </a:lnTo>
                  <a:lnTo>
                    <a:pt x="1" y="524"/>
                  </a:lnTo>
                  <a:lnTo>
                    <a:pt x="1" y="628"/>
                  </a:lnTo>
                  <a:lnTo>
                    <a:pt x="147" y="712"/>
                  </a:lnTo>
                  <a:lnTo>
                    <a:pt x="252" y="900"/>
                  </a:lnTo>
                  <a:lnTo>
                    <a:pt x="252" y="1047"/>
                  </a:lnTo>
                  <a:lnTo>
                    <a:pt x="273" y="1130"/>
                  </a:lnTo>
                  <a:lnTo>
                    <a:pt x="378" y="1172"/>
                  </a:lnTo>
                  <a:lnTo>
                    <a:pt x="587" y="1319"/>
                  </a:lnTo>
                  <a:lnTo>
                    <a:pt x="691" y="1382"/>
                  </a:lnTo>
                  <a:lnTo>
                    <a:pt x="942" y="1674"/>
                  </a:lnTo>
                  <a:lnTo>
                    <a:pt x="1005" y="1674"/>
                  </a:lnTo>
                  <a:lnTo>
                    <a:pt x="1298" y="1842"/>
                  </a:lnTo>
                  <a:lnTo>
                    <a:pt x="1361" y="1779"/>
                  </a:lnTo>
                  <a:lnTo>
                    <a:pt x="1507" y="1779"/>
                  </a:lnTo>
                  <a:lnTo>
                    <a:pt x="1528" y="1674"/>
                  </a:lnTo>
                  <a:lnTo>
                    <a:pt x="1591" y="1633"/>
                  </a:lnTo>
                  <a:lnTo>
                    <a:pt x="1633" y="1528"/>
                  </a:lnTo>
                  <a:lnTo>
                    <a:pt x="1738" y="1570"/>
                  </a:lnTo>
                  <a:lnTo>
                    <a:pt x="1947" y="1570"/>
                  </a:lnTo>
                  <a:lnTo>
                    <a:pt x="2114" y="1674"/>
                  </a:lnTo>
                  <a:lnTo>
                    <a:pt x="2261" y="1674"/>
                  </a:lnTo>
                  <a:lnTo>
                    <a:pt x="2428" y="1654"/>
                  </a:lnTo>
                  <a:lnTo>
                    <a:pt x="2512" y="1737"/>
                  </a:lnTo>
                  <a:lnTo>
                    <a:pt x="2742" y="1779"/>
                  </a:lnTo>
                  <a:lnTo>
                    <a:pt x="2763" y="1779"/>
                  </a:lnTo>
                  <a:lnTo>
                    <a:pt x="2888" y="1695"/>
                  </a:lnTo>
                  <a:lnTo>
                    <a:pt x="3035" y="1674"/>
                  </a:lnTo>
                  <a:lnTo>
                    <a:pt x="3077" y="1737"/>
                  </a:lnTo>
                  <a:lnTo>
                    <a:pt x="3307" y="1654"/>
                  </a:lnTo>
                  <a:lnTo>
                    <a:pt x="3516" y="1633"/>
                  </a:lnTo>
                  <a:lnTo>
                    <a:pt x="3683" y="1465"/>
                  </a:lnTo>
                  <a:lnTo>
                    <a:pt x="3830" y="1444"/>
                  </a:lnTo>
                  <a:lnTo>
                    <a:pt x="3976" y="1340"/>
                  </a:lnTo>
                  <a:lnTo>
                    <a:pt x="4227" y="1361"/>
                  </a:lnTo>
                  <a:lnTo>
                    <a:pt x="4186" y="1214"/>
                  </a:lnTo>
                  <a:lnTo>
                    <a:pt x="4102" y="1130"/>
                  </a:lnTo>
                  <a:lnTo>
                    <a:pt x="3935" y="1130"/>
                  </a:lnTo>
                  <a:lnTo>
                    <a:pt x="3893" y="1172"/>
                  </a:lnTo>
                  <a:lnTo>
                    <a:pt x="3809" y="1172"/>
                  </a:lnTo>
                  <a:lnTo>
                    <a:pt x="3683" y="1005"/>
                  </a:lnTo>
                  <a:lnTo>
                    <a:pt x="3349" y="733"/>
                  </a:lnTo>
                  <a:lnTo>
                    <a:pt x="3181" y="691"/>
                  </a:lnTo>
                  <a:lnTo>
                    <a:pt x="2951" y="733"/>
                  </a:lnTo>
                  <a:lnTo>
                    <a:pt x="2826" y="628"/>
                  </a:lnTo>
                  <a:lnTo>
                    <a:pt x="2867" y="524"/>
                  </a:lnTo>
                  <a:lnTo>
                    <a:pt x="2679" y="545"/>
                  </a:lnTo>
                  <a:lnTo>
                    <a:pt x="2428" y="398"/>
                  </a:lnTo>
                  <a:lnTo>
                    <a:pt x="2365" y="440"/>
                  </a:lnTo>
                  <a:lnTo>
                    <a:pt x="2512" y="607"/>
                  </a:lnTo>
                  <a:lnTo>
                    <a:pt x="2428" y="607"/>
                  </a:lnTo>
                  <a:lnTo>
                    <a:pt x="2365" y="649"/>
                  </a:lnTo>
                  <a:lnTo>
                    <a:pt x="2302" y="628"/>
                  </a:lnTo>
                  <a:lnTo>
                    <a:pt x="2302" y="524"/>
                  </a:lnTo>
                  <a:lnTo>
                    <a:pt x="2240" y="503"/>
                  </a:lnTo>
                  <a:lnTo>
                    <a:pt x="2219" y="419"/>
                  </a:lnTo>
                  <a:lnTo>
                    <a:pt x="2261" y="314"/>
                  </a:lnTo>
                  <a:lnTo>
                    <a:pt x="2198" y="231"/>
                  </a:lnTo>
                  <a:lnTo>
                    <a:pt x="2093" y="231"/>
                  </a:lnTo>
                  <a:lnTo>
                    <a:pt x="1989" y="126"/>
                  </a:lnTo>
                  <a:lnTo>
                    <a:pt x="2010" y="84"/>
                  </a:lnTo>
                  <a:lnTo>
                    <a:pt x="1779" y="21"/>
                  </a:lnTo>
                  <a:lnTo>
                    <a:pt x="1696" y="84"/>
                  </a:lnTo>
                  <a:lnTo>
                    <a:pt x="1612" y="63"/>
                  </a:lnTo>
                  <a:lnTo>
                    <a:pt x="1570" y="105"/>
                  </a:lnTo>
                  <a:lnTo>
                    <a:pt x="1507" y="21"/>
                  </a:lnTo>
                  <a:lnTo>
                    <a:pt x="1486" y="63"/>
                  </a:lnTo>
                  <a:lnTo>
                    <a:pt x="1403"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6" name="Google Shape;926;p33"/>
            <p:cNvSpPr/>
            <p:nvPr/>
          </p:nvSpPr>
          <p:spPr>
            <a:xfrm>
              <a:off x="3759500" y="2356100"/>
              <a:ext cx="120350" cy="143875"/>
            </a:xfrm>
            <a:custGeom>
              <a:rect b="b" l="l" r="r" t="t"/>
              <a:pathLst>
                <a:path extrusionOk="0" h="5755" w="4814">
                  <a:moveTo>
                    <a:pt x="1340" y="1"/>
                  </a:moveTo>
                  <a:lnTo>
                    <a:pt x="1340" y="22"/>
                  </a:lnTo>
                  <a:lnTo>
                    <a:pt x="1340" y="126"/>
                  </a:lnTo>
                  <a:lnTo>
                    <a:pt x="1424" y="189"/>
                  </a:lnTo>
                  <a:lnTo>
                    <a:pt x="1466" y="189"/>
                  </a:lnTo>
                  <a:lnTo>
                    <a:pt x="1466" y="252"/>
                  </a:lnTo>
                  <a:lnTo>
                    <a:pt x="1612" y="377"/>
                  </a:lnTo>
                  <a:lnTo>
                    <a:pt x="1507" y="419"/>
                  </a:lnTo>
                  <a:lnTo>
                    <a:pt x="1403" y="419"/>
                  </a:lnTo>
                  <a:lnTo>
                    <a:pt x="1403" y="524"/>
                  </a:lnTo>
                  <a:lnTo>
                    <a:pt x="1507" y="461"/>
                  </a:lnTo>
                  <a:lnTo>
                    <a:pt x="1507" y="628"/>
                  </a:lnTo>
                  <a:lnTo>
                    <a:pt x="1612" y="670"/>
                  </a:lnTo>
                  <a:lnTo>
                    <a:pt x="1528" y="754"/>
                  </a:lnTo>
                  <a:lnTo>
                    <a:pt x="1528" y="838"/>
                  </a:lnTo>
                  <a:lnTo>
                    <a:pt x="1612" y="880"/>
                  </a:lnTo>
                  <a:lnTo>
                    <a:pt x="1738" y="880"/>
                  </a:lnTo>
                  <a:lnTo>
                    <a:pt x="1926" y="1068"/>
                  </a:lnTo>
                  <a:lnTo>
                    <a:pt x="2156" y="1172"/>
                  </a:lnTo>
                  <a:lnTo>
                    <a:pt x="1926" y="1131"/>
                  </a:lnTo>
                  <a:lnTo>
                    <a:pt x="1738" y="942"/>
                  </a:lnTo>
                  <a:lnTo>
                    <a:pt x="1612" y="963"/>
                  </a:lnTo>
                  <a:lnTo>
                    <a:pt x="1507" y="942"/>
                  </a:lnTo>
                  <a:lnTo>
                    <a:pt x="1424" y="942"/>
                  </a:lnTo>
                  <a:lnTo>
                    <a:pt x="1340" y="1068"/>
                  </a:lnTo>
                  <a:lnTo>
                    <a:pt x="1361" y="1152"/>
                  </a:lnTo>
                  <a:lnTo>
                    <a:pt x="1361" y="1340"/>
                  </a:lnTo>
                  <a:lnTo>
                    <a:pt x="1424" y="1444"/>
                  </a:lnTo>
                  <a:lnTo>
                    <a:pt x="1298" y="1277"/>
                  </a:lnTo>
                  <a:lnTo>
                    <a:pt x="1319" y="1152"/>
                  </a:lnTo>
                  <a:lnTo>
                    <a:pt x="1235" y="1068"/>
                  </a:lnTo>
                  <a:lnTo>
                    <a:pt x="1194" y="1089"/>
                  </a:lnTo>
                  <a:lnTo>
                    <a:pt x="1194" y="1172"/>
                  </a:lnTo>
                  <a:lnTo>
                    <a:pt x="1235" y="1277"/>
                  </a:lnTo>
                  <a:lnTo>
                    <a:pt x="1152" y="1361"/>
                  </a:lnTo>
                  <a:lnTo>
                    <a:pt x="1089" y="1235"/>
                  </a:lnTo>
                  <a:lnTo>
                    <a:pt x="1089" y="1089"/>
                  </a:lnTo>
                  <a:lnTo>
                    <a:pt x="942" y="1026"/>
                  </a:lnTo>
                  <a:lnTo>
                    <a:pt x="880" y="1047"/>
                  </a:lnTo>
                  <a:lnTo>
                    <a:pt x="608" y="1131"/>
                  </a:lnTo>
                  <a:lnTo>
                    <a:pt x="587" y="1235"/>
                  </a:lnTo>
                  <a:lnTo>
                    <a:pt x="629" y="1340"/>
                  </a:lnTo>
                  <a:lnTo>
                    <a:pt x="775" y="1361"/>
                  </a:lnTo>
                  <a:lnTo>
                    <a:pt x="796" y="1465"/>
                  </a:lnTo>
                  <a:lnTo>
                    <a:pt x="796" y="1486"/>
                  </a:lnTo>
                  <a:lnTo>
                    <a:pt x="733" y="1507"/>
                  </a:lnTo>
                  <a:lnTo>
                    <a:pt x="733" y="1591"/>
                  </a:lnTo>
                  <a:lnTo>
                    <a:pt x="691" y="1696"/>
                  </a:lnTo>
                  <a:lnTo>
                    <a:pt x="691" y="1800"/>
                  </a:lnTo>
                  <a:lnTo>
                    <a:pt x="608" y="1863"/>
                  </a:lnTo>
                  <a:lnTo>
                    <a:pt x="503" y="1800"/>
                  </a:lnTo>
                  <a:lnTo>
                    <a:pt x="461" y="1926"/>
                  </a:lnTo>
                  <a:lnTo>
                    <a:pt x="482" y="1988"/>
                  </a:lnTo>
                  <a:lnTo>
                    <a:pt x="608" y="1988"/>
                  </a:lnTo>
                  <a:lnTo>
                    <a:pt x="670" y="2030"/>
                  </a:lnTo>
                  <a:lnTo>
                    <a:pt x="629" y="2114"/>
                  </a:lnTo>
                  <a:lnTo>
                    <a:pt x="608" y="2240"/>
                  </a:lnTo>
                  <a:lnTo>
                    <a:pt x="524" y="2302"/>
                  </a:lnTo>
                  <a:lnTo>
                    <a:pt x="608" y="2407"/>
                  </a:lnTo>
                  <a:lnTo>
                    <a:pt x="524" y="2449"/>
                  </a:lnTo>
                  <a:lnTo>
                    <a:pt x="378" y="2407"/>
                  </a:lnTo>
                  <a:lnTo>
                    <a:pt x="210" y="2449"/>
                  </a:lnTo>
                  <a:lnTo>
                    <a:pt x="168" y="2553"/>
                  </a:lnTo>
                  <a:lnTo>
                    <a:pt x="85" y="2658"/>
                  </a:lnTo>
                  <a:lnTo>
                    <a:pt x="105" y="2825"/>
                  </a:lnTo>
                  <a:lnTo>
                    <a:pt x="85" y="3035"/>
                  </a:lnTo>
                  <a:lnTo>
                    <a:pt x="43" y="3139"/>
                  </a:lnTo>
                  <a:lnTo>
                    <a:pt x="43" y="3160"/>
                  </a:lnTo>
                  <a:lnTo>
                    <a:pt x="1" y="3244"/>
                  </a:lnTo>
                  <a:lnTo>
                    <a:pt x="85" y="3432"/>
                  </a:lnTo>
                  <a:lnTo>
                    <a:pt x="85" y="3474"/>
                  </a:lnTo>
                  <a:lnTo>
                    <a:pt x="168" y="3579"/>
                  </a:lnTo>
                  <a:lnTo>
                    <a:pt x="85" y="3746"/>
                  </a:lnTo>
                  <a:lnTo>
                    <a:pt x="147" y="3746"/>
                  </a:lnTo>
                  <a:lnTo>
                    <a:pt x="273" y="3913"/>
                  </a:lnTo>
                  <a:lnTo>
                    <a:pt x="294" y="4060"/>
                  </a:lnTo>
                  <a:lnTo>
                    <a:pt x="357" y="4102"/>
                  </a:lnTo>
                  <a:lnTo>
                    <a:pt x="357" y="4290"/>
                  </a:lnTo>
                  <a:lnTo>
                    <a:pt x="461" y="4374"/>
                  </a:lnTo>
                  <a:lnTo>
                    <a:pt x="461" y="4437"/>
                  </a:lnTo>
                  <a:lnTo>
                    <a:pt x="566" y="4520"/>
                  </a:lnTo>
                  <a:lnTo>
                    <a:pt x="629" y="4478"/>
                  </a:lnTo>
                  <a:lnTo>
                    <a:pt x="733" y="4478"/>
                  </a:lnTo>
                  <a:lnTo>
                    <a:pt x="817" y="4520"/>
                  </a:lnTo>
                  <a:lnTo>
                    <a:pt x="922" y="4478"/>
                  </a:lnTo>
                  <a:lnTo>
                    <a:pt x="1047" y="4541"/>
                  </a:lnTo>
                  <a:lnTo>
                    <a:pt x="1152" y="4541"/>
                  </a:lnTo>
                  <a:lnTo>
                    <a:pt x="1298" y="4625"/>
                  </a:lnTo>
                  <a:lnTo>
                    <a:pt x="1152" y="4750"/>
                  </a:lnTo>
                  <a:lnTo>
                    <a:pt x="1089" y="4918"/>
                  </a:lnTo>
                  <a:lnTo>
                    <a:pt x="1089" y="5022"/>
                  </a:lnTo>
                  <a:lnTo>
                    <a:pt x="1005" y="5106"/>
                  </a:lnTo>
                  <a:lnTo>
                    <a:pt x="942" y="5273"/>
                  </a:lnTo>
                  <a:lnTo>
                    <a:pt x="942" y="5441"/>
                  </a:lnTo>
                  <a:lnTo>
                    <a:pt x="1047" y="5525"/>
                  </a:lnTo>
                  <a:lnTo>
                    <a:pt x="1110" y="5629"/>
                  </a:lnTo>
                  <a:lnTo>
                    <a:pt x="1214" y="5650"/>
                  </a:lnTo>
                  <a:lnTo>
                    <a:pt x="1319" y="5587"/>
                  </a:lnTo>
                  <a:lnTo>
                    <a:pt x="1445" y="5650"/>
                  </a:lnTo>
                  <a:lnTo>
                    <a:pt x="1507" y="5566"/>
                  </a:lnTo>
                  <a:lnTo>
                    <a:pt x="1466" y="5525"/>
                  </a:lnTo>
                  <a:lnTo>
                    <a:pt x="1612" y="5462"/>
                  </a:lnTo>
                  <a:lnTo>
                    <a:pt x="1633" y="5566"/>
                  </a:lnTo>
                  <a:lnTo>
                    <a:pt x="1717" y="5587"/>
                  </a:lnTo>
                  <a:lnTo>
                    <a:pt x="1758" y="5545"/>
                  </a:lnTo>
                  <a:lnTo>
                    <a:pt x="1842" y="5545"/>
                  </a:lnTo>
                  <a:lnTo>
                    <a:pt x="1989" y="5671"/>
                  </a:lnTo>
                  <a:lnTo>
                    <a:pt x="2072" y="5692"/>
                  </a:lnTo>
                  <a:lnTo>
                    <a:pt x="2093" y="5692"/>
                  </a:lnTo>
                  <a:lnTo>
                    <a:pt x="2156" y="5671"/>
                  </a:lnTo>
                  <a:lnTo>
                    <a:pt x="2261" y="5629"/>
                  </a:lnTo>
                  <a:lnTo>
                    <a:pt x="2344" y="5734"/>
                  </a:lnTo>
                  <a:lnTo>
                    <a:pt x="2491" y="5755"/>
                  </a:lnTo>
                  <a:lnTo>
                    <a:pt x="2512" y="5692"/>
                  </a:lnTo>
                  <a:lnTo>
                    <a:pt x="2512" y="5629"/>
                  </a:lnTo>
                  <a:lnTo>
                    <a:pt x="2826" y="5629"/>
                  </a:lnTo>
                  <a:lnTo>
                    <a:pt x="2909" y="5692"/>
                  </a:lnTo>
                  <a:lnTo>
                    <a:pt x="3014" y="5671"/>
                  </a:lnTo>
                  <a:lnTo>
                    <a:pt x="3098" y="5692"/>
                  </a:lnTo>
                  <a:lnTo>
                    <a:pt x="3202" y="5671"/>
                  </a:lnTo>
                  <a:lnTo>
                    <a:pt x="3391" y="5545"/>
                  </a:lnTo>
                  <a:lnTo>
                    <a:pt x="3453" y="5545"/>
                  </a:lnTo>
                  <a:lnTo>
                    <a:pt x="3600" y="5566"/>
                  </a:lnTo>
                  <a:lnTo>
                    <a:pt x="3725" y="5545"/>
                  </a:lnTo>
                  <a:lnTo>
                    <a:pt x="3851" y="5629"/>
                  </a:lnTo>
                  <a:lnTo>
                    <a:pt x="3935" y="5566"/>
                  </a:lnTo>
                  <a:lnTo>
                    <a:pt x="3914" y="5462"/>
                  </a:lnTo>
                  <a:lnTo>
                    <a:pt x="3746" y="5378"/>
                  </a:lnTo>
                  <a:lnTo>
                    <a:pt x="3746" y="5315"/>
                  </a:lnTo>
                  <a:lnTo>
                    <a:pt x="3914" y="5127"/>
                  </a:lnTo>
                  <a:lnTo>
                    <a:pt x="4039" y="5043"/>
                  </a:lnTo>
                  <a:lnTo>
                    <a:pt x="4123" y="4939"/>
                  </a:lnTo>
                  <a:lnTo>
                    <a:pt x="4186" y="4939"/>
                  </a:lnTo>
                  <a:lnTo>
                    <a:pt x="4186" y="4834"/>
                  </a:lnTo>
                  <a:lnTo>
                    <a:pt x="4227" y="4729"/>
                  </a:lnTo>
                  <a:lnTo>
                    <a:pt x="3976" y="4437"/>
                  </a:lnTo>
                  <a:lnTo>
                    <a:pt x="3872" y="4374"/>
                  </a:lnTo>
                  <a:lnTo>
                    <a:pt x="3663" y="4227"/>
                  </a:lnTo>
                  <a:lnTo>
                    <a:pt x="3558" y="4185"/>
                  </a:lnTo>
                  <a:lnTo>
                    <a:pt x="3537" y="4102"/>
                  </a:lnTo>
                  <a:lnTo>
                    <a:pt x="3537" y="3955"/>
                  </a:lnTo>
                  <a:lnTo>
                    <a:pt x="3432" y="3767"/>
                  </a:lnTo>
                  <a:lnTo>
                    <a:pt x="3286" y="3683"/>
                  </a:lnTo>
                  <a:lnTo>
                    <a:pt x="3286" y="3579"/>
                  </a:lnTo>
                  <a:lnTo>
                    <a:pt x="3307" y="3558"/>
                  </a:lnTo>
                  <a:lnTo>
                    <a:pt x="3391" y="3600"/>
                  </a:lnTo>
                  <a:lnTo>
                    <a:pt x="3453" y="3641"/>
                  </a:lnTo>
                  <a:lnTo>
                    <a:pt x="3663" y="3453"/>
                  </a:lnTo>
                  <a:lnTo>
                    <a:pt x="3767" y="3453"/>
                  </a:lnTo>
                  <a:lnTo>
                    <a:pt x="3872" y="3328"/>
                  </a:lnTo>
                  <a:lnTo>
                    <a:pt x="4018" y="3328"/>
                  </a:lnTo>
                  <a:lnTo>
                    <a:pt x="4060" y="3223"/>
                  </a:lnTo>
                  <a:lnTo>
                    <a:pt x="4269" y="3223"/>
                  </a:lnTo>
                  <a:lnTo>
                    <a:pt x="4353" y="3244"/>
                  </a:lnTo>
                  <a:lnTo>
                    <a:pt x="4437" y="3181"/>
                  </a:lnTo>
                  <a:lnTo>
                    <a:pt x="4437" y="3076"/>
                  </a:lnTo>
                  <a:lnTo>
                    <a:pt x="4604" y="3118"/>
                  </a:lnTo>
                  <a:lnTo>
                    <a:pt x="4688" y="3056"/>
                  </a:lnTo>
                  <a:lnTo>
                    <a:pt x="4771" y="3118"/>
                  </a:lnTo>
                  <a:lnTo>
                    <a:pt x="4792" y="3076"/>
                  </a:lnTo>
                  <a:lnTo>
                    <a:pt x="4813" y="3035"/>
                  </a:lnTo>
                  <a:lnTo>
                    <a:pt x="4813" y="2721"/>
                  </a:lnTo>
                  <a:lnTo>
                    <a:pt x="4751" y="2637"/>
                  </a:lnTo>
                  <a:lnTo>
                    <a:pt x="4667" y="2595"/>
                  </a:lnTo>
                  <a:lnTo>
                    <a:pt x="4562" y="2344"/>
                  </a:lnTo>
                  <a:lnTo>
                    <a:pt x="4604" y="2240"/>
                  </a:lnTo>
                  <a:lnTo>
                    <a:pt x="4562" y="2114"/>
                  </a:lnTo>
                  <a:lnTo>
                    <a:pt x="4562" y="2030"/>
                  </a:lnTo>
                  <a:lnTo>
                    <a:pt x="4479" y="1926"/>
                  </a:lnTo>
                  <a:lnTo>
                    <a:pt x="4499" y="1821"/>
                  </a:lnTo>
                  <a:lnTo>
                    <a:pt x="4332" y="1612"/>
                  </a:lnTo>
                  <a:lnTo>
                    <a:pt x="4332" y="1549"/>
                  </a:lnTo>
                  <a:lnTo>
                    <a:pt x="4479" y="1465"/>
                  </a:lnTo>
                  <a:lnTo>
                    <a:pt x="4499" y="1277"/>
                  </a:lnTo>
                  <a:lnTo>
                    <a:pt x="4458" y="1026"/>
                  </a:lnTo>
                  <a:lnTo>
                    <a:pt x="4353" y="1026"/>
                  </a:lnTo>
                  <a:lnTo>
                    <a:pt x="4269" y="963"/>
                  </a:lnTo>
                  <a:lnTo>
                    <a:pt x="4165" y="963"/>
                  </a:lnTo>
                  <a:lnTo>
                    <a:pt x="4060" y="880"/>
                  </a:lnTo>
                  <a:lnTo>
                    <a:pt x="4081" y="775"/>
                  </a:lnTo>
                  <a:lnTo>
                    <a:pt x="4039" y="670"/>
                  </a:lnTo>
                  <a:lnTo>
                    <a:pt x="3914" y="712"/>
                  </a:lnTo>
                  <a:lnTo>
                    <a:pt x="3767" y="545"/>
                  </a:lnTo>
                  <a:lnTo>
                    <a:pt x="3663" y="545"/>
                  </a:lnTo>
                  <a:lnTo>
                    <a:pt x="3621" y="461"/>
                  </a:lnTo>
                  <a:lnTo>
                    <a:pt x="3558" y="503"/>
                  </a:lnTo>
                  <a:lnTo>
                    <a:pt x="3432" y="524"/>
                  </a:lnTo>
                  <a:lnTo>
                    <a:pt x="3328" y="608"/>
                  </a:lnTo>
                  <a:lnTo>
                    <a:pt x="3286" y="545"/>
                  </a:lnTo>
                  <a:lnTo>
                    <a:pt x="3349" y="503"/>
                  </a:lnTo>
                  <a:lnTo>
                    <a:pt x="3349" y="524"/>
                  </a:lnTo>
                  <a:lnTo>
                    <a:pt x="3411" y="461"/>
                  </a:lnTo>
                  <a:lnTo>
                    <a:pt x="3516" y="419"/>
                  </a:lnTo>
                  <a:lnTo>
                    <a:pt x="3391" y="419"/>
                  </a:lnTo>
                  <a:lnTo>
                    <a:pt x="3328" y="440"/>
                  </a:lnTo>
                  <a:lnTo>
                    <a:pt x="3307" y="503"/>
                  </a:lnTo>
                  <a:lnTo>
                    <a:pt x="3202" y="545"/>
                  </a:lnTo>
                  <a:lnTo>
                    <a:pt x="3202" y="608"/>
                  </a:lnTo>
                  <a:lnTo>
                    <a:pt x="2993" y="628"/>
                  </a:lnTo>
                  <a:lnTo>
                    <a:pt x="2909" y="733"/>
                  </a:lnTo>
                  <a:lnTo>
                    <a:pt x="2888" y="838"/>
                  </a:lnTo>
                  <a:lnTo>
                    <a:pt x="2763" y="838"/>
                  </a:lnTo>
                  <a:lnTo>
                    <a:pt x="2721" y="775"/>
                  </a:lnTo>
                  <a:lnTo>
                    <a:pt x="2616" y="754"/>
                  </a:lnTo>
                  <a:lnTo>
                    <a:pt x="2574" y="775"/>
                  </a:lnTo>
                  <a:lnTo>
                    <a:pt x="2407" y="733"/>
                  </a:lnTo>
                  <a:lnTo>
                    <a:pt x="2512" y="670"/>
                  </a:lnTo>
                  <a:lnTo>
                    <a:pt x="2595" y="670"/>
                  </a:lnTo>
                  <a:lnTo>
                    <a:pt x="2679" y="608"/>
                  </a:lnTo>
                  <a:lnTo>
                    <a:pt x="2679" y="503"/>
                  </a:lnTo>
                  <a:lnTo>
                    <a:pt x="2616" y="461"/>
                  </a:lnTo>
                  <a:lnTo>
                    <a:pt x="2512" y="545"/>
                  </a:lnTo>
                  <a:lnTo>
                    <a:pt x="2491" y="566"/>
                  </a:lnTo>
                  <a:lnTo>
                    <a:pt x="2365" y="461"/>
                  </a:lnTo>
                  <a:lnTo>
                    <a:pt x="2302" y="419"/>
                  </a:lnTo>
                  <a:lnTo>
                    <a:pt x="2261" y="440"/>
                  </a:lnTo>
                  <a:lnTo>
                    <a:pt x="2240" y="524"/>
                  </a:lnTo>
                  <a:lnTo>
                    <a:pt x="2135" y="566"/>
                  </a:lnTo>
                  <a:lnTo>
                    <a:pt x="2093" y="461"/>
                  </a:lnTo>
                  <a:lnTo>
                    <a:pt x="2030" y="440"/>
                  </a:lnTo>
                  <a:lnTo>
                    <a:pt x="1968" y="377"/>
                  </a:lnTo>
                  <a:lnTo>
                    <a:pt x="2051" y="335"/>
                  </a:lnTo>
                  <a:lnTo>
                    <a:pt x="2093" y="210"/>
                  </a:lnTo>
                  <a:lnTo>
                    <a:pt x="1989" y="189"/>
                  </a:lnTo>
                  <a:lnTo>
                    <a:pt x="1863" y="84"/>
                  </a:lnTo>
                  <a:lnTo>
                    <a:pt x="1758" y="84"/>
                  </a:lnTo>
                  <a:lnTo>
                    <a:pt x="1717" y="43"/>
                  </a:lnTo>
                  <a:lnTo>
                    <a:pt x="1507"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7" name="Google Shape;927;p33"/>
            <p:cNvSpPr/>
            <p:nvPr/>
          </p:nvSpPr>
          <p:spPr>
            <a:xfrm>
              <a:off x="3727600" y="2387500"/>
              <a:ext cx="51800" cy="47100"/>
            </a:xfrm>
            <a:custGeom>
              <a:rect b="b" l="l" r="r" t="t"/>
              <a:pathLst>
                <a:path extrusionOk="0" h="1884" w="2072">
                  <a:moveTo>
                    <a:pt x="1695" y="0"/>
                  </a:moveTo>
                  <a:lnTo>
                    <a:pt x="1549" y="21"/>
                  </a:lnTo>
                  <a:lnTo>
                    <a:pt x="1444" y="126"/>
                  </a:lnTo>
                  <a:lnTo>
                    <a:pt x="1340" y="84"/>
                  </a:lnTo>
                  <a:lnTo>
                    <a:pt x="1277" y="126"/>
                  </a:lnTo>
                  <a:lnTo>
                    <a:pt x="1130" y="126"/>
                  </a:lnTo>
                  <a:lnTo>
                    <a:pt x="1005" y="251"/>
                  </a:lnTo>
                  <a:lnTo>
                    <a:pt x="796" y="398"/>
                  </a:lnTo>
                  <a:lnTo>
                    <a:pt x="754" y="335"/>
                  </a:lnTo>
                  <a:lnTo>
                    <a:pt x="628" y="398"/>
                  </a:lnTo>
                  <a:lnTo>
                    <a:pt x="628" y="544"/>
                  </a:lnTo>
                  <a:lnTo>
                    <a:pt x="524" y="628"/>
                  </a:lnTo>
                  <a:lnTo>
                    <a:pt x="545" y="753"/>
                  </a:lnTo>
                  <a:lnTo>
                    <a:pt x="524" y="879"/>
                  </a:lnTo>
                  <a:lnTo>
                    <a:pt x="482" y="984"/>
                  </a:lnTo>
                  <a:lnTo>
                    <a:pt x="440" y="1046"/>
                  </a:lnTo>
                  <a:lnTo>
                    <a:pt x="335" y="1130"/>
                  </a:lnTo>
                  <a:lnTo>
                    <a:pt x="335" y="1193"/>
                  </a:lnTo>
                  <a:lnTo>
                    <a:pt x="482" y="1339"/>
                  </a:lnTo>
                  <a:lnTo>
                    <a:pt x="607" y="1360"/>
                  </a:lnTo>
                  <a:lnTo>
                    <a:pt x="482" y="1360"/>
                  </a:lnTo>
                  <a:lnTo>
                    <a:pt x="419" y="1402"/>
                  </a:lnTo>
                  <a:lnTo>
                    <a:pt x="377" y="1444"/>
                  </a:lnTo>
                  <a:lnTo>
                    <a:pt x="419" y="1507"/>
                  </a:lnTo>
                  <a:lnTo>
                    <a:pt x="503" y="1507"/>
                  </a:lnTo>
                  <a:lnTo>
                    <a:pt x="503" y="1569"/>
                  </a:lnTo>
                  <a:lnTo>
                    <a:pt x="398" y="1569"/>
                  </a:lnTo>
                  <a:lnTo>
                    <a:pt x="293" y="1486"/>
                  </a:lnTo>
                  <a:lnTo>
                    <a:pt x="189" y="1444"/>
                  </a:lnTo>
                  <a:lnTo>
                    <a:pt x="105" y="1465"/>
                  </a:lnTo>
                  <a:lnTo>
                    <a:pt x="126" y="1507"/>
                  </a:lnTo>
                  <a:lnTo>
                    <a:pt x="210" y="1548"/>
                  </a:lnTo>
                  <a:lnTo>
                    <a:pt x="314" y="1611"/>
                  </a:lnTo>
                  <a:lnTo>
                    <a:pt x="335" y="1590"/>
                  </a:lnTo>
                  <a:lnTo>
                    <a:pt x="440" y="1674"/>
                  </a:lnTo>
                  <a:lnTo>
                    <a:pt x="335" y="1611"/>
                  </a:lnTo>
                  <a:lnTo>
                    <a:pt x="273" y="1653"/>
                  </a:lnTo>
                  <a:lnTo>
                    <a:pt x="105" y="1590"/>
                  </a:lnTo>
                  <a:lnTo>
                    <a:pt x="1" y="1590"/>
                  </a:lnTo>
                  <a:lnTo>
                    <a:pt x="84" y="1611"/>
                  </a:lnTo>
                  <a:lnTo>
                    <a:pt x="126" y="1695"/>
                  </a:lnTo>
                  <a:lnTo>
                    <a:pt x="210" y="1695"/>
                  </a:lnTo>
                  <a:lnTo>
                    <a:pt x="293" y="1758"/>
                  </a:lnTo>
                  <a:lnTo>
                    <a:pt x="335" y="1695"/>
                  </a:lnTo>
                  <a:lnTo>
                    <a:pt x="440" y="1674"/>
                  </a:lnTo>
                  <a:lnTo>
                    <a:pt x="482" y="1653"/>
                  </a:lnTo>
                  <a:lnTo>
                    <a:pt x="545" y="1653"/>
                  </a:lnTo>
                  <a:lnTo>
                    <a:pt x="586" y="1548"/>
                  </a:lnTo>
                  <a:lnTo>
                    <a:pt x="796" y="1548"/>
                  </a:lnTo>
                  <a:lnTo>
                    <a:pt x="837" y="1611"/>
                  </a:lnTo>
                  <a:lnTo>
                    <a:pt x="942" y="1611"/>
                  </a:lnTo>
                  <a:lnTo>
                    <a:pt x="1005" y="1695"/>
                  </a:lnTo>
                  <a:lnTo>
                    <a:pt x="1151" y="1695"/>
                  </a:lnTo>
                  <a:lnTo>
                    <a:pt x="1214" y="1779"/>
                  </a:lnTo>
                  <a:lnTo>
                    <a:pt x="1214" y="1862"/>
                  </a:lnTo>
                  <a:lnTo>
                    <a:pt x="1319" y="1883"/>
                  </a:lnTo>
                  <a:lnTo>
                    <a:pt x="1361" y="1779"/>
                  </a:lnTo>
                  <a:lnTo>
                    <a:pt x="1381" y="1569"/>
                  </a:lnTo>
                  <a:lnTo>
                    <a:pt x="1361" y="1402"/>
                  </a:lnTo>
                  <a:lnTo>
                    <a:pt x="1444" y="1297"/>
                  </a:lnTo>
                  <a:lnTo>
                    <a:pt x="1486" y="1193"/>
                  </a:lnTo>
                  <a:lnTo>
                    <a:pt x="1654" y="1151"/>
                  </a:lnTo>
                  <a:lnTo>
                    <a:pt x="1800" y="1193"/>
                  </a:lnTo>
                  <a:lnTo>
                    <a:pt x="1884" y="1151"/>
                  </a:lnTo>
                  <a:lnTo>
                    <a:pt x="1800" y="1046"/>
                  </a:lnTo>
                  <a:lnTo>
                    <a:pt x="1884" y="984"/>
                  </a:lnTo>
                  <a:lnTo>
                    <a:pt x="1905" y="858"/>
                  </a:lnTo>
                  <a:lnTo>
                    <a:pt x="1946" y="774"/>
                  </a:lnTo>
                  <a:lnTo>
                    <a:pt x="1884" y="732"/>
                  </a:lnTo>
                  <a:lnTo>
                    <a:pt x="1758" y="732"/>
                  </a:lnTo>
                  <a:lnTo>
                    <a:pt x="1737" y="670"/>
                  </a:lnTo>
                  <a:lnTo>
                    <a:pt x="1779" y="544"/>
                  </a:lnTo>
                  <a:lnTo>
                    <a:pt x="1884" y="607"/>
                  </a:lnTo>
                  <a:lnTo>
                    <a:pt x="1967" y="544"/>
                  </a:lnTo>
                  <a:lnTo>
                    <a:pt x="1967" y="440"/>
                  </a:lnTo>
                  <a:lnTo>
                    <a:pt x="2009" y="335"/>
                  </a:lnTo>
                  <a:lnTo>
                    <a:pt x="2009" y="251"/>
                  </a:lnTo>
                  <a:lnTo>
                    <a:pt x="2072" y="230"/>
                  </a:lnTo>
                  <a:lnTo>
                    <a:pt x="2072" y="209"/>
                  </a:lnTo>
                  <a:lnTo>
                    <a:pt x="1967" y="147"/>
                  </a:lnTo>
                  <a:lnTo>
                    <a:pt x="1863" y="84"/>
                  </a:lnTo>
                  <a:lnTo>
                    <a:pt x="1695"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8" name="Google Shape;928;p33"/>
            <p:cNvSpPr/>
            <p:nvPr/>
          </p:nvSpPr>
          <p:spPr>
            <a:xfrm>
              <a:off x="3722900" y="2426200"/>
              <a:ext cx="40825" cy="35075"/>
            </a:xfrm>
            <a:custGeom>
              <a:rect b="b" l="l" r="r" t="t"/>
              <a:pathLst>
                <a:path extrusionOk="0" h="1403" w="1633">
                  <a:moveTo>
                    <a:pt x="774" y="0"/>
                  </a:moveTo>
                  <a:lnTo>
                    <a:pt x="733" y="105"/>
                  </a:lnTo>
                  <a:lnTo>
                    <a:pt x="670" y="105"/>
                  </a:lnTo>
                  <a:lnTo>
                    <a:pt x="628" y="126"/>
                  </a:lnTo>
                  <a:lnTo>
                    <a:pt x="523" y="147"/>
                  </a:lnTo>
                  <a:lnTo>
                    <a:pt x="481" y="210"/>
                  </a:lnTo>
                  <a:lnTo>
                    <a:pt x="398" y="147"/>
                  </a:lnTo>
                  <a:lnTo>
                    <a:pt x="314" y="147"/>
                  </a:lnTo>
                  <a:lnTo>
                    <a:pt x="272" y="63"/>
                  </a:lnTo>
                  <a:lnTo>
                    <a:pt x="189" y="42"/>
                  </a:lnTo>
                  <a:lnTo>
                    <a:pt x="84" y="126"/>
                  </a:lnTo>
                  <a:lnTo>
                    <a:pt x="0" y="272"/>
                  </a:lnTo>
                  <a:lnTo>
                    <a:pt x="63" y="335"/>
                  </a:lnTo>
                  <a:lnTo>
                    <a:pt x="84" y="524"/>
                  </a:lnTo>
                  <a:lnTo>
                    <a:pt x="209" y="565"/>
                  </a:lnTo>
                  <a:lnTo>
                    <a:pt x="251" y="670"/>
                  </a:lnTo>
                  <a:lnTo>
                    <a:pt x="398" y="796"/>
                  </a:lnTo>
                  <a:lnTo>
                    <a:pt x="481" y="796"/>
                  </a:lnTo>
                  <a:lnTo>
                    <a:pt x="565" y="858"/>
                  </a:lnTo>
                  <a:lnTo>
                    <a:pt x="628" y="879"/>
                  </a:lnTo>
                  <a:lnTo>
                    <a:pt x="628" y="1047"/>
                  </a:lnTo>
                  <a:lnTo>
                    <a:pt x="774" y="1109"/>
                  </a:lnTo>
                  <a:lnTo>
                    <a:pt x="816" y="1068"/>
                  </a:lnTo>
                  <a:lnTo>
                    <a:pt x="900" y="1068"/>
                  </a:lnTo>
                  <a:lnTo>
                    <a:pt x="942" y="1109"/>
                  </a:lnTo>
                  <a:lnTo>
                    <a:pt x="1025" y="1151"/>
                  </a:lnTo>
                  <a:lnTo>
                    <a:pt x="1151" y="1298"/>
                  </a:lnTo>
                  <a:lnTo>
                    <a:pt x="1256" y="1319"/>
                  </a:lnTo>
                  <a:lnTo>
                    <a:pt x="1360" y="1402"/>
                  </a:lnTo>
                  <a:lnTo>
                    <a:pt x="1423" y="1361"/>
                  </a:lnTo>
                  <a:lnTo>
                    <a:pt x="1507" y="1361"/>
                  </a:lnTo>
                  <a:lnTo>
                    <a:pt x="1507" y="1298"/>
                  </a:lnTo>
                  <a:lnTo>
                    <a:pt x="1444" y="1256"/>
                  </a:lnTo>
                  <a:lnTo>
                    <a:pt x="1444" y="1172"/>
                  </a:lnTo>
                  <a:lnTo>
                    <a:pt x="1423" y="1109"/>
                  </a:lnTo>
                  <a:lnTo>
                    <a:pt x="1465" y="1047"/>
                  </a:lnTo>
                  <a:lnTo>
                    <a:pt x="1528" y="942"/>
                  </a:lnTo>
                  <a:lnTo>
                    <a:pt x="1549" y="942"/>
                  </a:lnTo>
                  <a:lnTo>
                    <a:pt x="1632" y="775"/>
                  </a:lnTo>
                  <a:lnTo>
                    <a:pt x="1549" y="670"/>
                  </a:lnTo>
                  <a:lnTo>
                    <a:pt x="1549" y="628"/>
                  </a:lnTo>
                  <a:lnTo>
                    <a:pt x="1465" y="440"/>
                  </a:lnTo>
                  <a:lnTo>
                    <a:pt x="1507" y="356"/>
                  </a:lnTo>
                  <a:lnTo>
                    <a:pt x="1507" y="335"/>
                  </a:lnTo>
                  <a:lnTo>
                    <a:pt x="1402" y="314"/>
                  </a:lnTo>
                  <a:lnTo>
                    <a:pt x="1402" y="231"/>
                  </a:lnTo>
                  <a:lnTo>
                    <a:pt x="1339" y="147"/>
                  </a:lnTo>
                  <a:lnTo>
                    <a:pt x="1193" y="147"/>
                  </a:lnTo>
                  <a:lnTo>
                    <a:pt x="1130" y="63"/>
                  </a:lnTo>
                  <a:lnTo>
                    <a:pt x="1025" y="63"/>
                  </a:lnTo>
                  <a:lnTo>
                    <a:pt x="984"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9" name="Google Shape;929;p33"/>
            <p:cNvSpPr/>
            <p:nvPr/>
          </p:nvSpPr>
          <p:spPr>
            <a:xfrm>
              <a:off x="3758475" y="2449750"/>
              <a:ext cx="9950" cy="14125"/>
            </a:xfrm>
            <a:custGeom>
              <a:rect b="b" l="l" r="r" t="t"/>
              <a:pathLst>
                <a:path extrusionOk="0" h="565" w="398">
                  <a:moveTo>
                    <a:pt x="105" y="0"/>
                  </a:moveTo>
                  <a:lnTo>
                    <a:pt x="42" y="105"/>
                  </a:lnTo>
                  <a:lnTo>
                    <a:pt x="0" y="167"/>
                  </a:lnTo>
                  <a:lnTo>
                    <a:pt x="21" y="230"/>
                  </a:lnTo>
                  <a:lnTo>
                    <a:pt x="21" y="314"/>
                  </a:lnTo>
                  <a:lnTo>
                    <a:pt x="84" y="356"/>
                  </a:lnTo>
                  <a:lnTo>
                    <a:pt x="84" y="419"/>
                  </a:lnTo>
                  <a:lnTo>
                    <a:pt x="105" y="419"/>
                  </a:lnTo>
                  <a:lnTo>
                    <a:pt x="146" y="523"/>
                  </a:lnTo>
                  <a:lnTo>
                    <a:pt x="314" y="565"/>
                  </a:lnTo>
                  <a:lnTo>
                    <a:pt x="398" y="544"/>
                  </a:lnTo>
                  <a:lnTo>
                    <a:pt x="398" y="356"/>
                  </a:lnTo>
                  <a:lnTo>
                    <a:pt x="335" y="314"/>
                  </a:lnTo>
                  <a:lnTo>
                    <a:pt x="314" y="167"/>
                  </a:lnTo>
                  <a:lnTo>
                    <a:pt x="188"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0" name="Google Shape;930;p33"/>
            <p:cNvSpPr/>
            <p:nvPr/>
          </p:nvSpPr>
          <p:spPr>
            <a:xfrm>
              <a:off x="3552375" y="2346700"/>
              <a:ext cx="58075" cy="76900"/>
            </a:xfrm>
            <a:custGeom>
              <a:rect b="b" l="l" r="r" t="t"/>
              <a:pathLst>
                <a:path extrusionOk="0" h="3076" w="2323">
                  <a:moveTo>
                    <a:pt x="1737" y="0"/>
                  </a:moveTo>
                  <a:lnTo>
                    <a:pt x="1779" y="84"/>
                  </a:lnTo>
                  <a:lnTo>
                    <a:pt x="1653" y="84"/>
                  </a:lnTo>
                  <a:lnTo>
                    <a:pt x="1674" y="209"/>
                  </a:lnTo>
                  <a:lnTo>
                    <a:pt x="1590" y="314"/>
                  </a:lnTo>
                  <a:lnTo>
                    <a:pt x="1590" y="230"/>
                  </a:lnTo>
                  <a:lnTo>
                    <a:pt x="1653" y="188"/>
                  </a:lnTo>
                  <a:lnTo>
                    <a:pt x="1590" y="84"/>
                  </a:lnTo>
                  <a:lnTo>
                    <a:pt x="1528" y="105"/>
                  </a:lnTo>
                  <a:lnTo>
                    <a:pt x="1569" y="167"/>
                  </a:lnTo>
                  <a:lnTo>
                    <a:pt x="1465" y="188"/>
                  </a:lnTo>
                  <a:lnTo>
                    <a:pt x="1423" y="147"/>
                  </a:lnTo>
                  <a:lnTo>
                    <a:pt x="1256" y="167"/>
                  </a:lnTo>
                  <a:lnTo>
                    <a:pt x="1256" y="230"/>
                  </a:lnTo>
                  <a:lnTo>
                    <a:pt x="1214" y="230"/>
                  </a:lnTo>
                  <a:lnTo>
                    <a:pt x="1172" y="356"/>
                  </a:lnTo>
                  <a:lnTo>
                    <a:pt x="1256" y="377"/>
                  </a:lnTo>
                  <a:lnTo>
                    <a:pt x="1235" y="419"/>
                  </a:lnTo>
                  <a:lnTo>
                    <a:pt x="1151" y="419"/>
                  </a:lnTo>
                  <a:lnTo>
                    <a:pt x="1151" y="481"/>
                  </a:lnTo>
                  <a:lnTo>
                    <a:pt x="1046" y="502"/>
                  </a:lnTo>
                  <a:lnTo>
                    <a:pt x="1067" y="586"/>
                  </a:lnTo>
                  <a:lnTo>
                    <a:pt x="1214" y="586"/>
                  </a:lnTo>
                  <a:lnTo>
                    <a:pt x="1172" y="607"/>
                  </a:lnTo>
                  <a:lnTo>
                    <a:pt x="1276" y="586"/>
                  </a:lnTo>
                  <a:lnTo>
                    <a:pt x="1360" y="586"/>
                  </a:lnTo>
                  <a:lnTo>
                    <a:pt x="1235" y="711"/>
                  </a:lnTo>
                  <a:lnTo>
                    <a:pt x="1046" y="795"/>
                  </a:lnTo>
                  <a:lnTo>
                    <a:pt x="1130" y="837"/>
                  </a:lnTo>
                  <a:lnTo>
                    <a:pt x="942" y="879"/>
                  </a:lnTo>
                  <a:lnTo>
                    <a:pt x="858" y="837"/>
                  </a:lnTo>
                  <a:lnTo>
                    <a:pt x="795" y="921"/>
                  </a:lnTo>
                  <a:lnTo>
                    <a:pt x="753" y="816"/>
                  </a:lnTo>
                  <a:lnTo>
                    <a:pt x="502" y="753"/>
                  </a:lnTo>
                  <a:lnTo>
                    <a:pt x="502" y="816"/>
                  </a:lnTo>
                  <a:lnTo>
                    <a:pt x="335" y="753"/>
                  </a:lnTo>
                  <a:lnTo>
                    <a:pt x="314" y="942"/>
                  </a:lnTo>
                  <a:lnTo>
                    <a:pt x="398" y="879"/>
                  </a:lnTo>
                  <a:lnTo>
                    <a:pt x="419" y="942"/>
                  </a:lnTo>
                  <a:lnTo>
                    <a:pt x="440" y="984"/>
                  </a:lnTo>
                  <a:lnTo>
                    <a:pt x="481" y="1088"/>
                  </a:lnTo>
                  <a:lnTo>
                    <a:pt x="419" y="1088"/>
                  </a:lnTo>
                  <a:lnTo>
                    <a:pt x="398" y="1025"/>
                  </a:lnTo>
                  <a:lnTo>
                    <a:pt x="272" y="1025"/>
                  </a:lnTo>
                  <a:lnTo>
                    <a:pt x="419" y="1130"/>
                  </a:lnTo>
                  <a:lnTo>
                    <a:pt x="544" y="1109"/>
                  </a:lnTo>
                  <a:lnTo>
                    <a:pt x="586" y="1214"/>
                  </a:lnTo>
                  <a:lnTo>
                    <a:pt x="440" y="1235"/>
                  </a:lnTo>
                  <a:lnTo>
                    <a:pt x="419" y="1276"/>
                  </a:lnTo>
                  <a:lnTo>
                    <a:pt x="440" y="1339"/>
                  </a:lnTo>
                  <a:lnTo>
                    <a:pt x="293" y="1360"/>
                  </a:lnTo>
                  <a:lnTo>
                    <a:pt x="335" y="1444"/>
                  </a:lnTo>
                  <a:lnTo>
                    <a:pt x="272" y="1465"/>
                  </a:lnTo>
                  <a:lnTo>
                    <a:pt x="377" y="1528"/>
                  </a:lnTo>
                  <a:lnTo>
                    <a:pt x="419" y="1507"/>
                  </a:lnTo>
                  <a:lnTo>
                    <a:pt x="398" y="1548"/>
                  </a:lnTo>
                  <a:lnTo>
                    <a:pt x="523" y="1528"/>
                  </a:lnTo>
                  <a:lnTo>
                    <a:pt x="544" y="1674"/>
                  </a:lnTo>
                  <a:lnTo>
                    <a:pt x="858" y="1674"/>
                  </a:lnTo>
                  <a:lnTo>
                    <a:pt x="753" y="1758"/>
                  </a:lnTo>
                  <a:lnTo>
                    <a:pt x="691" y="1737"/>
                  </a:lnTo>
                  <a:lnTo>
                    <a:pt x="586" y="1925"/>
                  </a:lnTo>
                  <a:lnTo>
                    <a:pt x="628" y="1925"/>
                  </a:lnTo>
                  <a:lnTo>
                    <a:pt x="523" y="2051"/>
                  </a:lnTo>
                  <a:lnTo>
                    <a:pt x="335" y="2176"/>
                  </a:lnTo>
                  <a:lnTo>
                    <a:pt x="419" y="2176"/>
                  </a:lnTo>
                  <a:lnTo>
                    <a:pt x="523" y="2134"/>
                  </a:lnTo>
                  <a:lnTo>
                    <a:pt x="586" y="2155"/>
                  </a:lnTo>
                  <a:lnTo>
                    <a:pt x="732" y="2155"/>
                  </a:lnTo>
                  <a:lnTo>
                    <a:pt x="816" y="2072"/>
                  </a:lnTo>
                  <a:lnTo>
                    <a:pt x="816" y="2092"/>
                  </a:lnTo>
                  <a:lnTo>
                    <a:pt x="942" y="2134"/>
                  </a:lnTo>
                  <a:lnTo>
                    <a:pt x="691" y="2176"/>
                  </a:lnTo>
                  <a:lnTo>
                    <a:pt x="502" y="2197"/>
                  </a:lnTo>
                  <a:lnTo>
                    <a:pt x="440" y="2281"/>
                  </a:lnTo>
                  <a:lnTo>
                    <a:pt x="314" y="2302"/>
                  </a:lnTo>
                  <a:lnTo>
                    <a:pt x="377" y="2364"/>
                  </a:lnTo>
                  <a:lnTo>
                    <a:pt x="335" y="2406"/>
                  </a:lnTo>
                  <a:lnTo>
                    <a:pt x="398" y="2448"/>
                  </a:lnTo>
                  <a:lnTo>
                    <a:pt x="293" y="2469"/>
                  </a:lnTo>
                  <a:lnTo>
                    <a:pt x="209" y="2385"/>
                  </a:lnTo>
                  <a:lnTo>
                    <a:pt x="188" y="2448"/>
                  </a:lnTo>
                  <a:lnTo>
                    <a:pt x="168" y="2406"/>
                  </a:lnTo>
                  <a:lnTo>
                    <a:pt x="0" y="2490"/>
                  </a:lnTo>
                  <a:lnTo>
                    <a:pt x="21" y="2511"/>
                  </a:lnTo>
                  <a:lnTo>
                    <a:pt x="398" y="2511"/>
                  </a:lnTo>
                  <a:lnTo>
                    <a:pt x="272" y="2595"/>
                  </a:lnTo>
                  <a:lnTo>
                    <a:pt x="105" y="2657"/>
                  </a:lnTo>
                  <a:lnTo>
                    <a:pt x="63" y="2762"/>
                  </a:lnTo>
                  <a:lnTo>
                    <a:pt x="168" y="2762"/>
                  </a:lnTo>
                  <a:lnTo>
                    <a:pt x="188" y="2825"/>
                  </a:lnTo>
                  <a:lnTo>
                    <a:pt x="440" y="2762"/>
                  </a:lnTo>
                  <a:lnTo>
                    <a:pt x="440" y="2762"/>
                  </a:lnTo>
                  <a:lnTo>
                    <a:pt x="230" y="2888"/>
                  </a:lnTo>
                  <a:lnTo>
                    <a:pt x="168" y="2929"/>
                  </a:lnTo>
                  <a:lnTo>
                    <a:pt x="314" y="2929"/>
                  </a:lnTo>
                  <a:lnTo>
                    <a:pt x="502" y="2825"/>
                  </a:lnTo>
                  <a:lnTo>
                    <a:pt x="481" y="2908"/>
                  </a:lnTo>
                  <a:lnTo>
                    <a:pt x="314" y="2992"/>
                  </a:lnTo>
                  <a:lnTo>
                    <a:pt x="419" y="2992"/>
                  </a:lnTo>
                  <a:lnTo>
                    <a:pt x="398" y="3034"/>
                  </a:lnTo>
                  <a:lnTo>
                    <a:pt x="398" y="3034"/>
                  </a:lnTo>
                  <a:lnTo>
                    <a:pt x="523" y="3013"/>
                  </a:lnTo>
                  <a:lnTo>
                    <a:pt x="607" y="3076"/>
                  </a:lnTo>
                  <a:lnTo>
                    <a:pt x="795" y="3034"/>
                  </a:lnTo>
                  <a:lnTo>
                    <a:pt x="963" y="2992"/>
                  </a:lnTo>
                  <a:lnTo>
                    <a:pt x="1130" y="2888"/>
                  </a:lnTo>
                  <a:lnTo>
                    <a:pt x="1067" y="2783"/>
                  </a:lnTo>
                  <a:lnTo>
                    <a:pt x="1172" y="2783"/>
                  </a:lnTo>
                  <a:lnTo>
                    <a:pt x="1151" y="2867"/>
                  </a:lnTo>
                  <a:lnTo>
                    <a:pt x="1256" y="2867"/>
                  </a:lnTo>
                  <a:lnTo>
                    <a:pt x="1360" y="2720"/>
                  </a:lnTo>
                  <a:lnTo>
                    <a:pt x="1444" y="2762"/>
                  </a:lnTo>
                  <a:lnTo>
                    <a:pt x="1465" y="2657"/>
                  </a:lnTo>
                  <a:lnTo>
                    <a:pt x="1800" y="2595"/>
                  </a:lnTo>
                  <a:lnTo>
                    <a:pt x="1841" y="2511"/>
                  </a:lnTo>
                  <a:lnTo>
                    <a:pt x="1862" y="2616"/>
                  </a:lnTo>
                  <a:lnTo>
                    <a:pt x="1946" y="2553"/>
                  </a:lnTo>
                  <a:lnTo>
                    <a:pt x="2009" y="2574"/>
                  </a:lnTo>
                  <a:lnTo>
                    <a:pt x="2176" y="2574"/>
                  </a:lnTo>
                  <a:lnTo>
                    <a:pt x="2072" y="2406"/>
                  </a:lnTo>
                  <a:lnTo>
                    <a:pt x="2155" y="2385"/>
                  </a:lnTo>
                  <a:lnTo>
                    <a:pt x="2218" y="2281"/>
                  </a:lnTo>
                  <a:lnTo>
                    <a:pt x="2218" y="2176"/>
                  </a:lnTo>
                  <a:lnTo>
                    <a:pt x="2302" y="2072"/>
                  </a:lnTo>
                  <a:lnTo>
                    <a:pt x="2323" y="1967"/>
                  </a:lnTo>
                  <a:lnTo>
                    <a:pt x="2302" y="1716"/>
                  </a:lnTo>
                  <a:lnTo>
                    <a:pt x="2218" y="1674"/>
                  </a:lnTo>
                  <a:lnTo>
                    <a:pt x="2302" y="1632"/>
                  </a:lnTo>
                  <a:lnTo>
                    <a:pt x="2302" y="1507"/>
                  </a:lnTo>
                  <a:lnTo>
                    <a:pt x="2218" y="1402"/>
                  </a:lnTo>
                  <a:lnTo>
                    <a:pt x="2260" y="1256"/>
                  </a:lnTo>
                  <a:lnTo>
                    <a:pt x="2176" y="1214"/>
                  </a:lnTo>
                  <a:lnTo>
                    <a:pt x="2197" y="1130"/>
                  </a:lnTo>
                  <a:lnTo>
                    <a:pt x="2281" y="1151"/>
                  </a:lnTo>
                  <a:lnTo>
                    <a:pt x="2281" y="1151"/>
                  </a:lnTo>
                  <a:lnTo>
                    <a:pt x="2155" y="1088"/>
                  </a:lnTo>
                  <a:lnTo>
                    <a:pt x="2072" y="1046"/>
                  </a:lnTo>
                  <a:lnTo>
                    <a:pt x="1967" y="837"/>
                  </a:lnTo>
                  <a:lnTo>
                    <a:pt x="1800" y="732"/>
                  </a:lnTo>
                  <a:lnTo>
                    <a:pt x="1737" y="795"/>
                  </a:lnTo>
                  <a:lnTo>
                    <a:pt x="1695" y="942"/>
                  </a:lnTo>
                  <a:lnTo>
                    <a:pt x="1632" y="984"/>
                  </a:lnTo>
                  <a:lnTo>
                    <a:pt x="1360" y="732"/>
                  </a:lnTo>
                  <a:lnTo>
                    <a:pt x="1486" y="502"/>
                  </a:lnTo>
                  <a:lnTo>
                    <a:pt x="1632" y="481"/>
                  </a:lnTo>
                  <a:lnTo>
                    <a:pt x="1653" y="377"/>
                  </a:lnTo>
                  <a:lnTo>
                    <a:pt x="1737" y="356"/>
                  </a:lnTo>
                  <a:lnTo>
                    <a:pt x="1779" y="272"/>
                  </a:lnTo>
                  <a:lnTo>
                    <a:pt x="1737" y="293"/>
                  </a:lnTo>
                  <a:lnTo>
                    <a:pt x="1737" y="293"/>
                  </a:lnTo>
                  <a:lnTo>
                    <a:pt x="1841" y="188"/>
                  </a:lnTo>
                  <a:lnTo>
                    <a:pt x="1946" y="147"/>
                  </a:lnTo>
                  <a:lnTo>
                    <a:pt x="1841" y="84"/>
                  </a:lnTo>
                  <a:lnTo>
                    <a:pt x="1737"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931" name="Google Shape;931;p33"/>
            <p:cNvGrpSpPr/>
            <p:nvPr/>
          </p:nvGrpSpPr>
          <p:grpSpPr>
            <a:xfrm>
              <a:off x="3586375" y="2281300"/>
              <a:ext cx="125025" cy="175275"/>
              <a:chOff x="3586375" y="2281300"/>
              <a:chExt cx="125025" cy="175275"/>
            </a:xfrm>
          </p:grpSpPr>
          <p:sp>
            <p:nvSpPr>
              <p:cNvPr id="932" name="Google Shape;932;p33"/>
              <p:cNvSpPr/>
              <p:nvPr/>
            </p:nvSpPr>
            <p:spPr>
              <a:xfrm>
                <a:off x="3609900" y="2281300"/>
                <a:ext cx="101500" cy="175275"/>
              </a:xfrm>
              <a:custGeom>
                <a:rect b="b" l="l" r="r" t="t"/>
                <a:pathLst>
                  <a:path extrusionOk="0" h="7011" w="4060">
                    <a:moveTo>
                      <a:pt x="1340" y="1"/>
                    </a:moveTo>
                    <a:lnTo>
                      <a:pt x="1277" y="63"/>
                    </a:lnTo>
                    <a:lnTo>
                      <a:pt x="1235" y="42"/>
                    </a:lnTo>
                    <a:lnTo>
                      <a:pt x="1110" y="84"/>
                    </a:lnTo>
                    <a:lnTo>
                      <a:pt x="1026" y="84"/>
                    </a:lnTo>
                    <a:lnTo>
                      <a:pt x="921" y="105"/>
                    </a:lnTo>
                    <a:lnTo>
                      <a:pt x="859" y="105"/>
                    </a:lnTo>
                    <a:lnTo>
                      <a:pt x="838" y="168"/>
                    </a:lnTo>
                    <a:lnTo>
                      <a:pt x="838" y="105"/>
                    </a:lnTo>
                    <a:lnTo>
                      <a:pt x="796" y="84"/>
                    </a:lnTo>
                    <a:lnTo>
                      <a:pt x="712" y="168"/>
                    </a:lnTo>
                    <a:lnTo>
                      <a:pt x="733" y="105"/>
                    </a:lnTo>
                    <a:lnTo>
                      <a:pt x="608" y="42"/>
                    </a:lnTo>
                    <a:lnTo>
                      <a:pt x="587" y="105"/>
                    </a:lnTo>
                    <a:lnTo>
                      <a:pt x="524" y="168"/>
                    </a:lnTo>
                    <a:lnTo>
                      <a:pt x="545" y="231"/>
                    </a:lnTo>
                    <a:lnTo>
                      <a:pt x="524" y="231"/>
                    </a:lnTo>
                    <a:lnTo>
                      <a:pt x="524" y="314"/>
                    </a:lnTo>
                    <a:lnTo>
                      <a:pt x="419" y="356"/>
                    </a:lnTo>
                    <a:lnTo>
                      <a:pt x="482" y="419"/>
                    </a:lnTo>
                    <a:lnTo>
                      <a:pt x="440" y="503"/>
                    </a:lnTo>
                    <a:lnTo>
                      <a:pt x="398" y="503"/>
                    </a:lnTo>
                    <a:lnTo>
                      <a:pt x="503" y="607"/>
                    </a:lnTo>
                    <a:lnTo>
                      <a:pt x="545" y="670"/>
                    </a:lnTo>
                    <a:lnTo>
                      <a:pt x="419" y="607"/>
                    </a:lnTo>
                    <a:lnTo>
                      <a:pt x="398" y="670"/>
                    </a:lnTo>
                    <a:lnTo>
                      <a:pt x="315" y="587"/>
                    </a:lnTo>
                    <a:lnTo>
                      <a:pt x="294" y="628"/>
                    </a:lnTo>
                    <a:lnTo>
                      <a:pt x="315" y="691"/>
                    </a:lnTo>
                    <a:lnTo>
                      <a:pt x="294" y="733"/>
                    </a:lnTo>
                    <a:lnTo>
                      <a:pt x="273" y="628"/>
                    </a:lnTo>
                    <a:lnTo>
                      <a:pt x="210" y="733"/>
                    </a:lnTo>
                    <a:lnTo>
                      <a:pt x="273" y="796"/>
                    </a:lnTo>
                    <a:lnTo>
                      <a:pt x="210" y="817"/>
                    </a:lnTo>
                    <a:lnTo>
                      <a:pt x="294" y="900"/>
                    </a:lnTo>
                    <a:lnTo>
                      <a:pt x="336" y="900"/>
                    </a:lnTo>
                    <a:lnTo>
                      <a:pt x="294" y="942"/>
                    </a:lnTo>
                    <a:lnTo>
                      <a:pt x="210" y="900"/>
                    </a:lnTo>
                    <a:lnTo>
                      <a:pt x="210" y="1026"/>
                    </a:lnTo>
                    <a:lnTo>
                      <a:pt x="210" y="1047"/>
                    </a:lnTo>
                    <a:lnTo>
                      <a:pt x="377" y="1026"/>
                    </a:lnTo>
                    <a:lnTo>
                      <a:pt x="273" y="1089"/>
                    </a:lnTo>
                    <a:lnTo>
                      <a:pt x="273" y="1110"/>
                    </a:lnTo>
                    <a:lnTo>
                      <a:pt x="294" y="1131"/>
                    </a:lnTo>
                    <a:lnTo>
                      <a:pt x="377" y="1110"/>
                    </a:lnTo>
                    <a:lnTo>
                      <a:pt x="336" y="1131"/>
                    </a:lnTo>
                    <a:lnTo>
                      <a:pt x="398" y="1151"/>
                    </a:lnTo>
                    <a:lnTo>
                      <a:pt x="398" y="1151"/>
                    </a:lnTo>
                    <a:lnTo>
                      <a:pt x="315" y="1131"/>
                    </a:lnTo>
                    <a:lnTo>
                      <a:pt x="294" y="1151"/>
                    </a:lnTo>
                    <a:lnTo>
                      <a:pt x="294" y="1214"/>
                    </a:lnTo>
                    <a:lnTo>
                      <a:pt x="315" y="1235"/>
                    </a:lnTo>
                    <a:lnTo>
                      <a:pt x="273" y="1256"/>
                    </a:lnTo>
                    <a:lnTo>
                      <a:pt x="231" y="1319"/>
                    </a:lnTo>
                    <a:lnTo>
                      <a:pt x="294" y="1319"/>
                    </a:lnTo>
                    <a:lnTo>
                      <a:pt x="294" y="1361"/>
                    </a:lnTo>
                    <a:lnTo>
                      <a:pt x="210" y="1340"/>
                    </a:lnTo>
                    <a:lnTo>
                      <a:pt x="189" y="1403"/>
                    </a:lnTo>
                    <a:lnTo>
                      <a:pt x="210" y="1444"/>
                    </a:lnTo>
                    <a:lnTo>
                      <a:pt x="189" y="1465"/>
                    </a:lnTo>
                    <a:lnTo>
                      <a:pt x="168" y="1528"/>
                    </a:lnTo>
                    <a:lnTo>
                      <a:pt x="63" y="1528"/>
                    </a:lnTo>
                    <a:lnTo>
                      <a:pt x="1" y="1549"/>
                    </a:lnTo>
                    <a:lnTo>
                      <a:pt x="63" y="1570"/>
                    </a:lnTo>
                    <a:lnTo>
                      <a:pt x="126" y="1570"/>
                    </a:lnTo>
                    <a:lnTo>
                      <a:pt x="189" y="1612"/>
                    </a:lnTo>
                    <a:lnTo>
                      <a:pt x="168" y="1633"/>
                    </a:lnTo>
                    <a:lnTo>
                      <a:pt x="105" y="1633"/>
                    </a:lnTo>
                    <a:lnTo>
                      <a:pt x="189" y="1716"/>
                    </a:lnTo>
                    <a:lnTo>
                      <a:pt x="210" y="1716"/>
                    </a:lnTo>
                    <a:lnTo>
                      <a:pt x="273" y="1737"/>
                    </a:lnTo>
                    <a:lnTo>
                      <a:pt x="503" y="1507"/>
                    </a:lnTo>
                    <a:lnTo>
                      <a:pt x="482" y="1570"/>
                    </a:lnTo>
                    <a:lnTo>
                      <a:pt x="503" y="1612"/>
                    </a:lnTo>
                    <a:lnTo>
                      <a:pt x="419" y="1633"/>
                    </a:lnTo>
                    <a:lnTo>
                      <a:pt x="377" y="1758"/>
                    </a:lnTo>
                    <a:lnTo>
                      <a:pt x="377" y="1779"/>
                    </a:lnTo>
                    <a:lnTo>
                      <a:pt x="315" y="1947"/>
                    </a:lnTo>
                    <a:lnTo>
                      <a:pt x="336" y="1947"/>
                    </a:lnTo>
                    <a:lnTo>
                      <a:pt x="294" y="2135"/>
                    </a:lnTo>
                    <a:lnTo>
                      <a:pt x="294" y="2239"/>
                    </a:lnTo>
                    <a:lnTo>
                      <a:pt x="231" y="2281"/>
                    </a:lnTo>
                    <a:lnTo>
                      <a:pt x="294" y="2323"/>
                    </a:lnTo>
                    <a:lnTo>
                      <a:pt x="315" y="2302"/>
                    </a:lnTo>
                    <a:lnTo>
                      <a:pt x="231" y="2449"/>
                    </a:lnTo>
                    <a:lnTo>
                      <a:pt x="231" y="2595"/>
                    </a:lnTo>
                    <a:lnTo>
                      <a:pt x="189" y="2658"/>
                    </a:lnTo>
                    <a:lnTo>
                      <a:pt x="189" y="2700"/>
                    </a:lnTo>
                    <a:lnTo>
                      <a:pt x="315" y="2700"/>
                    </a:lnTo>
                    <a:lnTo>
                      <a:pt x="294" y="2595"/>
                    </a:lnTo>
                    <a:lnTo>
                      <a:pt x="336" y="2491"/>
                    </a:lnTo>
                    <a:lnTo>
                      <a:pt x="336" y="2407"/>
                    </a:lnTo>
                    <a:lnTo>
                      <a:pt x="398" y="2323"/>
                    </a:lnTo>
                    <a:lnTo>
                      <a:pt x="336" y="2135"/>
                    </a:lnTo>
                    <a:lnTo>
                      <a:pt x="398" y="2135"/>
                    </a:lnTo>
                    <a:lnTo>
                      <a:pt x="545" y="1947"/>
                    </a:lnTo>
                    <a:lnTo>
                      <a:pt x="440" y="2135"/>
                    </a:lnTo>
                    <a:lnTo>
                      <a:pt x="419" y="2239"/>
                    </a:lnTo>
                    <a:lnTo>
                      <a:pt x="482" y="2260"/>
                    </a:lnTo>
                    <a:lnTo>
                      <a:pt x="482" y="2198"/>
                    </a:lnTo>
                    <a:lnTo>
                      <a:pt x="545" y="2135"/>
                    </a:lnTo>
                    <a:lnTo>
                      <a:pt x="587" y="2260"/>
                    </a:lnTo>
                    <a:lnTo>
                      <a:pt x="628" y="2135"/>
                    </a:lnTo>
                    <a:lnTo>
                      <a:pt x="628" y="2030"/>
                    </a:lnTo>
                    <a:lnTo>
                      <a:pt x="691" y="1988"/>
                    </a:lnTo>
                    <a:lnTo>
                      <a:pt x="649" y="2135"/>
                    </a:lnTo>
                    <a:lnTo>
                      <a:pt x="754" y="2198"/>
                    </a:lnTo>
                    <a:lnTo>
                      <a:pt x="649" y="2177"/>
                    </a:lnTo>
                    <a:lnTo>
                      <a:pt x="628" y="2323"/>
                    </a:lnTo>
                    <a:lnTo>
                      <a:pt x="649" y="2449"/>
                    </a:lnTo>
                    <a:lnTo>
                      <a:pt x="712" y="2470"/>
                    </a:lnTo>
                    <a:lnTo>
                      <a:pt x="754" y="2574"/>
                    </a:lnTo>
                    <a:lnTo>
                      <a:pt x="649" y="2658"/>
                    </a:lnTo>
                    <a:lnTo>
                      <a:pt x="587" y="2909"/>
                    </a:lnTo>
                    <a:lnTo>
                      <a:pt x="587" y="3014"/>
                    </a:lnTo>
                    <a:lnTo>
                      <a:pt x="503" y="2972"/>
                    </a:lnTo>
                    <a:lnTo>
                      <a:pt x="503" y="3097"/>
                    </a:lnTo>
                    <a:lnTo>
                      <a:pt x="628" y="3244"/>
                    </a:lnTo>
                    <a:lnTo>
                      <a:pt x="587" y="3097"/>
                    </a:lnTo>
                    <a:lnTo>
                      <a:pt x="649" y="3076"/>
                    </a:lnTo>
                    <a:lnTo>
                      <a:pt x="859" y="3223"/>
                    </a:lnTo>
                    <a:lnTo>
                      <a:pt x="859" y="3097"/>
                    </a:lnTo>
                    <a:lnTo>
                      <a:pt x="796" y="3035"/>
                    </a:lnTo>
                    <a:lnTo>
                      <a:pt x="838" y="3014"/>
                    </a:lnTo>
                    <a:lnTo>
                      <a:pt x="1005" y="3118"/>
                    </a:lnTo>
                    <a:lnTo>
                      <a:pt x="1131" y="3118"/>
                    </a:lnTo>
                    <a:lnTo>
                      <a:pt x="1131" y="3076"/>
                    </a:lnTo>
                    <a:lnTo>
                      <a:pt x="1235" y="3076"/>
                    </a:lnTo>
                    <a:lnTo>
                      <a:pt x="1256" y="2972"/>
                    </a:lnTo>
                    <a:lnTo>
                      <a:pt x="1549" y="2993"/>
                    </a:lnTo>
                    <a:lnTo>
                      <a:pt x="1361" y="3014"/>
                    </a:lnTo>
                    <a:lnTo>
                      <a:pt x="1235" y="3348"/>
                    </a:lnTo>
                    <a:lnTo>
                      <a:pt x="1382" y="3620"/>
                    </a:lnTo>
                    <a:lnTo>
                      <a:pt x="1444" y="3558"/>
                    </a:lnTo>
                    <a:lnTo>
                      <a:pt x="1444" y="3704"/>
                    </a:lnTo>
                    <a:lnTo>
                      <a:pt x="1549" y="3600"/>
                    </a:lnTo>
                    <a:lnTo>
                      <a:pt x="1654" y="3600"/>
                    </a:lnTo>
                    <a:lnTo>
                      <a:pt x="1633" y="3746"/>
                    </a:lnTo>
                    <a:lnTo>
                      <a:pt x="1654" y="3767"/>
                    </a:lnTo>
                    <a:lnTo>
                      <a:pt x="1549" y="3851"/>
                    </a:lnTo>
                    <a:lnTo>
                      <a:pt x="1570" y="4018"/>
                    </a:lnTo>
                    <a:lnTo>
                      <a:pt x="1528" y="4123"/>
                    </a:lnTo>
                    <a:lnTo>
                      <a:pt x="1570" y="4227"/>
                    </a:lnTo>
                    <a:lnTo>
                      <a:pt x="1654" y="4290"/>
                    </a:lnTo>
                    <a:lnTo>
                      <a:pt x="1737" y="4290"/>
                    </a:lnTo>
                    <a:lnTo>
                      <a:pt x="1675" y="4332"/>
                    </a:lnTo>
                    <a:lnTo>
                      <a:pt x="1591" y="4332"/>
                    </a:lnTo>
                    <a:lnTo>
                      <a:pt x="1549" y="4248"/>
                    </a:lnTo>
                    <a:lnTo>
                      <a:pt x="1465" y="4269"/>
                    </a:lnTo>
                    <a:lnTo>
                      <a:pt x="1528" y="4353"/>
                    </a:lnTo>
                    <a:lnTo>
                      <a:pt x="1591" y="4395"/>
                    </a:lnTo>
                    <a:lnTo>
                      <a:pt x="1486" y="4374"/>
                    </a:lnTo>
                    <a:lnTo>
                      <a:pt x="1424" y="4290"/>
                    </a:lnTo>
                    <a:lnTo>
                      <a:pt x="1235" y="4353"/>
                    </a:lnTo>
                    <a:lnTo>
                      <a:pt x="1152" y="4353"/>
                    </a:lnTo>
                    <a:lnTo>
                      <a:pt x="963" y="4436"/>
                    </a:lnTo>
                    <a:lnTo>
                      <a:pt x="859" y="4583"/>
                    </a:lnTo>
                    <a:lnTo>
                      <a:pt x="733" y="4667"/>
                    </a:lnTo>
                    <a:lnTo>
                      <a:pt x="691" y="4750"/>
                    </a:lnTo>
                    <a:lnTo>
                      <a:pt x="817" y="4750"/>
                    </a:lnTo>
                    <a:lnTo>
                      <a:pt x="817" y="4688"/>
                    </a:lnTo>
                    <a:lnTo>
                      <a:pt x="1026" y="4646"/>
                    </a:lnTo>
                    <a:lnTo>
                      <a:pt x="1005" y="4750"/>
                    </a:lnTo>
                    <a:lnTo>
                      <a:pt x="1068" y="4813"/>
                    </a:lnTo>
                    <a:lnTo>
                      <a:pt x="1005" y="4876"/>
                    </a:lnTo>
                    <a:lnTo>
                      <a:pt x="1026" y="4960"/>
                    </a:lnTo>
                    <a:lnTo>
                      <a:pt x="1068" y="4960"/>
                    </a:lnTo>
                    <a:lnTo>
                      <a:pt x="942" y="5190"/>
                    </a:lnTo>
                    <a:lnTo>
                      <a:pt x="859" y="5232"/>
                    </a:lnTo>
                    <a:lnTo>
                      <a:pt x="754" y="5294"/>
                    </a:lnTo>
                    <a:lnTo>
                      <a:pt x="733" y="5294"/>
                    </a:lnTo>
                    <a:lnTo>
                      <a:pt x="608" y="5378"/>
                    </a:lnTo>
                    <a:lnTo>
                      <a:pt x="524" y="5378"/>
                    </a:lnTo>
                    <a:lnTo>
                      <a:pt x="398" y="5483"/>
                    </a:lnTo>
                    <a:lnTo>
                      <a:pt x="503" y="5483"/>
                    </a:lnTo>
                    <a:lnTo>
                      <a:pt x="503" y="5545"/>
                    </a:lnTo>
                    <a:lnTo>
                      <a:pt x="419" y="5608"/>
                    </a:lnTo>
                    <a:lnTo>
                      <a:pt x="545" y="5629"/>
                    </a:lnTo>
                    <a:lnTo>
                      <a:pt x="524" y="5650"/>
                    </a:lnTo>
                    <a:lnTo>
                      <a:pt x="587" y="5692"/>
                    </a:lnTo>
                    <a:lnTo>
                      <a:pt x="649" y="5650"/>
                    </a:lnTo>
                    <a:lnTo>
                      <a:pt x="754" y="5608"/>
                    </a:lnTo>
                    <a:lnTo>
                      <a:pt x="900" y="5545"/>
                    </a:lnTo>
                    <a:lnTo>
                      <a:pt x="921" y="5629"/>
                    </a:lnTo>
                    <a:lnTo>
                      <a:pt x="1026" y="5650"/>
                    </a:lnTo>
                    <a:lnTo>
                      <a:pt x="942" y="5692"/>
                    </a:lnTo>
                    <a:lnTo>
                      <a:pt x="921" y="5734"/>
                    </a:lnTo>
                    <a:lnTo>
                      <a:pt x="1068" y="5734"/>
                    </a:lnTo>
                    <a:lnTo>
                      <a:pt x="1068" y="5713"/>
                    </a:lnTo>
                    <a:lnTo>
                      <a:pt x="1152" y="5692"/>
                    </a:lnTo>
                    <a:lnTo>
                      <a:pt x="1256" y="5796"/>
                    </a:lnTo>
                    <a:lnTo>
                      <a:pt x="1319" y="5859"/>
                    </a:lnTo>
                    <a:lnTo>
                      <a:pt x="1486" y="5859"/>
                    </a:lnTo>
                    <a:lnTo>
                      <a:pt x="1549" y="5796"/>
                    </a:lnTo>
                    <a:lnTo>
                      <a:pt x="1633" y="5755"/>
                    </a:lnTo>
                    <a:lnTo>
                      <a:pt x="1758" y="5713"/>
                    </a:lnTo>
                    <a:lnTo>
                      <a:pt x="1800" y="5650"/>
                    </a:lnTo>
                    <a:lnTo>
                      <a:pt x="1905" y="5608"/>
                    </a:lnTo>
                    <a:lnTo>
                      <a:pt x="1758" y="5755"/>
                    </a:lnTo>
                    <a:lnTo>
                      <a:pt x="1633" y="5901"/>
                    </a:lnTo>
                    <a:lnTo>
                      <a:pt x="1633" y="6048"/>
                    </a:lnTo>
                    <a:lnTo>
                      <a:pt x="1528" y="6048"/>
                    </a:lnTo>
                    <a:lnTo>
                      <a:pt x="1444" y="6068"/>
                    </a:lnTo>
                    <a:lnTo>
                      <a:pt x="1361" y="6027"/>
                    </a:lnTo>
                    <a:lnTo>
                      <a:pt x="1131" y="6006"/>
                    </a:lnTo>
                    <a:lnTo>
                      <a:pt x="963" y="6048"/>
                    </a:lnTo>
                    <a:lnTo>
                      <a:pt x="963" y="6131"/>
                    </a:lnTo>
                    <a:lnTo>
                      <a:pt x="900" y="6215"/>
                    </a:lnTo>
                    <a:lnTo>
                      <a:pt x="796" y="6215"/>
                    </a:lnTo>
                    <a:lnTo>
                      <a:pt x="796" y="6382"/>
                    </a:lnTo>
                    <a:lnTo>
                      <a:pt x="691" y="6487"/>
                    </a:lnTo>
                    <a:lnTo>
                      <a:pt x="649" y="6550"/>
                    </a:lnTo>
                    <a:lnTo>
                      <a:pt x="545" y="6550"/>
                    </a:lnTo>
                    <a:lnTo>
                      <a:pt x="524" y="6675"/>
                    </a:lnTo>
                    <a:lnTo>
                      <a:pt x="482" y="6675"/>
                    </a:lnTo>
                    <a:lnTo>
                      <a:pt x="440" y="6738"/>
                    </a:lnTo>
                    <a:lnTo>
                      <a:pt x="315" y="6843"/>
                    </a:lnTo>
                    <a:lnTo>
                      <a:pt x="231" y="6801"/>
                    </a:lnTo>
                    <a:lnTo>
                      <a:pt x="168" y="6864"/>
                    </a:lnTo>
                    <a:lnTo>
                      <a:pt x="168" y="6968"/>
                    </a:lnTo>
                    <a:lnTo>
                      <a:pt x="273" y="6968"/>
                    </a:lnTo>
                    <a:lnTo>
                      <a:pt x="273" y="6885"/>
                    </a:lnTo>
                    <a:lnTo>
                      <a:pt x="377" y="6905"/>
                    </a:lnTo>
                    <a:lnTo>
                      <a:pt x="419" y="7010"/>
                    </a:lnTo>
                    <a:lnTo>
                      <a:pt x="503" y="6968"/>
                    </a:lnTo>
                    <a:lnTo>
                      <a:pt x="482" y="6905"/>
                    </a:lnTo>
                    <a:lnTo>
                      <a:pt x="524" y="6843"/>
                    </a:lnTo>
                    <a:lnTo>
                      <a:pt x="545" y="6864"/>
                    </a:lnTo>
                    <a:lnTo>
                      <a:pt x="628" y="6801"/>
                    </a:lnTo>
                    <a:lnTo>
                      <a:pt x="649" y="6801"/>
                    </a:lnTo>
                    <a:lnTo>
                      <a:pt x="712" y="6696"/>
                    </a:lnTo>
                    <a:lnTo>
                      <a:pt x="817" y="6759"/>
                    </a:lnTo>
                    <a:lnTo>
                      <a:pt x="900" y="6696"/>
                    </a:lnTo>
                    <a:lnTo>
                      <a:pt x="963" y="6738"/>
                    </a:lnTo>
                    <a:lnTo>
                      <a:pt x="1005" y="6696"/>
                    </a:lnTo>
                    <a:lnTo>
                      <a:pt x="1047" y="6759"/>
                    </a:lnTo>
                    <a:lnTo>
                      <a:pt x="1110" y="6759"/>
                    </a:lnTo>
                    <a:lnTo>
                      <a:pt x="1172" y="6801"/>
                    </a:lnTo>
                    <a:lnTo>
                      <a:pt x="1277" y="6801"/>
                    </a:lnTo>
                    <a:lnTo>
                      <a:pt x="1256" y="6759"/>
                    </a:lnTo>
                    <a:lnTo>
                      <a:pt x="1340" y="6738"/>
                    </a:lnTo>
                    <a:lnTo>
                      <a:pt x="1361" y="6654"/>
                    </a:lnTo>
                    <a:lnTo>
                      <a:pt x="1340" y="6571"/>
                    </a:lnTo>
                    <a:lnTo>
                      <a:pt x="1382" y="6487"/>
                    </a:lnTo>
                    <a:lnTo>
                      <a:pt x="1444" y="6487"/>
                    </a:lnTo>
                    <a:lnTo>
                      <a:pt x="1465" y="6445"/>
                    </a:lnTo>
                    <a:lnTo>
                      <a:pt x="1675" y="6424"/>
                    </a:lnTo>
                    <a:lnTo>
                      <a:pt x="1779" y="6424"/>
                    </a:lnTo>
                    <a:lnTo>
                      <a:pt x="1905" y="6487"/>
                    </a:lnTo>
                    <a:lnTo>
                      <a:pt x="2093" y="6487"/>
                    </a:lnTo>
                    <a:lnTo>
                      <a:pt x="2177" y="6529"/>
                    </a:lnTo>
                    <a:lnTo>
                      <a:pt x="2198" y="6445"/>
                    </a:lnTo>
                    <a:lnTo>
                      <a:pt x="2323" y="6361"/>
                    </a:lnTo>
                    <a:lnTo>
                      <a:pt x="2407" y="6382"/>
                    </a:lnTo>
                    <a:lnTo>
                      <a:pt x="2512" y="6320"/>
                    </a:lnTo>
                    <a:lnTo>
                      <a:pt x="2616" y="6340"/>
                    </a:lnTo>
                    <a:lnTo>
                      <a:pt x="2637" y="6320"/>
                    </a:lnTo>
                    <a:lnTo>
                      <a:pt x="2721" y="6278"/>
                    </a:lnTo>
                    <a:lnTo>
                      <a:pt x="2721" y="6320"/>
                    </a:lnTo>
                    <a:lnTo>
                      <a:pt x="2804" y="6361"/>
                    </a:lnTo>
                    <a:lnTo>
                      <a:pt x="2888" y="6320"/>
                    </a:lnTo>
                    <a:lnTo>
                      <a:pt x="3056" y="6320"/>
                    </a:lnTo>
                    <a:lnTo>
                      <a:pt x="3202" y="6278"/>
                    </a:lnTo>
                    <a:lnTo>
                      <a:pt x="3307" y="6320"/>
                    </a:lnTo>
                    <a:lnTo>
                      <a:pt x="3349" y="6340"/>
                    </a:lnTo>
                    <a:lnTo>
                      <a:pt x="3453" y="6257"/>
                    </a:lnTo>
                    <a:lnTo>
                      <a:pt x="3537" y="6236"/>
                    </a:lnTo>
                    <a:lnTo>
                      <a:pt x="3621" y="6152"/>
                    </a:lnTo>
                    <a:lnTo>
                      <a:pt x="3683" y="6152"/>
                    </a:lnTo>
                    <a:lnTo>
                      <a:pt x="3746" y="6173"/>
                    </a:lnTo>
                    <a:lnTo>
                      <a:pt x="3725" y="6110"/>
                    </a:lnTo>
                    <a:lnTo>
                      <a:pt x="3851" y="6027"/>
                    </a:lnTo>
                    <a:lnTo>
                      <a:pt x="3955" y="6006"/>
                    </a:lnTo>
                    <a:lnTo>
                      <a:pt x="3955" y="5922"/>
                    </a:lnTo>
                    <a:lnTo>
                      <a:pt x="3934" y="5859"/>
                    </a:lnTo>
                    <a:lnTo>
                      <a:pt x="3955" y="5796"/>
                    </a:lnTo>
                    <a:lnTo>
                      <a:pt x="3788" y="5796"/>
                    </a:lnTo>
                    <a:lnTo>
                      <a:pt x="3683" y="5838"/>
                    </a:lnTo>
                    <a:lnTo>
                      <a:pt x="3641" y="5838"/>
                    </a:lnTo>
                    <a:lnTo>
                      <a:pt x="3537" y="5817"/>
                    </a:lnTo>
                    <a:lnTo>
                      <a:pt x="3474" y="5796"/>
                    </a:lnTo>
                    <a:lnTo>
                      <a:pt x="3537" y="5755"/>
                    </a:lnTo>
                    <a:lnTo>
                      <a:pt x="3558" y="5755"/>
                    </a:lnTo>
                    <a:lnTo>
                      <a:pt x="3558" y="5734"/>
                    </a:lnTo>
                    <a:lnTo>
                      <a:pt x="3474" y="5713"/>
                    </a:lnTo>
                    <a:lnTo>
                      <a:pt x="3411" y="5734"/>
                    </a:lnTo>
                    <a:lnTo>
                      <a:pt x="3516" y="5650"/>
                    </a:lnTo>
                    <a:lnTo>
                      <a:pt x="3579" y="5692"/>
                    </a:lnTo>
                    <a:lnTo>
                      <a:pt x="3662" y="5629"/>
                    </a:lnTo>
                    <a:lnTo>
                      <a:pt x="3641" y="5545"/>
                    </a:lnTo>
                    <a:lnTo>
                      <a:pt x="3558" y="5545"/>
                    </a:lnTo>
                    <a:lnTo>
                      <a:pt x="3621" y="5504"/>
                    </a:lnTo>
                    <a:lnTo>
                      <a:pt x="3662" y="5441"/>
                    </a:lnTo>
                    <a:lnTo>
                      <a:pt x="3725" y="5504"/>
                    </a:lnTo>
                    <a:lnTo>
                      <a:pt x="3788" y="5441"/>
                    </a:lnTo>
                    <a:lnTo>
                      <a:pt x="3851" y="5399"/>
                    </a:lnTo>
                    <a:lnTo>
                      <a:pt x="3788" y="5378"/>
                    </a:lnTo>
                    <a:lnTo>
                      <a:pt x="3830" y="5336"/>
                    </a:lnTo>
                    <a:lnTo>
                      <a:pt x="3725" y="5336"/>
                    </a:lnTo>
                    <a:lnTo>
                      <a:pt x="3767" y="5273"/>
                    </a:lnTo>
                    <a:lnTo>
                      <a:pt x="3830" y="5294"/>
                    </a:lnTo>
                    <a:lnTo>
                      <a:pt x="3851" y="5315"/>
                    </a:lnTo>
                    <a:lnTo>
                      <a:pt x="3893" y="5232"/>
                    </a:lnTo>
                    <a:lnTo>
                      <a:pt x="3976" y="5211"/>
                    </a:lnTo>
                    <a:lnTo>
                      <a:pt x="3976" y="5064"/>
                    </a:lnTo>
                    <a:lnTo>
                      <a:pt x="4060" y="4897"/>
                    </a:lnTo>
                    <a:lnTo>
                      <a:pt x="3997" y="4813"/>
                    </a:lnTo>
                    <a:lnTo>
                      <a:pt x="3976" y="4688"/>
                    </a:lnTo>
                    <a:lnTo>
                      <a:pt x="3767" y="4541"/>
                    </a:lnTo>
                    <a:lnTo>
                      <a:pt x="3349" y="4541"/>
                    </a:lnTo>
                    <a:lnTo>
                      <a:pt x="3328" y="4667"/>
                    </a:lnTo>
                    <a:lnTo>
                      <a:pt x="3307" y="4708"/>
                    </a:lnTo>
                    <a:lnTo>
                      <a:pt x="3202" y="4646"/>
                    </a:lnTo>
                    <a:lnTo>
                      <a:pt x="3097" y="4604"/>
                    </a:lnTo>
                    <a:lnTo>
                      <a:pt x="3265" y="4436"/>
                    </a:lnTo>
                    <a:lnTo>
                      <a:pt x="3265" y="4332"/>
                    </a:lnTo>
                    <a:lnTo>
                      <a:pt x="3139" y="4123"/>
                    </a:lnTo>
                    <a:lnTo>
                      <a:pt x="3097" y="4123"/>
                    </a:lnTo>
                    <a:lnTo>
                      <a:pt x="2951" y="4039"/>
                    </a:lnTo>
                    <a:lnTo>
                      <a:pt x="2909" y="3955"/>
                    </a:lnTo>
                    <a:lnTo>
                      <a:pt x="2846" y="3976"/>
                    </a:lnTo>
                    <a:lnTo>
                      <a:pt x="2825" y="3976"/>
                    </a:lnTo>
                    <a:lnTo>
                      <a:pt x="2742" y="3955"/>
                    </a:lnTo>
                    <a:lnTo>
                      <a:pt x="2825" y="3955"/>
                    </a:lnTo>
                    <a:lnTo>
                      <a:pt x="2930" y="3934"/>
                    </a:lnTo>
                    <a:lnTo>
                      <a:pt x="2993" y="3955"/>
                    </a:lnTo>
                    <a:lnTo>
                      <a:pt x="3014" y="4018"/>
                    </a:lnTo>
                    <a:lnTo>
                      <a:pt x="3139" y="4018"/>
                    </a:lnTo>
                    <a:lnTo>
                      <a:pt x="2993" y="3830"/>
                    </a:lnTo>
                    <a:lnTo>
                      <a:pt x="2909" y="3725"/>
                    </a:lnTo>
                    <a:lnTo>
                      <a:pt x="2951" y="3641"/>
                    </a:lnTo>
                    <a:lnTo>
                      <a:pt x="2993" y="3641"/>
                    </a:lnTo>
                    <a:lnTo>
                      <a:pt x="2909" y="3600"/>
                    </a:lnTo>
                    <a:lnTo>
                      <a:pt x="2888" y="3537"/>
                    </a:lnTo>
                    <a:lnTo>
                      <a:pt x="2846" y="3537"/>
                    </a:lnTo>
                    <a:lnTo>
                      <a:pt x="2784" y="3348"/>
                    </a:lnTo>
                    <a:lnTo>
                      <a:pt x="2616" y="3307"/>
                    </a:lnTo>
                    <a:lnTo>
                      <a:pt x="2428" y="3244"/>
                    </a:lnTo>
                    <a:lnTo>
                      <a:pt x="2428" y="3181"/>
                    </a:lnTo>
                    <a:lnTo>
                      <a:pt x="2386" y="3139"/>
                    </a:lnTo>
                    <a:lnTo>
                      <a:pt x="2323" y="2930"/>
                    </a:lnTo>
                    <a:lnTo>
                      <a:pt x="2260" y="2825"/>
                    </a:lnTo>
                    <a:lnTo>
                      <a:pt x="2198" y="2574"/>
                    </a:lnTo>
                    <a:lnTo>
                      <a:pt x="2156" y="2470"/>
                    </a:lnTo>
                    <a:lnTo>
                      <a:pt x="2093" y="2470"/>
                    </a:lnTo>
                    <a:lnTo>
                      <a:pt x="1947" y="2239"/>
                    </a:lnTo>
                    <a:lnTo>
                      <a:pt x="1842" y="2198"/>
                    </a:lnTo>
                    <a:lnTo>
                      <a:pt x="1758" y="2156"/>
                    </a:lnTo>
                    <a:lnTo>
                      <a:pt x="1654" y="2093"/>
                    </a:lnTo>
                    <a:lnTo>
                      <a:pt x="1591" y="2156"/>
                    </a:lnTo>
                    <a:lnTo>
                      <a:pt x="1486" y="2198"/>
                    </a:lnTo>
                    <a:lnTo>
                      <a:pt x="1361" y="2177"/>
                    </a:lnTo>
                    <a:lnTo>
                      <a:pt x="1277" y="2177"/>
                    </a:lnTo>
                    <a:lnTo>
                      <a:pt x="1172" y="2156"/>
                    </a:lnTo>
                    <a:lnTo>
                      <a:pt x="1152" y="2072"/>
                    </a:lnTo>
                    <a:lnTo>
                      <a:pt x="1152" y="2072"/>
                    </a:lnTo>
                    <a:lnTo>
                      <a:pt x="1214" y="2093"/>
                    </a:lnTo>
                    <a:lnTo>
                      <a:pt x="1340" y="2135"/>
                    </a:lnTo>
                    <a:lnTo>
                      <a:pt x="1465" y="2093"/>
                    </a:lnTo>
                    <a:lnTo>
                      <a:pt x="1486" y="1988"/>
                    </a:lnTo>
                    <a:lnTo>
                      <a:pt x="1591" y="1988"/>
                    </a:lnTo>
                    <a:lnTo>
                      <a:pt x="1696" y="1926"/>
                    </a:lnTo>
                    <a:lnTo>
                      <a:pt x="1591" y="1884"/>
                    </a:lnTo>
                    <a:lnTo>
                      <a:pt x="1591" y="1800"/>
                    </a:lnTo>
                    <a:lnTo>
                      <a:pt x="1549" y="1779"/>
                    </a:lnTo>
                    <a:lnTo>
                      <a:pt x="1424" y="1863"/>
                    </a:lnTo>
                    <a:lnTo>
                      <a:pt x="1382" y="1842"/>
                    </a:lnTo>
                    <a:lnTo>
                      <a:pt x="1486" y="1758"/>
                    </a:lnTo>
                    <a:lnTo>
                      <a:pt x="1633" y="1758"/>
                    </a:lnTo>
                    <a:lnTo>
                      <a:pt x="1696" y="1716"/>
                    </a:lnTo>
                    <a:lnTo>
                      <a:pt x="1696" y="1633"/>
                    </a:lnTo>
                    <a:lnTo>
                      <a:pt x="1758" y="1612"/>
                    </a:lnTo>
                    <a:lnTo>
                      <a:pt x="1842" y="1444"/>
                    </a:lnTo>
                    <a:lnTo>
                      <a:pt x="1884" y="1403"/>
                    </a:lnTo>
                    <a:lnTo>
                      <a:pt x="1884" y="1340"/>
                    </a:lnTo>
                    <a:lnTo>
                      <a:pt x="1947" y="1235"/>
                    </a:lnTo>
                    <a:lnTo>
                      <a:pt x="1905" y="1214"/>
                    </a:lnTo>
                    <a:lnTo>
                      <a:pt x="1968" y="1047"/>
                    </a:lnTo>
                    <a:lnTo>
                      <a:pt x="2072" y="984"/>
                    </a:lnTo>
                    <a:lnTo>
                      <a:pt x="2072" y="900"/>
                    </a:lnTo>
                    <a:lnTo>
                      <a:pt x="1905" y="754"/>
                    </a:lnTo>
                    <a:lnTo>
                      <a:pt x="1884" y="796"/>
                    </a:lnTo>
                    <a:lnTo>
                      <a:pt x="1675" y="796"/>
                    </a:lnTo>
                    <a:lnTo>
                      <a:pt x="1528" y="754"/>
                    </a:lnTo>
                    <a:lnTo>
                      <a:pt x="1486" y="817"/>
                    </a:lnTo>
                    <a:lnTo>
                      <a:pt x="1424" y="817"/>
                    </a:lnTo>
                    <a:lnTo>
                      <a:pt x="1340" y="754"/>
                    </a:lnTo>
                    <a:lnTo>
                      <a:pt x="1256" y="796"/>
                    </a:lnTo>
                    <a:lnTo>
                      <a:pt x="1256" y="817"/>
                    </a:lnTo>
                    <a:lnTo>
                      <a:pt x="1172" y="838"/>
                    </a:lnTo>
                    <a:lnTo>
                      <a:pt x="1068" y="900"/>
                    </a:lnTo>
                    <a:lnTo>
                      <a:pt x="1047" y="900"/>
                    </a:lnTo>
                    <a:lnTo>
                      <a:pt x="963" y="942"/>
                    </a:lnTo>
                    <a:lnTo>
                      <a:pt x="942" y="921"/>
                    </a:lnTo>
                    <a:lnTo>
                      <a:pt x="1047" y="817"/>
                    </a:lnTo>
                    <a:lnTo>
                      <a:pt x="1131" y="691"/>
                    </a:lnTo>
                    <a:lnTo>
                      <a:pt x="1131" y="691"/>
                    </a:lnTo>
                    <a:lnTo>
                      <a:pt x="1068" y="712"/>
                    </a:lnTo>
                    <a:lnTo>
                      <a:pt x="963" y="691"/>
                    </a:lnTo>
                    <a:lnTo>
                      <a:pt x="1026" y="670"/>
                    </a:lnTo>
                    <a:lnTo>
                      <a:pt x="1047" y="587"/>
                    </a:lnTo>
                    <a:lnTo>
                      <a:pt x="1277" y="419"/>
                    </a:lnTo>
                    <a:lnTo>
                      <a:pt x="1340" y="294"/>
                    </a:lnTo>
                    <a:lnTo>
                      <a:pt x="1424" y="273"/>
                    </a:lnTo>
                    <a:lnTo>
                      <a:pt x="1444" y="168"/>
                    </a:lnTo>
                    <a:lnTo>
                      <a:pt x="1424" y="147"/>
                    </a:lnTo>
                    <a:lnTo>
                      <a:pt x="1465" y="63"/>
                    </a:lnTo>
                    <a:lnTo>
                      <a:pt x="1444"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3" name="Google Shape;933;p33"/>
              <p:cNvSpPr/>
              <p:nvPr/>
            </p:nvSpPr>
            <p:spPr>
              <a:xfrm>
                <a:off x="3586375" y="2350350"/>
                <a:ext cx="31925" cy="25125"/>
              </a:xfrm>
              <a:custGeom>
                <a:rect b="b" l="l" r="r" t="t"/>
                <a:pathLst>
                  <a:path extrusionOk="0" h="1005" w="1277">
                    <a:moveTo>
                      <a:pt x="732" y="1"/>
                    </a:moveTo>
                    <a:lnTo>
                      <a:pt x="628" y="63"/>
                    </a:lnTo>
                    <a:lnTo>
                      <a:pt x="544" y="63"/>
                    </a:lnTo>
                    <a:lnTo>
                      <a:pt x="523" y="126"/>
                    </a:lnTo>
                    <a:lnTo>
                      <a:pt x="419" y="126"/>
                    </a:lnTo>
                    <a:lnTo>
                      <a:pt x="377" y="210"/>
                    </a:lnTo>
                    <a:lnTo>
                      <a:pt x="293" y="231"/>
                    </a:lnTo>
                    <a:lnTo>
                      <a:pt x="272" y="335"/>
                    </a:lnTo>
                    <a:lnTo>
                      <a:pt x="126" y="356"/>
                    </a:lnTo>
                    <a:lnTo>
                      <a:pt x="0" y="586"/>
                    </a:lnTo>
                    <a:lnTo>
                      <a:pt x="272" y="838"/>
                    </a:lnTo>
                    <a:lnTo>
                      <a:pt x="335" y="796"/>
                    </a:lnTo>
                    <a:lnTo>
                      <a:pt x="377" y="649"/>
                    </a:lnTo>
                    <a:lnTo>
                      <a:pt x="440" y="586"/>
                    </a:lnTo>
                    <a:lnTo>
                      <a:pt x="607" y="691"/>
                    </a:lnTo>
                    <a:lnTo>
                      <a:pt x="712" y="900"/>
                    </a:lnTo>
                    <a:lnTo>
                      <a:pt x="795" y="942"/>
                    </a:lnTo>
                    <a:lnTo>
                      <a:pt x="921" y="1005"/>
                    </a:lnTo>
                    <a:lnTo>
                      <a:pt x="942" y="1005"/>
                    </a:lnTo>
                    <a:lnTo>
                      <a:pt x="942" y="942"/>
                    </a:lnTo>
                    <a:lnTo>
                      <a:pt x="1004" y="942"/>
                    </a:lnTo>
                    <a:lnTo>
                      <a:pt x="1067" y="858"/>
                    </a:lnTo>
                    <a:lnTo>
                      <a:pt x="1067" y="775"/>
                    </a:lnTo>
                    <a:lnTo>
                      <a:pt x="1214" y="796"/>
                    </a:lnTo>
                    <a:lnTo>
                      <a:pt x="1235" y="691"/>
                    </a:lnTo>
                    <a:lnTo>
                      <a:pt x="1151" y="691"/>
                    </a:lnTo>
                    <a:lnTo>
                      <a:pt x="1172" y="586"/>
                    </a:lnTo>
                    <a:lnTo>
                      <a:pt x="1151" y="545"/>
                    </a:lnTo>
                    <a:lnTo>
                      <a:pt x="1214" y="524"/>
                    </a:lnTo>
                    <a:lnTo>
                      <a:pt x="1277" y="733"/>
                    </a:lnTo>
                    <a:lnTo>
                      <a:pt x="1235" y="461"/>
                    </a:lnTo>
                    <a:lnTo>
                      <a:pt x="1109" y="461"/>
                    </a:lnTo>
                    <a:lnTo>
                      <a:pt x="1172" y="419"/>
                    </a:lnTo>
                    <a:lnTo>
                      <a:pt x="1004" y="147"/>
                    </a:lnTo>
                    <a:lnTo>
                      <a:pt x="1004" y="42"/>
                    </a:lnTo>
                    <a:lnTo>
                      <a:pt x="921" y="21"/>
                    </a:lnTo>
                    <a:lnTo>
                      <a:pt x="732"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34" name="Google Shape;934;p33"/>
            <p:cNvSpPr/>
            <p:nvPr/>
          </p:nvSpPr>
          <p:spPr>
            <a:xfrm>
              <a:off x="4300900" y="3419025"/>
              <a:ext cx="109875" cy="205600"/>
            </a:xfrm>
            <a:custGeom>
              <a:rect b="b" l="l" r="r" t="t"/>
              <a:pathLst>
                <a:path extrusionOk="0" h="8224" w="4395">
                  <a:moveTo>
                    <a:pt x="3914" y="1"/>
                  </a:moveTo>
                  <a:lnTo>
                    <a:pt x="3746" y="168"/>
                  </a:lnTo>
                  <a:lnTo>
                    <a:pt x="3809" y="252"/>
                  </a:lnTo>
                  <a:lnTo>
                    <a:pt x="3704" y="293"/>
                  </a:lnTo>
                  <a:lnTo>
                    <a:pt x="3600" y="252"/>
                  </a:lnTo>
                  <a:lnTo>
                    <a:pt x="3537" y="252"/>
                  </a:lnTo>
                  <a:lnTo>
                    <a:pt x="3621" y="377"/>
                  </a:lnTo>
                  <a:lnTo>
                    <a:pt x="3621" y="419"/>
                  </a:lnTo>
                  <a:lnTo>
                    <a:pt x="3704" y="503"/>
                  </a:lnTo>
                  <a:lnTo>
                    <a:pt x="3704" y="524"/>
                  </a:lnTo>
                  <a:lnTo>
                    <a:pt x="3600" y="670"/>
                  </a:lnTo>
                  <a:lnTo>
                    <a:pt x="3600" y="817"/>
                  </a:lnTo>
                  <a:lnTo>
                    <a:pt x="3516" y="921"/>
                  </a:lnTo>
                  <a:lnTo>
                    <a:pt x="3432" y="900"/>
                  </a:lnTo>
                  <a:lnTo>
                    <a:pt x="3328" y="1026"/>
                  </a:lnTo>
                  <a:lnTo>
                    <a:pt x="3328" y="1109"/>
                  </a:lnTo>
                  <a:lnTo>
                    <a:pt x="3244" y="1151"/>
                  </a:lnTo>
                  <a:lnTo>
                    <a:pt x="3181" y="1130"/>
                  </a:lnTo>
                  <a:lnTo>
                    <a:pt x="3181" y="1005"/>
                  </a:lnTo>
                  <a:lnTo>
                    <a:pt x="3118" y="984"/>
                  </a:lnTo>
                  <a:lnTo>
                    <a:pt x="3035" y="1047"/>
                  </a:lnTo>
                  <a:lnTo>
                    <a:pt x="3035" y="1193"/>
                  </a:lnTo>
                  <a:lnTo>
                    <a:pt x="3139" y="1298"/>
                  </a:lnTo>
                  <a:lnTo>
                    <a:pt x="3181" y="1340"/>
                  </a:lnTo>
                  <a:lnTo>
                    <a:pt x="3139" y="1402"/>
                  </a:lnTo>
                  <a:lnTo>
                    <a:pt x="3077" y="1361"/>
                  </a:lnTo>
                  <a:lnTo>
                    <a:pt x="2930" y="1402"/>
                  </a:lnTo>
                  <a:lnTo>
                    <a:pt x="2993" y="1507"/>
                  </a:lnTo>
                  <a:lnTo>
                    <a:pt x="3098" y="1549"/>
                  </a:lnTo>
                  <a:lnTo>
                    <a:pt x="3098" y="1612"/>
                  </a:lnTo>
                  <a:lnTo>
                    <a:pt x="3077" y="1674"/>
                  </a:lnTo>
                  <a:lnTo>
                    <a:pt x="2993" y="1612"/>
                  </a:lnTo>
                  <a:lnTo>
                    <a:pt x="2909" y="1633"/>
                  </a:lnTo>
                  <a:lnTo>
                    <a:pt x="2888" y="1716"/>
                  </a:lnTo>
                  <a:lnTo>
                    <a:pt x="2721" y="1842"/>
                  </a:lnTo>
                  <a:lnTo>
                    <a:pt x="2721" y="1716"/>
                  </a:lnTo>
                  <a:lnTo>
                    <a:pt x="2763" y="1674"/>
                  </a:lnTo>
                  <a:lnTo>
                    <a:pt x="2721" y="1612"/>
                  </a:lnTo>
                  <a:lnTo>
                    <a:pt x="2616" y="1716"/>
                  </a:lnTo>
                  <a:lnTo>
                    <a:pt x="2679" y="1758"/>
                  </a:lnTo>
                  <a:lnTo>
                    <a:pt x="2658" y="1821"/>
                  </a:lnTo>
                  <a:lnTo>
                    <a:pt x="2512" y="1884"/>
                  </a:lnTo>
                  <a:lnTo>
                    <a:pt x="2574" y="1988"/>
                  </a:lnTo>
                  <a:lnTo>
                    <a:pt x="2658" y="2030"/>
                  </a:lnTo>
                  <a:lnTo>
                    <a:pt x="2658" y="2072"/>
                  </a:lnTo>
                  <a:lnTo>
                    <a:pt x="2574" y="2093"/>
                  </a:lnTo>
                  <a:lnTo>
                    <a:pt x="2470" y="2156"/>
                  </a:lnTo>
                  <a:lnTo>
                    <a:pt x="2470" y="2072"/>
                  </a:lnTo>
                  <a:lnTo>
                    <a:pt x="2407" y="2072"/>
                  </a:lnTo>
                  <a:lnTo>
                    <a:pt x="2470" y="1967"/>
                  </a:lnTo>
                  <a:lnTo>
                    <a:pt x="2407" y="1946"/>
                  </a:lnTo>
                  <a:lnTo>
                    <a:pt x="2198" y="2135"/>
                  </a:lnTo>
                  <a:lnTo>
                    <a:pt x="2177" y="2281"/>
                  </a:lnTo>
                  <a:lnTo>
                    <a:pt x="2198" y="2365"/>
                  </a:lnTo>
                  <a:lnTo>
                    <a:pt x="2156" y="2407"/>
                  </a:lnTo>
                  <a:lnTo>
                    <a:pt x="2093" y="2386"/>
                  </a:lnTo>
                  <a:lnTo>
                    <a:pt x="2051" y="2365"/>
                  </a:lnTo>
                  <a:lnTo>
                    <a:pt x="2051" y="2197"/>
                  </a:lnTo>
                  <a:lnTo>
                    <a:pt x="1989" y="2197"/>
                  </a:lnTo>
                  <a:lnTo>
                    <a:pt x="1863" y="2344"/>
                  </a:lnTo>
                  <a:lnTo>
                    <a:pt x="1717" y="2239"/>
                  </a:lnTo>
                  <a:lnTo>
                    <a:pt x="1675" y="2281"/>
                  </a:lnTo>
                  <a:lnTo>
                    <a:pt x="1633" y="2281"/>
                  </a:lnTo>
                  <a:lnTo>
                    <a:pt x="1654" y="2449"/>
                  </a:lnTo>
                  <a:lnTo>
                    <a:pt x="1612" y="2449"/>
                  </a:lnTo>
                  <a:lnTo>
                    <a:pt x="1549" y="2469"/>
                  </a:lnTo>
                  <a:lnTo>
                    <a:pt x="1549" y="2365"/>
                  </a:lnTo>
                  <a:lnTo>
                    <a:pt x="1507" y="2344"/>
                  </a:lnTo>
                  <a:lnTo>
                    <a:pt x="1445" y="2449"/>
                  </a:lnTo>
                  <a:lnTo>
                    <a:pt x="1403" y="2344"/>
                  </a:lnTo>
                  <a:lnTo>
                    <a:pt x="1152" y="2553"/>
                  </a:lnTo>
                  <a:lnTo>
                    <a:pt x="1110" y="2553"/>
                  </a:lnTo>
                  <a:lnTo>
                    <a:pt x="1047" y="2511"/>
                  </a:lnTo>
                  <a:lnTo>
                    <a:pt x="921" y="2511"/>
                  </a:lnTo>
                  <a:lnTo>
                    <a:pt x="880" y="2595"/>
                  </a:lnTo>
                  <a:lnTo>
                    <a:pt x="901" y="2783"/>
                  </a:lnTo>
                  <a:lnTo>
                    <a:pt x="733" y="3034"/>
                  </a:lnTo>
                  <a:lnTo>
                    <a:pt x="733" y="3097"/>
                  </a:lnTo>
                  <a:lnTo>
                    <a:pt x="587" y="3244"/>
                  </a:lnTo>
                  <a:lnTo>
                    <a:pt x="587" y="3327"/>
                  </a:lnTo>
                  <a:lnTo>
                    <a:pt x="670" y="3411"/>
                  </a:lnTo>
                  <a:lnTo>
                    <a:pt x="587" y="3516"/>
                  </a:lnTo>
                  <a:lnTo>
                    <a:pt x="629" y="3704"/>
                  </a:lnTo>
                  <a:lnTo>
                    <a:pt x="629" y="3830"/>
                  </a:lnTo>
                  <a:lnTo>
                    <a:pt x="796" y="4143"/>
                  </a:lnTo>
                  <a:lnTo>
                    <a:pt x="796" y="4227"/>
                  </a:lnTo>
                  <a:lnTo>
                    <a:pt x="880" y="4332"/>
                  </a:lnTo>
                  <a:lnTo>
                    <a:pt x="880" y="4374"/>
                  </a:lnTo>
                  <a:lnTo>
                    <a:pt x="796" y="4457"/>
                  </a:lnTo>
                  <a:lnTo>
                    <a:pt x="817" y="4541"/>
                  </a:lnTo>
                  <a:lnTo>
                    <a:pt x="775" y="4792"/>
                  </a:lnTo>
                  <a:lnTo>
                    <a:pt x="670" y="4876"/>
                  </a:lnTo>
                  <a:lnTo>
                    <a:pt x="629" y="5022"/>
                  </a:lnTo>
                  <a:lnTo>
                    <a:pt x="566" y="5064"/>
                  </a:lnTo>
                  <a:lnTo>
                    <a:pt x="524" y="5127"/>
                  </a:lnTo>
                  <a:lnTo>
                    <a:pt x="419" y="5231"/>
                  </a:lnTo>
                  <a:lnTo>
                    <a:pt x="419" y="5441"/>
                  </a:lnTo>
                  <a:lnTo>
                    <a:pt x="357" y="5524"/>
                  </a:lnTo>
                  <a:lnTo>
                    <a:pt x="168" y="5545"/>
                  </a:lnTo>
                  <a:lnTo>
                    <a:pt x="147" y="5608"/>
                  </a:lnTo>
                  <a:lnTo>
                    <a:pt x="147" y="5796"/>
                  </a:lnTo>
                  <a:lnTo>
                    <a:pt x="43" y="5943"/>
                  </a:lnTo>
                  <a:lnTo>
                    <a:pt x="43" y="6068"/>
                  </a:lnTo>
                  <a:lnTo>
                    <a:pt x="1" y="6173"/>
                  </a:lnTo>
                  <a:lnTo>
                    <a:pt x="43" y="6236"/>
                  </a:lnTo>
                  <a:lnTo>
                    <a:pt x="43" y="6424"/>
                  </a:lnTo>
                  <a:lnTo>
                    <a:pt x="189" y="6591"/>
                  </a:lnTo>
                  <a:lnTo>
                    <a:pt x="168" y="6738"/>
                  </a:lnTo>
                  <a:lnTo>
                    <a:pt x="189" y="6843"/>
                  </a:lnTo>
                  <a:lnTo>
                    <a:pt x="273" y="6863"/>
                  </a:lnTo>
                  <a:lnTo>
                    <a:pt x="294" y="6863"/>
                  </a:lnTo>
                  <a:lnTo>
                    <a:pt x="273" y="6884"/>
                  </a:lnTo>
                  <a:lnTo>
                    <a:pt x="147" y="6905"/>
                  </a:lnTo>
                  <a:lnTo>
                    <a:pt x="147" y="7052"/>
                  </a:lnTo>
                  <a:lnTo>
                    <a:pt x="168" y="7219"/>
                  </a:lnTo>
                  <a:lnTo>
                    <a:pt x="147" y="7470"/>
                  </a:lnTo>
                  <a:lnTo>
                    <a:pt x="189" y="7512"/>
                  </a:lnTo>
                  <a:lnTo>
                    <a:pt x="189" y="7596"/>
                  </a:lnTo>
                  <a:lnTo>
                    <a:pt x="273" y="7638"/>
                  </a:lnTo>
                  <a:lnTo>
                    <a:pt x="357" y="7742"/>
                  </a:lnTo>
                  <a:lnTo>
                    <a:pt x="398" y="7784"/>
                  </a:lnTo>
                  <a:lnTo>
                    <a:pt x="461" y="7847"/>
                  </a:lnTo>
                  <a:lnTo>
                    <a:pt x="524" y="7951"/>
                  </a:lnTo>
                  <a:lnTo>
                    <a:pt x="608" y="7931"/>
                  </a:lnTo>
                  <a:lnTo>
                    <a:pt x="629" y="7951"/>
                  </a:lnTo>
                  <a:lnTo>
                    <a:pt x="733" y="7993"/>
                  </a:lnTo>
                  <a:lnTo>
                    <a:pt x="817" y="8119"/>
                  </a:lnTo>
                  <a:lnTo>
                    <a:pt x="901" y="8140"/>
                  </a:lnTo>
                  <a:lnTo>
                    <a:pt x="901" y="8161"/>
                  </a:lnTo>
                  <a:lnTo>
                    <a:pt x="921" y="8223"/>
                  </a:lnTo>
                  <a:lnTo>
                    <a:pt x="1005" y="8161"/>
                  </a:lnTo>
                  <a:lnTo>
                    <a:pt x="1131" y="8161"/>
                  </a:lnTo>
                  <a:lnTo>
                    <a:pt x="1256" y="8098"/>
                  </a:lnTo>
                  <a:lnTo>
                    <a:pt x="1361" y="7951"/>
                  </a:lnTo>
                  <a:lnTo>
                    <a:pt x="1737" y="7931"/>
                  </a:lnTo>
                  <a:lnTo>
                    <a:pt x="1842" y="7951"/>
                  </a:lnTo>
                  <a:lnTo>
                    <a:pt x="2030" y="7889"/>
                  </a:lnTo>
                  <a:lnTo>
                    <a:pt x="2093" y="7784"/>
                  </a:lnTo>
                  <a:lnTo>
                    <a:pt x="2177" y="7742"/>
                  </a:lnTo>
                  <a:lnTo>
                    <a:pt x="2240" y="7596"/>
                  </a:lnTo>
                  <a:lnTo>
                    <a:pt x="2344" y="7428"/>
                  </a:lnTo>
                  <a:lnTo>
                    <a:pt x="2344" y="7324"/>
                  </a:lnTo>
                  <a:lnTo>
                    <a:pt x="2449" y="7261"/>
                  </a:lnTo>
                  <a:lnTo>
                    <a:pt x="2449" y="7094"/>
                  </a:lnTo>
                  <a:lnTo>
                    <a:pt x="2407" y="7073"/>
                  </a:lnTo>
                  <a:lnTo>
                    <a:pt x="2491" y="6989"/>
                  </a:lnTo>
                  <a:lnTo>
                    <a:pt x="2554" y="6801"/>
                  </a:lnTo>
                  <a:lnTo>
                    <a:pt x="2512" y="6780"/>
                  </a:lnTo>
                  <a:lnTo>
                    <a:pt x="2574" y="6780"/>
                  </a:lnTo>
                  <a:lnTo>
                    <a:pt x="2679" y="6591"/>
                  </a:lnTo>
                  <a:lnTo>
                    <a:pt x="2763" y="6236"/>
                  </a:lnTo>
                  <a:lnTo>
                    <a:pt x="2805" y="6027"/>
                  </a:lnTo>
                  <a:lnTo>
                    <a:pt x="2909" y="5922"/>
                  </a:lnTo>
                  <a:lnTo>
                    <a:pt x="2972" y="5692"/>
                  </a:lnTo>
                  <a:lnTo>
                    <a:pt x="3118" y="5420"/>
                  </a:lnTo>
                  <a:lnTo>
                    <a:pt x="3286" y="4959"/>
                  </a:lnTo>
                  <a:lnTo>
                    <a:pt x="3390" y="4792"/>
                  </a:lnTo>
                  <a:lnTo>
                    <a:pt x="3390" y="4583"/>
                  </a:lnTo>
                  <a:lnTo>
                    <a:pt x="3495" y="4374"/>
                  </a:lnTo>
                  <a:lnTo>
                    <a:pt x="3516" y="4269"/>
                  </a:lnTo>
                  <a:lnTo>
                    <a:pt x="3642" y="4060"/>
                  </a:lnTo>
                  <a:lnTo>
                    <a:pt x="3704" y="3746"/>
                  </a:lnTo>
                  <a:lnTo>
                    <a:pt x="3746" y="3516"/>
                  </a:lnTo>
                  <a:lnTo>
                    <a:pt x="3809" y="3453"/>
                  </a:lnTo>
                  <a:lnTo>
                    <a:pt x="3830" y="3286"/>
                  </a:lnTo>
                  <a:lnTo>
                    <a:pt x="3809" y="3202"/>
                  </a:lnTo>
                  <a:lnTo>
                    <a:pt x="3830" y="3076"/>
                  </a:lnTo>
                  <a:lnTo>
                    <a:pt x="3934" y="2888"/>
                  </a:lnTo>
                  <a:lnTo>
                    <a:pt x="3934" y="2804"/>
                  </a:lnTo>
                  <a:lnTo>
                    <a:pt x="4018" y="2700"/>
                  </a:lnTo>
                  <a:lnTo>
                    <a:pt x="3976" y="2574"/>
                  </a:lnTo>
                  <a:lnTo>
                    <a:pt x="3934" y="2511"/>
                  </a:lnTo>
                  <a:lnTo>
                    <a:pt x="3976" y="2449"/>
                  </a:lnTo>
                  <a:lnTo>
                    <a:pt x="3976" y="2281"/>
                  </a:lnTo>
                  <a:lnTo>
                    <a:pt x="3934" y="2260"/>
                  </a:lnTo>
                  <a:lnTo>
                    <a:pt x="3934" y="2135"/>
                  </a:lnTo>
                  <a:lnTo>
                    <a:pt x="4018" y="2072"/>
                  </a:lnTo>
                  <a:lnTo>
                    <a:pt x="4060" y="2135"/>
                  </a:lnTo>
                  <a:lnTo>
                    <a:pt x="4081" y="2260"/>
                  </a:lnTo>
                  <a:lnTo>
                    <a:pt x="4186" y="2386"/>
                  </a:lnTo>
                  <a:lnTo>
                    <a:pt x="4269" y="2386"/>
                  </a:lnTo>
                  <a:lnTo>
                    <a:pt x="4290" y="2302"/>
                  </a:lnTo>
                  <a:lnTo>
                    <a:pt x="4332" y="2239"/>
                  </a:lnTo>
                  <a:lnTo>
                    <a:pt x="4353" y="2177"/>
                  </a:lnTo>
                  <a:lnTo>
                    <a:pt x="4353" y="2072"/>
                  </a:lnTo>
                  <a:lnTo>
                    <a:pt x="4395" y="2051"/>
                  </a:lnTo>
                  <a:lnTo>
                    <a:pt x="4374" y="1925"/>
                  </a:lnTo>
                  <a:lnTo>
                    <a:pt x="4269" y="1779"/>
                  </a:lnTo>
                  <a:lnTo>
                    <a:pt x="4248" y="1674"/>
                  </a:lnTo>
                  <a:lnTo>
                    <a:pt x="4269" y="1633"/>
                  </a:lnTo>
                  <a:lnTo>
                    <a:pt x="4269" y="1507"/>
                  </a:lnTo>
                  <a:lnTo>
                    <a:pt x="4248" y="1340"/>
                  </a:lnTo>
                  <a:lnTo>
                    <a:pt x="4269" y="1256"/>
                  </a:lnTo>
                  <a:lnTo>
                    <a:pt x="4269" y="984"/>
                  </a:lnTo>
                  <a:lnTo>
                    <a:pt x="4186" y="879"/>
                  </a:lnTo>
                  <a:lnTo>
                    <a:pt x="4186" y="607"/>
                  </a:lnTo>
                  <a:lnTo>
                    <a:pt x="4144" y="524"/>
                  </a:lnTo>
                  <a:lnTo>
                    <a:pt x="4081" y="524"/>
                  </a:lnTo>
                  <a:lnTo>
                    <a:pt x="3976" y="398"/>
                  </a:lnTo>
                  <a:lnTo>
                    <a:pt x="3976" y="293"/>
                  </a:lnTo>
                  <a:lnTo>
                    <a:pt x="3872" y="252"/>
                  </a:lnTo>
                  <a:lnTo>
                    <a:pt x="3934" y="147"/>
                  </a:lnTo>
                  <a:lnTo>
                    <a:pt x="3914"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935" name="Google Shape;935;p33"/>
            <p:cNvGrpSpPr/>
            <p:nvPr/>
          </p:nvGrpSpPr>
          <p:grpSpPr>
            <a:xfrm>
              <a:off x="5298975" y="3412225"/>
              <a:ext cx="576450" cy="616225"/>
              <a:chOff x="5298975" y="3412225"/>
              <a:chExt cx="576450" cy="616225"/>
            </a:xfrm>
          </p:grpSpPr>
          <p:sp>
            <p:nvSpPr>
              <p:cNvPr id="936" name="Google Shape;936;p33"/>
              <p:cNvSpPr/>
              <p:nvPr/>
            </p:nvSpPr>
            <p:spPr>
              <a:xfrm>
                <a:off x="5298975" y="3412225"/>
                <a:ext cx="576450" cy="515275"/>
              </a:xfrm>
              <a:custGeom>
                <a:rect b="b" l="l" r="r" t="t"/>
                <a:pathLst>
                  <a:path extrusionOk="0" h="20611" w="23058">
                    <a:moveTo>
                      <a:pt x="18015" y="1"/>
                    </a:moveTo>
                    <a:lnTo>
                      <a:pt x="17890" y="42"/>
                    </a:lnTo>
                    <a:lnTo>
                      <a:pt x="17806" y="147"/>
                    </a:lnTo>
                    <a:lnTo>
                      <a:pt x="17806" y="335"/>
                    </a:lnTo>
                    <a:lnTo>
                      <a:pt x="17764" y="524"/>
                    </a:lnTo>
                    <a:lnTo>
                      <a:pt x="17764" y="565"/>
                    </a:lnTo>
                    <a:lnTo>
                      <a:pt x="17722" y="670"/>
                    </a:lnTo>
                    <a:lnTo>
                      <a:pt x="17660" y="670"/>
                    </a:lnTo>
                    <a:lnTo>
                      <a:pt x="17597" y="858"/>
                    </a:lnTo>
                    <a:lnTo>
                      <a:pt x="17492" y="1005"/>
                    </a:lnTo>
                    <a:lnTo>
                      <a:pt x="17576" y="1089"/>
                    </a:lnTo>
                    <a:lnTo>
                      <a:pt x="17681" y="1172"/>
                    </a:lnTo>
                    <a:lnTo>
                      <a:pt x="17618" y="1214"/>
                    </a:lnTo>
                    <a:lnTo>
                      <a:pt x="17555" y="1193"/>
                    </a:lnTo>
                    <a:lnTo>
                      <a:pt x="17492" y="1319"/>
                    </a:lnTo>
                    <a:lnTo>
                      <a:pt x="17450" y="1423"/>
                    </a:lnTo>
                    <a:lnTo>
                      <a:pt x="17513" y="1570"/>
                    </a:lnTo>
                    <a:lnTo>
                      <a:pt x="17513" y="1674"/>
                    </a:lnTo>
                    <a:lnTo>
                      <a:pt x="17450" y="1633"/>
                    </a:lnTo>
                    <a:lnTo>
                      <a:pt x="17367" y="1674"/>
                    </a:lnTo>
                    <a:lnTo>
                      <a:pt x="17304" y="1946"/>
                    </a:lnTo>
                    <a:lnTo>
                      <a:pt x="17367" y="2156"/>
                    </a:lnTo>
                    <a:lnTo>
                      <a:pt x="17346" y="2365"/>
                    </a:lnTo>
                    <a:lnTo>
                      <a:pt x="17388" y="2511"/>
                    </a:lnTo>
                    <a:lnTo>
                      <a:pt x="17388" y="2679"/>
                    </a:lnTo>
                    <a:lnTo>
                      <a:pt x="17262" y="2783"/>
                    </a:lnTo>
                    <a:lnTo>
                      <a:pt x="17262" y="2867"/>
                    </a:lnTo>
                    <a:lnTo>
                      <a:pt x="17157" y="3097"/>
                    </a:lnTo>
                    <a:lnTo>
                      <a:pt x="17137" y="3411"/>
                    </a:lnTo>
                    <a:lnTo>
                      <a:pt x="17032" y="3558"/>
                    </a:lnTo>
                    <a:lnTo>
                      <a:pt x="17074" y="3662"/>
                    </a:lnTo>
                    <a:lnTo>
                      <a:pt x="16990" y="3830"/>
                    </a:lnTo>
                    <a:lnTo>
                      <a:pt x="16885" y="3934"/>
                    </a:lnTo>
                    <a:lnTo>
                      <a:pt x="16885" y="4143"/>
                    </a:lnTo>
                    <a:lnTo>
                      <a:pt x="16718" y="4290"/>
                    </a:lnTo>
                    <a:lnTo>
                      <a:pt x="16341" y="4436"/>
                    </a:lnTo>
                    <a:lnTo>
                      <a:pt x="16195" y="4332"/>
                    </a:lnTo>
                    <a:lnTo>
                      <a:pt x="16028" y="4311"/>
                    </a:lnTo>
                    <a:lnTo>
                      <a:pt x="15944" y="4227"/>
                    </a:lnTo>
                    <a:lnTo>
                      <a:pt x="15818" y="4102"/>
                    </a:lnTo>
                    <a:lnTo>
                      <a:pt x="15818" y="4039"/>
                    </a:lnTo>
                    <a:lnTo>
                      <a:pt x="15776" y="3997"/>
                    </a:lnTo>
                    <a:lnTo>
                      <a:pt x="15735" y="3871"/>
                    </a:lnTo>
                    <a:lnTo>
                      <a:pt x="15609" y="3830"/>
                    </a:lnTo>
                    <a:lnTo>
                      <a:pt x="15484" y="3788"/>
                    </a:lnTo>
                    <a:lnTo>
                      <a:pt x="15316" y="3788"/>
                    </a:lnTo>
                    <a:lnTo>
                      <a:pt x="15149" y="3683"/>
                    </a:lnTo>
                    <a:lnTo>
                      <a:pt x="15107" y="3578"/>
                    </a:lnTo>
                    <a:lnTo>
                      <a:pt x="14981" y="3411"/>
                    </a:lnTo>
                    <a:lnTo>
                      <a:pt x="14835" y="3390"/>
                    </a:lnTo>
                    <a:lnTo>
                      <a:pt x="14688" y="3306"/>
                    </a:lnTo>
                    <a:lnTo>
                      <a:pt x="14688" y="3244"/>
                    </a:lnTo>
                    <a:lnTo>
                      <a:pt x="14626" y="3244"/>
                    </a:lnTo>
                    <a:lnTo>
                      <a:pt x="14563" y="3181"/>
                    </a:lnTo>
                    <a:lnTo>
                      <a:pt x="14437" y="3181"/>
                    </a:lnTo>
                    <a:lnTo>
                      <a:pt x="14333" y="3160"/>
                    </a:lnTo>
                    <a:lnTo>
                      <a:pt x="14354" y="3097"/>
                    </a:lnTo>
                    <a:lnTo>
                      <a:pt x="14207" y="2993"/>
                    </a:lnTo>
                    <a:lnTo>
                      <a:pt x="14165" y="2867"/>
                    </a:lnTo>
                    <a:lnTo>
                      <a:pt x="14040" y="2721"/>
                    </a:lnTo>
                    <a:lnTo>
                      <a:pt x="13935" y="2721"/>
                    </a:lnTo>
                    <a:lnTo>
                      <a:pt x="13810" y="2553"/>
                    </a:lnTo>
                    <a:lnTo>
                      <a:pt x="13810" y="2428"/>
                    </a:lnTo>
                    <a:lnTo>
                      <a:pt x="13914" y="2239"/>
                    </a:lnTo>
                    <a:lnTo>
                      <a:pt x="13935" y="2114"/>
                    </a:lnTo>
                    <a:lnTo>
                      <a:pt x="14061" y="2030"/>
                    </a:lnTo>
                    <a:lnTo>
                      <a:pt x="14103" y="1884"/>
                    </a:lnTo>
                    <a:lnTo>
                      <a:pt x="14144" y="1779"/>
                    </a:lnTo>
                    <a:lnTo>
                      <a:pt x="14040" y="1821"/>
                    </a:lnTo>
                    <a:lnTo>
                      <a:pt x="13956" y="1674"/>
                    </a:lnTo>
                    <a:lnTo>
                      <a:pt x="14061" y="1591"/>
                    </a:lnTo>
                    <a:lnTo>
                      <a:pt x="14040" y="1486"/>
                    </a:lnTo>
                    <a:lnTo>
                      <a:pt x="14124" y="1486"/>
                    </a:lnTo>
                    <a:lnTo>
                      <a:pt x="14165" y="1465"/>
                    </a:lnTo>
                    <a:lnTo>
                      <a:pt x="14228" y="1486"/>
                    </a:lnTo>
                    <a:lnTo>
                      <a:pt x="14333" y="1507"/>
                    </a:lnTo>
                    <a:lnTo>
                      <a:pt x="14458" y="1465"/>
                    </a:lnTo>
                    <a:lnTo>
                      <a:pt x="14521" y="1319"/>
                    </a:lnTo>
                    <a:lnTo>
                      <a:pt x="14416" y="1256"/>
                    </a:lnTo>
                    <a:lnTo>
                      <a:pt x="14479" y="1172"/>
                    </a:lnTo>
                    <a:lnTo>
                      <a:pt x="14563" y="1193"/>
                    </a:lnTo>
                    <a:lnTo>
                      <a:pt x="14626" y="1005"/>
                    </a:lnTo>
                    <a:lnTo>
                      <a:pt x="14688" y="963"/>
                    </a:lnTo>
                    <a:lnTo>
                      <a:pt x="14772" y="858"/>
                    </a:lnTo>
                    <a:lnTo>
                      <a:pt x="14772" y="796"/>
                    </a:lnTo>
                    <a:lnTo>
                      <a:pt x="14668" y="754"/>
                    </a:lnTo>
                    <a:lnTo>
                      <a:pt x="14584" y="837"/>
                    </a:lnTo>
                    <a:lnTo>
                      <a:pt x="14521" y="796"/>
                    </a:lnTo>
                    <a:lnTo>
                      <a:pt x="14521" y="586"/>
                    </a:lnTo>
                    <a:lnTo>
                      <a:pt x="14416" y="649"/>
                    </a:lnTo>
                    <a:lnTo>
                      <a:pt x="14270" y="796"/>
                    </a:lnTo>
                    <a:lnTo>
                      <a:pt x="14333" y="837"/>
                    </a:lnTo>
                    <a:lnTo>
                      <a:pt x="14333" y="900"/>
                    </a:lnTo>
                    <a:lnTo>
                      <a:pt x="14249" y="963"/>
                    </a:lnTo>
                    <a:lnTo>
                      <a:pt x="14144" y="900"/>
                    </a:lnTo>
                    <a:lnTo>
                      <a:pt x="14124" y="837"/>
                    </a:lnTo>
                    <a:lnTo>
                      <a:pt x="14103" y="775"/>
                    </a:lnTo>
                    <a:lnTo>
                      <a:pt x="14040" y="858"/>
                    </a:lnTo>
                    <a:lnTo>
                      <a:pt x="13956" y="879"/>
                    </a:lnTo>
                    <a:lnTo>
                      <a:pt x="13956" y="796"/>
                    </a:lnTo>
                    <a:lnTo>
                      <a:pt x="14040" y="733"/>
                    </a:lnTo>
                    <a:lnTo>
                      <a:pt x="14061" y="670"/>
                    </a:lnTo>
                    <a:lnTo>
                      <a:pt x="13998" y="691"/>
                    </a:lnTo>
                    <a:lnTo>
                      <a:pt x="13914" y="775"/>
                    </a:lnTo>
                    <a:lnTo>
                      <a:pt x="13789" y="837"/>
                    </a:lnTo>
                    <a:lnTo>
                      <a:pt x="13789" y="858"/>
                    </a:lnTo>
                    <a:lnTo>
                      <a:pt x="13705" y="879"/>
                    </a:lnTo>
                    <a:lnTo>
                      <a:pt x="13684" y="837"/>
                    </a:lnTo>
                    <a:lnTo>
                      <a:pt x="13538" y="837"/>
                    </a:lnTo>
                    <a:lnTo>
                      <a:pt x="13538" y="775"/>
                    </a:lnTo>
                    <a:lnTo>
                      <a:pt x="13475" y="649"/>
                    </a:lnTo>
                    <a:lnTo>
                      <a:pt x="13412" y="649"/>
                    </a:lnTo>
                    <a:lnTo>
                      <a:pt x="13287" y="691"/>
                    </a:lnTo>
                    <a:lnTo>
                      <a:pt x="13182" y="670"/>
                    </a:lnTo>
                    <a:lnTo>
                      <a:pt x="13119" y="691"/>
                    </a:lnTo>
                    <a:lnTo>
                      <a:pt x="13077" y="628"/>
                    </a:lnTo>
                    <a:lnTo>
                      <a:pt x="13015" y="628"/>
                    </a:lnTo>
                    <a:lnTo>
                      <a:pt x="12973" y="482"/>
                    </a:lnTo>
                    <a:lnTo>
                      <a:pt x="12847" y="545"/>
                    </a:lnTo>
                    <a:lnTo>
                      <a:pt x="12701" y="524"/>
                    </a:lnTo>
                    <a:lnTo>
                      <a:pt x="12575" y="461"/>
                    </a:lnTo>
                    <a:lnTo>
                      <a:pt x="12575" y="377"/>
                    </a:lnTo>
                    <a:lnTo>
                      <a:pt x="12491" y="273"/>
                    </a:lnTo>
                    <a:lnTo>
                      <a:pt x="12450" y="273"/>
                    </a:lnTo>
                    <a:lnTo>
                      <a:pt x="12450" y="335"/>
                    </a:lnTo>
                    <a:lnTo>
                      <a:pt x="12282" y="377"/>
                    </a:lnTo>
                    <a:lnTo>
                      <a:pt x="12240" y="273"/>
                    </a:lnTo>
                    <a:lnTo>
                      <a:pt x="12136" y="252"/>
                    </a:lnTo>
                    <a:lnTo>
                      <a:pt x="11968" y="168"/>
                    </a:lnTo>
                    <a:lnTo>
                      <a:pt x="11968" y="210"/>
                    </a:lnTo>
                    <a:lnTo>
                      <a:pt x="11906" y="147"/>
                    </a:lnTo>
                    <a:lnTo>
                      <a:pt x="11801" y="231"/>
                    </a:lnTo>
                    <a:lnTo>
                      <a:pt x="11906" y="314"/>
                    </a:lnTo>
                    <a:lnTo>
                      <a:pt x="11864" y="335"/>
                    </a:lnTo>
                    <a:lnTo>
                      <a:pt x="11968" y="356"/>
                    </a:lnTo>
                    <a:lnTo>
                      <a:pt x="12073" y="335"/>
                    </a:lnTo>
                    <a:lnTo>
                      <a:pt x="12240" y="461"/>
                    </a:lnTo>
                    <a:lnTo>
                      <a:pt x="12240" y="545"/>
                    </a:lnTo>
                    <a:lnTo>
                      <a:pt x="12261" y="733"/>
                    </a:lnTo>
                    <a:lnTo>
                      <a:pt x="12136" y="733"/>
                    </a:lnTo>
                    <a:lnTo>
                      <a:pt x="12115" y="858"/>
                    </a:lnTo>
                    <a:lnTo>
                      <a:pt x="12052" y="775"/>
                    </a:lnTo>
                    <a:lnTo>
                      <a:pt x="11968" y="754"/>
                    </a:lnTo>
                    <a:lnTo>
                      <a:pt x="11864" y="837"/>
                    </a:lnTo>
                    <a:lnTo>
                      <a:pt x="11550" y="837"/>
                    </a:lnTo>
                    <a:lnTo>
                      <a:pt x="11424" y="733"/>
                    </a:lnTo>
                    <a:lnTo>
                      <a:pt x="11403" y="775"/>
                    </a:lnTo>
                    <a:lnTo>
                      <a:pt x="11278" y="837"/>
                    </a:lnTo>
                    <a:lnTo>
                      <a:pt x="11299" y="942"/>
                    </a:lnTo>
                    <a:lnTo>
                      <a:pt x="11194" y="900"/>
                    </a:lnTo>
                    <a:lnTo>
                      <a:pt x="11215" y="1068"/>
                    </a:lnTo>
                    <a:lnTo>
                      <a:pt x="11173" y="1005"/>
                    </a:lnTo>
                    <a:lnTo>
                      <a:pt x="11027" y="963"/>
                    </a:lnTo>
                    <a:lnTo>
                      <a:pt x="10985" y="1047"/>
                    </a:lnTo>
                    <a:lnTo>
                      <a:pt x="11027" y="1109"/>
                    </a:lnTo>
                    <a:lnTo>
                      <a:pt x="11027" y="1172"/>
                    </a:lnTo>
                    <a:lnTo>
                      <a:pt x="10880" y="1109"/>
                    </a:lnTo>
                    <a:lnTo>
                      <a:pt x="10818" y="1193"/>
                    </a:lnTo>
                    <a:lnTo>
                      <a:pt x="10880" y="1256"/>
                    </a:lnTo>
                    <a:lnTo>
                      <a:pt x="10797" y="1298"/>
                    </a:lnTo>
                    <a:lnTo>
                      <a:pt x="10713" y="1361"/>
                    </a:lnTo>
                    <a:lnTo>
                      <a:pt x="10713" y="1402"/>
                    </a:lnTo>
                    <a:lnTo>
                      <a:pt x="10797" y="1507"/>
                    </a:lnTo>
                    <a:lnTo>
                      <a:pt x="10818" y="1570"/>
                    </a:lnTo>
                    <a:lnTo>
                      <a:pt x="10818" y="1570"/>
                    </a:lnTo>
                    <a:lnTo>
                      <a:pt x="10713" y="1507"/>
                    </a:lnTo>
                    <a:lnTo>
                      <a:pt x="10650" y="1591"/>
                    </a:lnTo>
                    <a:lnTo>
                      <a:pt x="10546" y="1591"/>
                    </a:lnTo>
                    <a:lnTo>
                      <a:pt x="10462" y="1737"/>
                    </a:lnTo>
                    <a:lnTo>
                      <a:pt x="10357" y="1925"/>
                    </a:lnTo>
                    <a:lnTo>
                      <a:pt x="10274" y="1946"/>
                    </a:lnTo>
                    <a:lnTo>
                      <a:pt x="10253" y="2114"/>
                    </a:lnTo>
                    <a:lnTo>
                      <a:pt x="10148" y="2156"/>
                    </a:lnTo>
                    <a:lnTo>
                      <a:pt x="10232" y="2239"/>
                    </a:lnTo>
                    <a:lnTo>
                      <a:pt x="10441" y="2260"/>
                    </a:lnTo>
                    <a:lnTo>
                      <a:pt x="10357" y="2302"/>
                    </a:lnTo>
                    <a:lnTo>
                      <a:pt x="10294" y="2365"/>
                    </a:lnTo>
                    <a:lnTo>
                      <a:pt x="10546" y="2449"/>
                    </a:lnTo>
                    <a:lnTo>
                      <a:pt x="10462" y="2511"/>
                    </a:lnTo>
                    <a:lnTo>
                      <a:pt x="10294" y="2469"/>
                    </a:lnTo>
                    <a:lnTo>
                      <a:pt x="10253" y="2407"/>
                    </a:lnTo>
                    <a:lnTo>
                      <a:pt x="10253" y="2407"/>
                    </a:lnTo>
                    <a:lnTo>
                      <a:pt x="10274" y="2469"/>
                    </a:lnTo>
                    <a:lnTo>
                      <a:pt x="10357" y="2553"/>
                    </a:lnTo>
                    <a:lnTo>
                      <a:pt x="10357" y="2679"/>
                    </a:lnTo>
                    <a:lnTo>
                      <a:pt x="10462" y="2825"/>
                    </a:lnTo>
                    <a:lnTo>
                      <a:pt x="10294" y="2679"/>
                    </a:lnTo>
                    <a:lnTo>
                      <a:pt x="10232" y="2532"/>
                    </a:lnTo>
                    <a:lnTo>
                      <a:pt x="10127" y="2511"/>
                    </a:lnTo>
                    <a:lnTo>
                      <a:pt x="10085" y="2574"/>
                    </a:lnTo>
                    <a:lnTo>
                      <a:pt x="10064" y="2658"/>
                    </a:lnTo>
                    <a:lnTo>
                      <a:pt x="10043" y="2574"/>
                    </a:lnTo>
                    <a:lnTo>
                      <a:pt x="9813" y="2428"/>
                    </a:lnTo>
                    <a:lnTo>
                      <a:pt x="9625" y="2449"/>
                    </a:lnTo>
                    <a:lnTo>
                      <a:pt x="9667" y="2511"/>
                    </a:lnTo>
                    <a:lnTo>
                      <a:pt x="9625" y="2574"/>
                    </a:lnTo>
                    <a:lnTo>
                      <a:pt x="9562" y="2532"/>
                    </a:lnTo>
                    <a:lnTo>
                      <a:pt x="9520" y="2532"/>
                    </a:lnTo>
                    <a:lnTo>
                      <a:pt x="9458" y="2574"/>
                    </a:lnTo>
                    <a:lnTo>
                      <a:pt x="9541" y="2721"/>
                    </a:lnTo>
                    <a:lnTo>
                      <a:pt x="9520" y="2762"/>
                    </a:lnTo>
                    <a:lnTo>
                      <a:pt x="9499" y="2721"/>
                    </a:lnTo>
                    <a:lnTo>
                      <a:pt x="9437" y="2741"/>
                    </a:lnTo>
                    <a:lnTo>
                      <a:pt x="9437" y="2783"/>
                    </a:lnTo>
                    <a:lnTo>
                      <a:pt x="9332" y="2846"/>
                    </a:lnTo>
                    <a:lnTo>
                      <a:pt x="9186" y="2888"/>
                    </a:lnTo>
                    <a:lnTo>
                      <a:pt x="9311" y="2825"/>
                    </a:lnTo>
                    <a:lnTo>
                      <a:pt x="9395" y="2721"/>
                    </a:lnTo>
                    <a:lnTo>
                      <a:pt x="9395" y="2532"/>
                    </a:lnTo>
                    <a:lnTo>
                      <a:pt x="9458" y="2428"/>
                    </a:lnTo>
                    <a:lnTo>
                      <a:pt x="9416" y="2344"/>
                    </a:lnTo>
                    <a:lnTo>
                      <a:pt x="9311" y="2323"/>
                    </a:lnTo>
                    <a:lnTo>
                      <a:pt x="9144" y="2030"/>
                    </a:lnTo>
                    <a:lnTo>
                      <a:pt x="9081" y="1905"/>
                    </a:lnTo>
                    <a:lnTo>
                      <a:pt x="8893" y="1842"/>
                    </a:lnTo>
                    <a:lnTo>
                      <a:pt x="8788" y="1800"/>
                    </a:lnTo>
                    <a:lnTo>
                      <a:pt x="8725" y="1821"/>
                    </a:lnTo>
                    <a:lnTo>
                      <a:pt x="8788" y="1884"/>
                    </a:lnTo>
                    <a:lnTo>
                      <a:pt x="8704" y="1905"/>
                    </a:lnTo>
                    <a:lnTo>
                      <a:pt x="8621" y="2030"/>
                    </a:lnTo>
                    <a:lnTo>
                      <a:pt x="8558" y="2009"/>
                    </a:lnTo>
                    <a:lnTo>
                      <a:pt x="8579" y="1946"/>
                    </a:lnTo>
                    <a:lnTo>
                      <a:pt x="8474" y="1988"/>
                    </a:lnTo>
                    <a:lnTo>
                      <a:pt x="8453" y="2051"/>
                    </a:lnTo>
                    <a:lnTo>
                      <a:pt x="8370" y="1884"/>
                    </a:lnTo>
                    <a:lnTo>
                      <a:pt x="8307" y="1884"/>
                    </a:lnTo>
                    <a:lnTo>
                      <a:pt x="8286" y="1946"/>
                    </a:lnTo>
                    <a:lnTo>
                      <a:pt x="8370" y="2009"/>
                    </a:lnTo>
                    <a:lnTo>
                      <a:pt x="8265" y="2093"/>
                    </a:lnTo>
                    <a:lnTo>
                      <a:pt x="8202" y="2218"/>
                    </a:lnTo>
                    <a:lnTo>
                      <a:pt x="8265" y="2260"/>
                    </a:lnTo>
                    <a:lnTo>
                      <a:pt x="8139" y="2344"/>
                    </a:lnTo>
                    <a:lnTo>
                      <a:pt x="8077" y="2260"/>
                    </a:lnTo>
                    <a:lnTo>
                      <a:pt x="8035" y="2260"/>
                    </a:lnTo>
                    <a:lnTo>
                      <a:pt x="7993" y="2197"/>
                    </a:lnTo>
                    <a:lnTo>
                      <a:pt x="8077" y="2114"/>
                    </a:lnTo>
                    <a:lnTo>
                      <a:pt x="7993" y="2114"/>
                    </a:lnTo>
                    <a:lnTo>
                      <a:pt x="7951" y="2239"/>
                    </a:lnTo>
                    <a:lnTo>
                      <a:pt x="7846" y="2260"/>
                    </a:lnTo>
                    <a:lnTo>
                      <a:pt x="7784" y="2323"/>
                    </a:lnTo>
                    <a:lnTo>
                      <a:pt x="7763" y="2449"/>
                    </a:lnTo>
                    <a:lnTo>
                      <a:pt x="7951" y="2511"/>
                    </a:lnTo>
                    <a:lnTo>
                      <a:pt x="7784" y="2637"/>
                    </a:lnTo>
                    <a:lnTo>
                      <a:pt x="7679" y="2574"/>
                    </a:lnTo>
                    <a:lnTo>
                      <a:pt x="7533" y="2658"/>
                    </a:lnTo>
                    <a:lnTo>
                      <a:pt x="7554" y="2741"/>
                    </a:lnTo>
                    <a:lnTo>
                      <a:pt x="7742" y="2762"/>
                    </a:lnTo>
                    <a:lnTo>
                      <a:pt x="7658" y="2846"/>
                    </a:lnTo>
                    <a:lnTo>
                      <a:pt x="7574" y="2867"/>
                    </a:lnTo>
                    <a:lnTo>
                      <a:pt x="7470" y="2741"/>
                    </a:lnTo>
                    <a:lnTo>
                      <a:pt x="7365" y="2846"/>
                    </a:lnTo>
                    <a:lnTo>
                      <a:pt x="7261" y="2867"/>
                    </a:lnTo>
                    <a:lnTo>
                      <a:pt x="7302" y="2951"/>
                    </a:lnTo>
                    <a:lnTo>
                      <a:pt x="7323" y="3034"/>
                    </a:lnTo>
                    <a:lnTo>
                      <a:pt x="7323" y="3097"/>
                    </a:lnTo>
                    <a:lnTo>
                      <a:pt x="7407" y="3076"/>
                    </a:lnTo>
                    <a:lnTo>
                      <a:pt x="7323" y="3181"/>
                    </a:lnTo>
                    <a:lnTo>
                      <a:pt x="7365" y="3286"/>
                    </a:lnTo>
                    <a:lnTo>
                      <a:pt x="7261" y="3306"/>
                    </a:lnTo>
                    <a:lnTo>
                      <a:pt x="7219" y="3390"/>
                    </a:lnTo>
                    <a:lnTo>
                      <a:pt x="7407" y="3453"/>
                    </a:lnTo>
                    <a:lnTo>
                      <a:pt x="7302" y="3495"/>
                    </a:lnTo>
                    <a:lnTo>
                      <a:pt x="7261" y="3558"/>
                    </a:lnTo>
                    <a:lnTo>
                      <a:pt x="7135" y="3516"/>
                    </a:lnTo>
                    <a:lnTo>
                      <a:pt x="7093" y="3453"/>
                    </a:lnTo>
                    <a:lnTo>
                      <a:pt x="7009" y="3390"/>
                    </a:lnTo>
                    <a:lnTo>
                      <a:pt x="6905" y="3474"/>
                    </a:lnTo>
                    <a:lnTo>
                      <a:pt x="6884" y="3369"/>
                    </a:lnTo>
                    <a:lnTo>
                      <a:pt x="6779" y="3306"/>
                    </a:lnTo>
                    <a:lnTo>
                      <a:pt x="6696" y="3369"/>
                    </a:lnTo>
                    <a:lnTo>
                      <a:pt x="6821" y="3474"/>
                    </a:lnTo>
                    <a:lnTo>
                      <a:pt x="6779" y="3495"/>
                    </a:lnTo>
                    <a:lnTo>
                      <a:pt x="6717" y="3599"/>
                    </a:lnTo>
                    <a:lnTo>
                      <a:pt x="6821" y="3704"/>
                    </a:lnTo>
                    <a:lnTo>
                      <a:pt x="6947" y="3704"/>
                    </a:lnTo>
                    <a:lnTo>
                      <a:pt x="6905" y="3809"/>
                    </a:lnTo>
                    <a:lnTo>
                      <a:pt x="6905" y="3913"/>
                    </a:lnTo>
                    <a:lnTo>
                      <a:pt x="6842" y="3871"/>
                    </a:lnTo>
                    <a:lnTo>
                      <a:pt x="6779" y="3871"/>
                    </a:lnTo>
                    <a:lnTo>
                      <a:pt x="6800" y="3997"/>
                    </a:lnTo>
                    <a:lnTo>
                      <a:pt x="6737" y="4122"/>
                    </a:lnTo>
                    <a:lnTo>
                      <a:pt x="6737" y="4248"/>
                    </a:lnTo>
                    <a:lnTo>
                      <a:pt x="6570" y="3871"/>
                    </a:lnTo>
                    <a:lnTo>
                      <a:pt x="6424" y="3620"/>
                    </a:lnTo>
                    <a:lnTo>
                      <a:pt x="6382" y="3558"/>
                    </a:lnTo>
                    <a:lnTo>
                      <a:pt x="6403" y="3390"/>
                    </a:lnTo>
                    <a:lnTo>
                      <a:pt x="6361" y="3474"/>
                    </a:lnTo>
                    <a:lnTo>
                      <a:pt x="6214" y="3558"/>
                    </a:lnTo>
                    <a:lnTo>
                      <a:pt x="6193" y="3704"/>
                    </a:lnTo>
                    <a:lnTo>
                      <a:pt x="6110" y="3725"/>
                    </a:lnTo>
                    <a:lnTo>
                      <a:pt x="6089" y="3809"/>
                    </a:lnTo>
                    <a:lnTo>
                      <a:pt x="5984" y="3788"/>
                    </a:lnTo>
                    <a:lnTo>
                      <a:pt x="5901" y="3892"/>
                    </a:lnTo>
                    <a:lnTo>
                      <a:pt x="5838" y="3976"/>
                    </a:lnTo>
                    <a:lnTo>
                      <a:pt x="5859" y="4102"/>
                    </a:lnTo>
                    <a:lnTo>
                      <a:pt x="5859" y="4415"/>
                    </a:lnTo>
                    <a:lnTo>
                      <a:pt x="5901" y="4436"/>
                    </a:lnTo>
                    <a:lnTo>
                      <a:pt x="5901" y="4541"/>
                    </a:lnTo>
                    <a:lnTo>
                      <a:pt x="5796" y="4604"/>
                    </a:lnTo>
                    <a:lnTo>
                      <a:pt x="5733" y="4708"/>
                    </a:lnTo>
                    <a:lnTo>
                      <a:pt x="5566" y="4750"/>
                    </a:lnTo>
                    <a:lnTo>
                      <a:pt x="5587" y="4834"/>
                    </a:lnTo>
                    <a:lnTo>
                      <a:pt x="5461" y="4918"/>
                    </a:lnTo>
                    <a:lnTo>
                      <a:pt x="5461" y="5064"/>
                    </a:lnTo>
                    <a:lnTo>
                      <a:pt x="5377" y="5127"/>
                    </a:lnTo>
                    <a:lnTo>
                      <a:pt x="5210" y="5378"/>
                    </a:lnTo>
                    <a:lnTo>
                      <a:pt x="4854" y="5587"/>
                    </a:lnTo>
                    <a:lnTo>
                      <a:pt x="4561" y="5608"/>
                    </a:lnTo>
                    <a:lnTo>
                      <a:pt x="4436" y="5650"/>
                    </a:lnTo>
                    <a:lnTo>
                      <a:pt x="4268" y="5671"/>
                    </a:lnTo>
                    <a:lnTo>
                      <a:pt x="4122" y="5692"/>
                    </a:lnTo>
                    <a:lnTo>
                      <a:pt x="3996" y="5671"/>
                    </a:lnTo>
                    <a:lnTo>
                      <a:pt x="3808" y="5754"/>
                    </a:lnTo>
                    <a:lnTo>
                      <a:pt x="3787" y="5859"/>
                    </a:lnTo>
                    <a:lnTo>
                      <a:pt x="3683" y="5901"/>
                    </a:lnTo>
                    <a:lnTo>
                      <a:pt x="3285" y="5880"/>
                    </a:lnTo>
                    <a:lnTo>
                      <a:pt x="3222" y="5922"/>
                    </a:lnTo>
                    <a:lnTo>
                      <a:pt x="3160" y="6027"/>
                    </a:lnTo>
                    <a:lnTo>
                      <a:pt x="2929" y="6131"/>
                    </a:lnTo>
                    <a:lnTo>
                      <a:pt x="2762" y="6131"/>
                    </a:lnTo>
                    <a:lnTo>
                      <a:pt x="2657" y="6089"/>
                    </a:lnTo>
                    <a:lnTo>
                      <a:pt x="2553" y="6110"/>
                    </a:lnTo>
                    <a:lnTo>
                      <a:pt x="2532" y="6027"/>
                    </a:lnTo>
                    <a:lnTo>
                      <a:pt x="2427" y="6089"/>
                    </a:lnTo>
                    <a:lnTo>
                      <a:pt x="2344" y="6215"/>
                    </a:lnTo>
                    <a:lnTo>
                      <a:pt x="2113" y="6278"/>
                    </a:lnTo>
                    <a:lnTo>
                      <a:pt x="2092" y="6319"/>
                    </a:lnTo>
                    <a:lnTo>
                      <a:pt x="2009" y="6319"/>
                    </a:lnTo>
                    <a:lnTo>
                      <a:pt x="1820" y="6487"/>
                    </a:lnTo>
                    <a:lnTo>
                      <a:pt x="1569" y="6612"/>
                    </a:lnTo>
                    <a:lnTo>
                      <a:pt x="1255" y="6717"/>
                    </a:lnTo>
                    <a:lnTo>
                      <a:pt x="1088" y="6905"/>
                    </a:lnTo>
                    <a:lnTo>
                      <a:pt x="1088" y="7115"/>
                    </a:lnTo>
                    <a:lnTo>
                      <a:pt x="963" y="7219"/>
                    </a:lnTo>
                    <a:lnTo>
                      <a:pt x="879" y="7156"/>
                    </a:lnTo>
                    <a:lnTo>
                      <a:pt x="900" y="7073"/>
                    </a:lnTo>
                    <a:lnTo>
                      <a:pt x="900" y="7010"/>
                    </a:lnTo>
                    <a:lnTo>
                      <a:pt x="963" y="6843"/>
                    </a:lnTo>
                    <a:lnTo>
                      <a:pt x="963" y="6738"/>
                    </a:lnTo>
                    <a:lnTo>
                      <a:pt x="774" y="6863"/>
                    </a:lnTo>
                    <a:lnTo>
                      <a:pt x="732" y="7052"/>
                    </a:lnTo>
                    <a:lnTo>
                      <a:pt x="607" y="7282"/>
                    </a:lnTo>
                    <a:lnTo>
                      <a:pt x="711" y="7470"/>
                    </a:lnTo>
                    <a:lnTo>
                      <a:pt x="628" y="7638"/>
                    </a:lnTo>
                    <a:lnTo>
                      <a:pt x="649" y="7889"/>
                    </a:lnTo>
                    <a:lnTo>
                      <a:pt x="419" y="8161"/>
                    </a:lnTo>
                    <a:lnTo>
                      <a:pt x="335" y="8537"/>
                    </a:lnTo>
                    <a:lnTo>
                      <a:pt x="377" y="8726"/>
                    </a:lnTo>
                    <a:lnTo>
                      <a:pt x="356" y="9019"/>
                    </a:lnTo>
                    <a:lnTo>
                      <a:pt x="565" y="9353"/>
                    </a:lnTo>
                    <a:lnTo>
                      <a:pt x="565" y="9479"/>
                    </a:lnTo>
                    <a:lnTo>
                      <a:pt x="649" y="9584"/>
                    </a:lnTo>
                    <a:lnTo>
                      <a:pt x="565" y="9751"/>
                    </a:lnTo>
                    <a:lnTo>
                      <a:pt x="628" y="9897"/>
                    </a:lnTo>
                    <a:lnTo>
                      <a:pt x="502" y="9960"/>
                    </a:lnTo>
                    <a:lnTo>
                      <a:pt x="439" y="9856"/>
                    </a:lnTo>
                    <a:lnTo>
                      <a:pt x="439" y="9667"/>
                    </a:lnTo>
                    <a:lnTo>
                      <a:pt x="356" y="9772"/>
                    </a:lnTo>
                    <a:lnTo>
                      <a:pt x="335" y="9730"/>
                    </a:lnTo>
                    <a:lnTo>
                      <a:pt x="335" y="9542"/>
                    </a:lnTo>
                    <a:lnTo>
                      <a:pt x="230" y="9312"/>
                    </a:lnTo>
                    <a:lnTo>
                      <a:pt x="147" y="9416"/>
                    </a:lnTo>
                    <a:lnTo>
                      <a:pt x="188" y="9667"/>
                    </a:lnTo>
                    <a:lnTo>
                      <a:pt x="335" y="9835"/>
                    </a:lnTo>
                    <a:lnTo>
                      <a:pt x="439" y="10023"/>
                    </a:lnTo>
                    <a:lnTo>
                      <a:pt x="293" y="10065"/>
                    </a:lnTo>
                    <a:lnTo>
                      <a:pt x="147" y="9897"/>
                    </a:lnTo>
                    <a:lnTo>
                      <a:pt x="126" y="9688"/>
                    </a:lnTo>
                    <a:lnTo>
                      <a:pt x="84" y="9772"/>
                    </a:lnTo>
                    <a:lnTo>
                      <a:pt x="0" y="9835"/>
                    </a:lnTo>
                    <a:lnTo>
                      <a:pt x="105" y="10002"/>
                    </a:lnTo>
                    <a:lnTo>
                      <a:pt x="314" y="10253"/>
                    </a:lnTo>
                    <a:lnTo>
                      <a:pt x="419" y="10588"/>
                    </a:lnTo>
                    <a:lnTo>
                      <a:pt x="377" y="11153"/>
                    </a:lnTo>
                    <a:lnTo>
                      <a:pt x="460" y="11257"/>
                    </a:lnTo>
                    <a:lnTo>
                      <a:pt x="544" y="11592"/>
                    </a:lnTo>
                    <a:lnTo>
                      <a:pt x="711" y="12032"/>
                    </a:lnTo>
                    <a:lnTo>
                      <a:pt x="649" y="12178"/>
                    </a:lnTo>
                    <a:lnTo>
                      <a:pt x="670" y="12827"/>
                    </a:lnTo>
                    <a:lnTo>
                      <a:pt x="649" y="12910"/>
                    </a:lnTo>
                    <a:lnTo>
                      <a:pt x="711" y="13099"/>
                    </a:lnTo>
                    <a:lnTo>
                      <a:pt x="711" y="13308"/>
                    </a:lnTo>
                    <a:lnTo>
                      <a:pt x="837" y="13559"/>
                    </a:lnTo>
                    <a:lnTo>
                      <a:pt x="837" y="13726"/>
                    </a:lnTo>
                    <a:lnTo>
                      <a:pt x="732" y="13810"/>
                    </a:lnTo>
                    <a:lnTo>
                      <a:pt x="774" y="13852"/>
                    </a:lnTo>
                    <a:lnTo>
                      <a:pt x="732" y="14019"/>
                    </a:lnTo>
                    <a:lnTo>
                      <a:pt x="711" y="14270"/>
                    </a:lnTo>
                    <a:lnTo>
                      <a:pt x="628" y="14354"/>
                    </a:lnTo>
                    <a:lnTo>
                      <a:pt x="649" y="14438"/>
                    </a:lnTo>
                    <a:lnTo>
                      <a:pt x="628" y="14584"/>
                    </a:lnTo>
                    <a:lnTo>
                      <a:pt x="523" y="14668"/>
                    </a:lnTo>
                    <a:lnTo>
                      <a:pt x="544" y="14793"/>
                    </a:lnTo>
                    <a:lnTo>
                      <a:pt x="335" y="14961"/>
                    </a:lnTo>
                    <a:lnTo>
                      <a:pt x="251" y="14877"/>
                    </a:lnTo>
                    <a:lnTo>
                      <a:pt x="126" y="15086"/>
                    </a:lnTo>
                    <a:lnTo>
                      <a:pt x="126" y="15442"/>
                    </a:lnTo>
                    <a:lnTo>
                      <a:pt x="209" y="15526"/>
                    </a:lnTo>
                    <a:lnTo>
                      <a:pt x="293" y="15526"/>
                    </a:lnTo>
                    <a:lnTo>
                      <a:pt x="544" y="15756"/>
                    </a:lnTo>
                    <a:lnTo>
                      <a:pt x="544" y="15861"/>
                    </a:lnTo>
                    <a:lnTo>
                      <a:pt x="565" y="15923"/>
                    </a:lnTo>
                    <a:lnTo>
                      <a:pt x="711" y="15944"/>
                    </a:lnTo>
                    <a:lnTo>
                      <a:pt x="753" y="16007"/>
                    </a:lnTo>
                    <a:lnTo>
                      <a:pt x="942" y="16028"/>
                    </a:lnTo>
                    <a:lnTo>
                      <a:pt x="983" y="16028"/>
                    </a:lnTo>
                    <a:lnTo>
                      <a:pt x="1025" y="16070"/>
                    </a:lnTo>
                    <a:lnTo>
                      <a:pt x="1151" y="16070"/>
                    </a:lnTo>
                    <a:lnTo>
                      <a:pt x="1297" y="16049"/>
                    </a:lnTo>
                    <a:lnTo>
                      <a:pt x="1339" y="16133"/>
                    </a:lnTo>
                    <a:lnTo>
                      <a:pt x="1402" y="16070"/>
                    </a:lnTo>
                    <a:lnTo>
                      <a:pt x="1423" y="16112"/>
                    </a:lnTo>
                    <a:lnTo>
                      <a:pt x="1611" y="16070"/>
                    </a:lnTo>
                    <a:lnTo>
                      <a:pt x="1758" y="16070"/>
                    </a:lnTo>
                    <a:lnTo>
                      <a:pt x="1779" y="16007"/>
                    </a:lnTo>
                    <a:lnTo>
                      <a:pt x="1862" y="15965"/>
                    </a:lnTo>
                    <a:lnTo>
                      <a:pt x="1946" y="15840"/>
                    </a:lnTo>
                    <a:lnTo>
                      <a:pt x="2113" y="15861"/>
                    </a:lnTo>
                    <a:lnTo>
                      <a:pt x="2113" y="15756"/>
                    </a:lnTo>
                    <a:lnTo>
                      <a:pt x="2218" y="15693"/>
                    </a:lnTo>
                    <a:lnTo>
                      <a:pt x="2323" y="15693"/>
                    </a:lnTo>
                    <a:lnTo>
                      <a:pt x="2406" y="15777"/>
                    </a:lnTo>
                    <a:lnTo>
                      <a:pt x="2511" y="15651"/>
                    </a:lnTo>
                    <a:lnTo>
                      <a:pt x="2532" y="15693"/>
                    </a:lnTo>
                    <a:lnTo>
                      <a:pt x="2616" y="15651"/>
                    </a:lnTo>
                    <a:lnTo>
                      <a:pt x="2636" y="15526"/>
                    </a:lnTo>
                    <a:lnTo>
                      <a:pt x="2950" y="15317"/>
                    </a:lnTo>
                    <a:lnTo>
                      <a:pt x="3076" y="15338"/>
                    </a:lnTo>
                    <a:lnTo>
                      <a:pt x="3160" y="15379"/>
                    </a:lnTo>
                    <a:lnTo>
                      <a:pt x="3264" y="15317"/>
                    </a:lnTo>
                    <a:lnTo>
                      <a:pt x="3557" y="15233"/>
                    </a:lnTo>
                    <a:lnTo>
                      <a:pt x="3599" y="15317"/>
                    </a:lnTo>
                    <a:lnTo>
                      <a:pt x="3787" y="15254"/>
                    </a:lnTo>
                    <a:lnTo>
                      <a:pt x="3850" y="15296"/>
                    </a:lnTo>
                    <a:lnTo>
                      <a:pt x="3955" y="15317"/>
                    </a:lnTo>
                    <a:lnTo>
                      <a:pt x="4038" y="15254"/>
                    </a:lnTo>
                    <a:lnTo>
                      <a:pt x="4101" y="15400"/>
                    </a:lnTo>
                    <a:lnTo>
                      <a:pt x="4185" y="15400"/>
                    </a:lnTo>
                    <a:lnTo>
                      <a:pt x="4268" y="15338"/>
                    </a:lnTo>
                    <a:lnTo>
                      <a:pt x="4310" y="15400"/>
                    </a:lnTo>
                    <a:lnTo>
                      <a:pt x="4415" y="15338"/>
                    </a:lnTo>
                    <a:lnTo>
                      <a:pt x="4624" y="15338"/>
                    </a:lnTo>
                    <a:lnTo>
                      <a:pt x="4624" y="15442"/>
                    </a:lnTo>
                    <a:lnTo>
                      <a:pt x="4645" y="15442"/>
                    </a:lnTo>
                    <a:lnTo>
                      <a:pt x="4792" y="15338"/>
                    </a:lnTo>
                    <a:lnTo>
                      <a:pt x="4917" y="15379"/>
                    </a:lnTo>
                    <a:lnTo>
                      <a:pt x="5064" y="15254"/>
                    </a:lnTo>
                    <a:lnTo>
                      <a:pt x="5126" y="15128"/>
                    </a:lnTo>
                    <a:lnTo>
                      <a:pt x="5168" y="15107"/>
                    </a:lnTo>
                    <a:lnTo>
                      <a:pt x="5315" y="14982"/>
                    </a:lnTo>
                    <a:lnTo>
                      <a:pt x="5377" y="14773"/>
                    </a:lnTo>
                    <a:lnTo>
                      <a:pt x="5524" y="14668"/>
                    </a:lnTo>
                    <a:lnTo>
                      <a:pt x="5670" y="14647"/>
                    </a:lnTo>
                    <a:lnTo>
                      <a:pt x="5754" y="14668"/>
                    </a:lnTo>
                    <a:lnTo>
                      <a:pt x="5984" y="14584"/>
                    </a:lnTo>
                    <a:lnTo>
                      <a:pt x="6277" y="14396"/>
                    </a:lnTo>
                    <a:lnTo>
                      <a:pt x="6486" y="14208"/>
                    </a:lnTo>
                    <a:lnTo>
                      <a:pt x="6570" y="14187"/>
                    </a:lnTo>
                    <a:lnTo>
                      <a:pt x="6737" y="14187"/>
                    </a:lnTo>
                    <a:lnTo>
                      <a:pt x="6905" y="14249"/>
                    </a:lnTo>
                    <a:lnTo>
                      <a:pt x="7051" y="14270"/>
                    </a:lnTo>
                    <a:lnTo>
                      <a:pt x="7198" y="14208"/>
                    </a:lnTo>
                    <a:lnTo>
                      <a:pt x="7407" y="14249"/>
                    </a:lnTo>
                    <a:lnTo>
                      <a:pt x="7742" y="14145"/>
                    </a:lnTo>
                    <a:lnTo>
                      <a:pt x="7930" y="14082"/>
                    </a:lnTo>
                    <a:lnTo>
                      <a:pt x="8056" y="13977"/>
                    </a:lnTo>
                    <a:lnTo>
                      <a:pt x="8139" y="13977"/>
                    </a:lnTo>
                    <a:lnTo>
                      <a:pt x="8307" y="13852"/>
                    </a:lnTo>
                    <a:lnTo>
                      <a:pt x="8558" y="13852"/>
                    </a:lnTo>
                    <a:lnTo>
                      <a:pt x="9186" y="13810"/>
                    </a:lnTo>
                    <a:lnTo>
                      <a:pt x="9395" y="13852"/>
                    </a:lnTo>
                    <a:lnTo>
                      <a:pt x="9520" y="13852"/>
                    </a:lnTo>
                    <a:lnTo>
                      <a:pt x="9709" y="13810"/>
                    </a:lnTo>
                    <a:lnTo>
                      <a:pt x="9834" y="13831"/>
                    </a:lnTo>
                    <a:lnTo>
                      <a:pt x="10022" y="13977"/>
                    </a:lnTo>
                    <a:lnTo>
                      <a:pt x="10148" y="14208"/>
                    </a:lnTo>
                    <a:lnTo>
                      <a:pt x="10253" y="14249"/>
                    </a:lnTo>
                    <a:lnTo>
                      <a:pt x="10336" y="14187"/>
                    </a:lnTo>
                    <a:lnTo>
                      <a:pt x="10378" y="14166"/>
                    </a:lnTo>
                    <a:lnTo>
                      <a:pt x="10441" y="14208"/>
                    </a:lnTo>
                    <a:lnTo>
                      <a:pt x="10504" y="14187"/>
                    </a:lnTo>
                    <a:lnTo>
                      <a:pt x="10650" y="14208"/>
                    </a:lnTo>
                    <a:lnTo>
                      <a:pt x="10755" y="14354"/>
                    </a:lnTo>
                    <a:lnTo>
                      <a:pt x="10880" y="14375"/>
                    </a:lnTo>
                    <a:lnTo>
                      <a:pt x="10964" y="14354"/>
                    </a:lnTo>
                    <a:lnTo>
                      <a:pt x="11194" y="14542"/>
                    </a:lnTo>
                    <a:lnTo>
                      <a:pt x="11194" y="14647"/>
                    </a:lnTo>
                    <a:lnTo>
                      <a:pt x="11278" y="14647"/>
                    </a:lnTo>
                    <a:lnTo>
                      <a:pt x="11341" y="14731"/>
                    </a:lnTo>
                    <a:lnTo>
                      <a:pt x="11320" y="14814"/>
                    </a:lnTo>
                    <a:lnTo>
                      <a:pt x="11215" y="14814"/>
                    </a:lnTo>
                    <a:lnTo>
                      <a:pt x="11194" y="14898"/>
                    </a:lnTo>
                    <a:lnTo>
                      <a:pt x="11299" y="15107"/>
                    </a:lnTo>
                    <a:lnTo>
                      <a:pt x="11403" y="15128"/>
                    </a:lnTo>
                    <a:lnTo>
                      <a:pt x="11508" y="15254"/>
                    </a:lnTo>
                    <a:lnTo>
                      <a:pt x="11550" y="15421"/>
                    </a:lnTo>
                    <a:lnTo>
                      <a:pt x="11529" y="15526"/>
                    </a:lnTo>
                    <a:lnTo>
                      <a:pt x="11655" y="15819"/>
                    </a:lnTo>
                    <a:lnTo>
                      <a:pt x="11613" y="15944"/>
                    </a:lnTo>
                    <a:lnTo>
                      <a:pt x="11655" y="16007"/>
                    </a:lnTo>
                    <a:lnTo>
                      <a:pt x="11634" y="16154"/>
                    </a:lnTo>
                    <a:lnTo>
                      <a:pt x="11613" y="16237"/>
                    </a:lnTo>
                    <a:lnTo>
                      <a:pt x="11529" y="16216"/>
                    </a:lnTo>
                    <a:lnTo>
                      <a:pt x="11508" y="16237"/>
                    </a:lnTo>
                    <a:lnTo>
                      <a:pt x="11592" y="16363"/>
                    </a:lnTo>
                    <a:lnTo>
                      <a:pt x="11655" y="16384"/>
                    </a:lnTo>
                    <a:lnTo>
                      <a:pt x="11717" y="16530"/>
                    </a:lnTo>
                    <a:lnTo>
                      <a:pt x="11822" y="16488"/>
                    </a:lnTo>
                    <a:lnTo>
                      <a:pt x="11927" y="16572"/>
                    </a:lnTo>
                    <a:lnTo>
                      <a:pt x="11927" y="16467"/>
                    </a:lnTo>
                    <a:lnTo>
                      <a:pt x="11864" y="16363"/>
                    </a:lnTo>
                    <a:lnTo>
                      <a:pt x="11927" y="16300"/>
                    </a:lnTo>
                    <a:lnTo>
                      <a:pt x="11968" y="16174"/>
                    </a:lnTo>
                    <a:lnTo>
                      <a:pt x="12073" y="16174"/>
                    </a:lnTo>
                    <a:lnTo>
                      <a:pt x="12136" y="16070"/>
                    </a:lnTo>
                    <a:lnTo>
                      <a:pt x="12240" y="16028"/>
                    </a:lnTo>
                    <a:lnTo>
                      <a:pt x="12261" y="15923"/>
                    </a:lnTo>
                    <a:lnTo>
                      <a:pt x="12366" y="15777"/>
                    </a:lnTo>
                    <a:lnTo>
                      <a:pt x="12596" y="15693"/>
                    </a:lnTo>
                    <a:lnTo>
                      <a:pt x="12638" y="15610"/>
                    </a:lnTo>
                    <a:lnTo>
                      <a:pt x="12680" y="15610"/>
                    </a:lnTo>
                    <a:lnTo>
                      <a:pt x="12868" y="15505"/>
                    </a:lnTo>
                    <a:lnTo>
                      <a:pt x="12910" y="15338"/>
                    </a:lnTo>
                    <a:lnTo>
                      <a:pt x="13077" y="15107"/>
                    </a:lnTo>
                    <a:lnTo>
                      <a:pt x="13224" y="15086"/>
                    </a:lnTo>
                    <a:lnTo>
                      <a:pt x="13307" y="14982"/>
                    </a:lnTo>
                    <a:lnTo>
                      <a:pt x="13266" y="14856"/>
                    </a:lnTo>
                    <a:lnTo>
                      <a:pt x="13287" y="14710"/>
                    </a:lnTo>
                    <a:lnTo>
                      <a:pt x="13370" y="14877"/>
                    </a:lnTo>
                    <a:lnTo>
                      <a:pt x="13370" y="15024"/>
                    </a:lnTo>
                    <a:lnTo>
                      <a:pt x="13370" y="15191"/>
                    </a:lnTo>
                    <a:lnTo>
                      <a:pt x="13287" y="15254"/>
                    </a:lnTo>
                    <a:lnTo>
                      <a:pt x="13266" y="15547"/>
                    </a:lnTo>
                    <a:lnTo>
                      <a:pt x="13015" y="15714"/>
                    </a:lnTo>
                    <a:lnTo>
                      <a:pt x="12973" y="15840"/>
                    </a:lnTo>
                    <a:lnTo>
                      <a:pt x="12910" y="15923"/>
                    </a:lnTo>
                    <a:lnTo>
                      <a:pt x="12910" y="16070"/>
                    </a:lnTo>
                    <a:lnTo>
                      <a:pt x="12784" y="16258"/>
                    </a:lnTo>
                    <a:lnTo>
                      <a:pt x="12805" y="16300"/>
                    </a:lnTo>
                    <a:lnTo>
                      <a:pt x="12743" y="16593"/>
                    </a:lnTo>
                    <a:lnTo>
                      <a:pt x="12450" y="16572"/>
                    </a:lnTo>
                    <a:lnTo>
                      <a:pt x="12387" y="16739"/>
                    </a:lnTo>
                    <a:lnTo>
                      <a:pt x="12324" y="16823"/>
                    </a:lnTo>
                    <a:lnTo>
                      <a:pt x="12324" y="16886"/>
                    </a:lnTo>
                    <a:lnTo>
                      <a:pt x="12491" y="16823"/>
                    </a:lnTo>
                    <a:lnTo>
                      <a:pt x="12659" y="16760"/>
                    </a:lnTo>
                    <a:lnTo>
                      <a:pt x="12868" y="16823"/>
                    </a:lnTo>
                    <a:lnTo>
                      <a:pt x="13056" y="16530"/>
                    </a:lnTo>
                    <a:lnTo>
                      <a:pt x="13098" y="16216"/>
                    </a:lnTo>
                    <a:lnTo>
                      <a:pt x="13266" y="16049"/>
                    </a:lnTo>
                    <a:lnTo>
                      <a:pt x="13307" y="16112"/>
                    </a:lnTo>
                    <a:lnTo>
                      <a:pt x="13307" y="16384"/>
                    </a:lnTo>
                    <a:lnTo>
                      <a:pt x="13370" y="16551"/>
                    </a:lnTo>
                    <a:lnTo>
                      <a:pt x="13307" y="16551"/>
                    </a:lnTo>
                    <a:lnTo>
                      <a:pt x="13328" y="16823"/>
                    </a:lnTo>
                    <a:lnTo>
                      <a:pt x="13203" y="17074"/>
                    </a:lnTo>
                    <a:lnTo>
                      <a:pt x="12994" y="17158"/>
                    </a:lnTo>
                    <a:lnTo>
                      <a:pt x="13015" y="17221"/>
                    </a:lnTo>
                    <a:lnTo>
                      <a:pt x="13161" y="17200"/>
                    </a:lnTo>
                    <a:lnTo>
                      <a:pt x="13307" y="17221"/>
                    </a:lnTo>
                    <a:lnTo>
                      <a:pt x="13391" y="17158"/>
                    </a:lnTo>
                    <a:lnTo>
                      <a:pt x="13496" y="17116"/>
                    </a:lnTo>
                    <a:lnTo>
                      <a:pt x="13600" y="17011"/>
                    </a:lnTo>
                    <a:lnTo>
                      <a:pt x="13705" y="17053"/>
                    </a:lnTo>
                    <a:lnTo>
                      <a:pt x="13789" y="17053"/>
                    </a:lnTo>
                    <a:lnTo>
                      <a:pt x="13705" y="17158"/>
                    </a:lnTo>
                    <a:lnTo>
                      <a:pt x="13642" y="17221"/>
                    </a:lnTo>
                    <a:lnTo>
                      <a:pt x="13538" y="17221"/>
                    </a:lnTo>
                    <a:lnTo>
                      <a:pt x="13517" y="17283"/>
                    </a:lnTo>
                    <a:lnTo>
                      <a:pt x="13621" y="17430"/>
                    </a:lnTo>
                    <a:lnTo>
                      <a:pt x="13684" y="17576"/>
                    </a:lnTo>
                    <a:lnTo>
                      <a:pt x="13747" y="17744"/>
                    </a:lnTo>
                    <a:lnTo>
                      <a:pt x="13747" y="17953"/>
                    </a:lnTo>
                    <a:lnTo>
                      <a:pt x="13726" y="18225"/>
                    </a:lnTo>
                    <a:lnTo>
                      <a:pt x="13600" y="18371"/>
                    </a:lnTo>
                    <a:lnTo>
                      <a:pt x="13621" y="18455"/>
                    </a:lnTo>
                    <a:lnTo>
                      <a:pt x="13600" y="18664"/>
                    </a:lnTo>
                    <a:lnTo>
                      <a:pt x="13705" y="18748"/>
                    </a:lnTo>
                    <a:lnTo>
                      <a:pt x="13789" y="18895"/>
                    </a:lnTo>
                    <a:lnTo>
                      <a:pt x="13810" y="19083"/>
                    </a:lnTo>
                    <a:lnTo>
                      <a:pt x="14019" y="19355"/>
                    </a:lnTo>
                    <a:lnTo>
                      <a:pt x="14165" y="19397"/>
                    </a:lnTo>
                    <a:lnTo>
                      <a:pt x="14270" y="19480"/>
                    </a:lnTo>
                    <a:lnTo>
                      <a:pt x="14333" y="19606"/>
                    </a:lnTo>
                    <a:lnTo>
                      <a:pt x="14437" y="19627"/>
                    </a:lnTo>
                    <a:lnTo>
                      <a:pt x="14458" y="19585"/>
                    </a:lnTo>
                    <a:lnTo>
                      <a:pt x="14542" y="19564"/>
                    </a:lnTo>
                    <a:lnTo>
                      <a:pt x="14688" y="19585"/>
                    </a:lnTo>
                    <a:lnTo>
                      <a:pt x="14835" y="19731"/>
                    </a:lnTo>
                    <a:lnTo>
                      <a:pt x="14960" y="19773"/>
                    </a:lnTo>
                    <a:lnTo>
                      <a:pt x="15086" y="19899"/>
                    </a:lnTo>
                    <a:lnTo>
                      <a:pt x="15107" y="20003"/>
                    </a:lnTo>
                    <a:lnTo>
                      <a:pt x="15212" y="20045"/>
                    </a:lnTo>
                    <a:lnTo>
                      <a:pt x="15358" y="20192"/>
                    </a:lnTo>
                    <a:lnTo>
                      <a:pt x="15421" y="20192"/>
                    </a:lnTo>
                    <a:lnTo>
                      <a:pt x="15463" y="20108"/>
                    </a:lnTo>
                    <a:lnTo>
                      <a:pt x="15693" y="20003"/>
                    </a:lnTo>
                    <a:lnTo>
                      <a:pt x="15776" y="19899"/>
                    </a:lnTo>
                    <a:lnTo>
                      <a:pt x="15902" y="19899"/>
                    </a:lnTo>
                    <a:lnTo>
                      <a:pt x="16048" y="19773"/>
                    </a:lnTo>
                    <a:lnTo>
                      <a:pt x="16153" y="19773"/>
                    </a:lnTo>
                    <a:lnTo>
                      <a:pt x="16195" y="19711"/>
                    </a:lnTo>
                    <a:lnTo>
                      <a:pt x="16153" y="19669"/>
                    </a:lnTo>
                    <a:lnTo>
                      <a:pt x="16048" y="19627"/>
                    </a:lnTo>
                    <a:lnTo>
                      <a:pt x="16090" y="19564"/>
                    </a:lnTo>
                    <a:lnTo>
                      <a:pt x="16320" y="19397"/>
                    </a:lnTo>
                    <a:lnTo>
                      <a:pt x="16509" y="19522"/>
                    </a:lnTo>
                    <a:lnTo>
                      <a:pt x="16509" y="19669"/>
                    </a:lnTo>
                    <a:lnTo>
                      <a:pt x="16258" y="19794"/>
                    </a:lnTo>
                    <a:lnTo>
                      <a:pt x="16320" y="19899"/>
                    </a:lnTo>
                    <a:lnTo>
                      <a:pt x="16404" y="19920"/>
                    </a:lnTo>
                    <a:lnTo>
                      <a:pt x="16467" y="19815"/>
                    </a:lnTo>
                    <a:lnTo>
                      <a:pt x="16572" y="19731"/>
                    </a:lnTo>
                    <a:lnTo>
                      <a:pt x="16676" y="19815"/>
                    </a:lnTo>
                    <a:lnTo>
                      <a:pt x="16676" y="19920"/>
                    </a:lnTo>
                    <a:lnTo>
                      <a:pt x="16613" y="19920"/>
                    </a:lnTo>
                    <a:lnTo>
                      <a:pt x="16509" y="20003"/>
                    </a:lnTo>
                    <a:lnTo>
                      <a:pt x="16655" y="20192"/>
                    </a:lnTo>
                    <a:lnTo>
                      <a:pt x="16676" y="20401"/>
                    </a:lnTo>
                    <a:lnTo>
                      <a:pt x="16760" y="20338"/>
                    </a:lnTo>
                    <a:lnTo>
                      <a:pt x="16844" y="20359"/>
                    </a:lnTo>
                    <a:lnTo>
                      <a:pt x="16844" y="20464"/>
                    </a:lnTo>
                    <a:lnTo>
                      <a:pt x="16927" y="20610"/>
                    </a:lnTo>
                    <a:lnTo>
                      <a:pt x="16990" y="20443"/>
                    </a:lnTo>
                    <a:lnTo>
                      <a:pt x="16990" y="20296"/>
                    </a:lnTo>
                    <a:lnTo>
                      <a:pt x="16885" y="20359"/>
                    </a:lnTo>
                    <a:lnTo>
                      <a:pt x="16885" y="20317"/>
                    </a:lnTo>
                    <a:lnTo>
                      <a:pt x="16948" y="20234"/>
                    </a:lnTo>
                    <a:lnTo>
                      <a:pt x="17241" y="20234"/>
                    </a:lnTo>
                    <a:lnTo>
                      <a:pt x="17262" y="20296"/>
                    </a:lnTo>
                    <a:lnTo>
                      <a:pt x="17304" y="20234"/>
                    </a:lnTo>
                    <a:lnTo>
                      <a:pt x="17450" y="20024"/>
                    </a:lnTo>
                    <a:lnTo>
                      <a:pt x="17764" y="19836"/>
                    </a:lnTo>
                    <a:lnTo>
                      <a:pt x="17911" y="19711"/>
                    </a:lnTo>
                    <a:lnTo>
                      <a:pt x="17827" y="19711"/>
                    </a:lnTo>
                    <a:lnTo>
                      <a:pt x="17764" y="19731"/>
                    </a:lnTo>
                    <a:lnTo>
                      <a:pt x="17785" y="19711"/>
                    </a:lnTo>
                    <a:lnTo>
                      <a:pt x="17681" y="19669"/>
                    </a:lnTo>
                    <a:lnTo>
                      <a:pt x="17932" y="19669"/>
                    </a:lnTo>
                    <a:lnTo>
                      <a:pt x="18183" y="19606"/>
                    </a:lnTo>
                    <a:lnTo>
                      <a:pt x="18622" y="19501"/>
                    </a:lnTo>
                    <a:lnTo>
                      <a:pt x="18957" y="19585"/>
                    </a:lnTo>
                    <a:lnTo>
                      <a:pt x="19124" y="19501"/>
                    </a:lnTo>
                    <a:lnTo>
                      <a:pt x="19124" y="19397"/>
                    </a:lnTo>
                    <a:lnTo>
                      <a:pt x="19229" y="19397"/>
                    </a:lnTo>
                    <a:lnTo>
                      <a:pt x="19333" y="19313"/>
                    </a:lnTo>
                    <a:lnTo>
                      <a:pt x="19438" y="19104"/>
                    </a:lnTo>
                    <a:lnTo>
                      <a:pt x="19375" y="18895"/>
                    </a:lnTo>
                    <a:lnTo>
                      <a:pt x="19375" y="18769"/>
                    </a:lnTo>
                    <a:lnTo>
                      <a:pt x="19585" y="18560"/>
                    </a:lnTo>
                    <a:lnTo>
                      <a:pt x="19585" y="18225"/>
                    </a:lnTo>
                    <a:lnTo>
                      <a:pt x="19668" y="18099"/>
                    </a:lnTo>
                    <a:lnTo>
                      <a:pt x="19710" y="17869"/>
                    </a:lnTo>
                    <a:lnTo>
                      <a:pt x="19815" y="17827"/>
                    </a:lnTo>
                    <a:lnTo>
                      <a:pt x="19815" y="17702"/>
                    </a:lnTo>
                    <a:lnTo>
                      <a:pt x="20170" y="17283"/>
                    </a:lnTo>
                    <a:lnTo>
                      <a:pt x="20275" y="17262"/>
                    </a:lnTo>
                    <a:lnTo>
                      <a:pt x="20317" y="17011"/>
                    </a:lnTo>
                    <a:lnTo>
                      <a:pt x="20442" y="16823"/>
                    </a:lnTo>
                    <a:lnTo>
                      <a:pt x="20547" y="16593"/>
                    </a:lnTo>
                    <a:lnTo>
                      <a:pt x="20694" y="16446"/>
                    </a:lnTo>
                    <a:lnTo>
                      <a:pt x="20652" y="16342"/>
                    </a:lnTo>
                    <a:lnTo>
                      <a:pt x="20756" y="16258"/>
                    </a:lnTo>
                    <a:lnTo>
                      <a:pt x="20861" y="16049"/>
                    </a:lnTo>
                    <a:lnTo>
                      <a:pt x="20798" y="15965"/>
                    </a:lnTo>
                    <a:lnTo>
                      <a:pt x="20966" y="15902"/>
                    </a:lnTo>
                    <a:lnTo>
                      <a:pt x="21070" y="15714"/>
                    </a:lnTo>
                    <a:lnTo>
                      <a:pt x="21154" y="15630"/>
                    </a:lnTo>
                    <a:lnTo>
                      <a:pt x="21258" y="15442"/>
                    </a:lnTo>
                    <a:lnTo>
                      <a:pt x="21426" y="15400"/>
                    </a:lnTo>
                    <a:lnTo>
                      <a:pt x="21530" y="15338"/>
                    </a:lnTo>
                    <a:lnTo>
                      <a:pt x="21342" y="15338"/>
                    </a:lnTo>
                    <a:lnTo>
                      <a:pt x="21384" y="15296"/>
                    </a:lnTo>
                    <a:lnTo>
                      <a:pt x="21593" y="15254"/>
                    </a:lnTo>
                    <a:lnTo>
                      <a:pt x="21782" y="15170"/>
                    </a:lnTo>
                    <a:lnTo>
                      <a:pt x="21802" y="15003"/>
                    </a:lnTo>
                    <a:lnTo>
                      <a:pt x="21782" y="14961"/>
                    </a:lnTo>
                    <a:lnTo>
                      <a:pt x="21802" y="14814"/>
                    </a:lnTo>
                    <a:lnTo>
                      <a:pt x="22012" y="14689"/>
                    </a:lnTo>
                    <a:lnTo>
                      <a:pt x="22012" y="14563"/>
                    </a:lnTo>
                    <a:lnTo>
                      <a:pt x="22158" y="14501"/>
                    </a:lnTo>
                    <a:lnTo>
                      <a:pt x="22284" y="14291"/>
                    </a:lnTo>
                    <a:lnTo>
                      <a:pt x="22263" y="14187"/>
                    </a:lnTo>
                    <a:lnTo>
                      <a:pt x="22305" y="14019"/>
                    </a:lnTo>
                    <a:lnTo>
                      <a:pt x="22284" y="13957"/>
                    </a:lnTo>
                    <a:lnTo>
                      <a:pt x="22284" y="13852"/>
                    </a:lnTo>
                    <a:lnTo>
                      <a:pt x="22430" y="13496"/>
                    </a:lnTo>
                    <a:lnTo>
                      <a:pt x="22493" y="13287"/>
                    </a:lnTo>
                    <a:lnTo>
                      <a:pt x="22702" y="12910"/>
                    </a:lnTo>
                    <a:lnTo>
                      <a:pt x="22702" y="12785"/>
                    </a:lnTo>
                    <a:lnTo>
                      <a:pt x="22807" y="12492"/>
                    </a:lnTo>
                    <a:lnTo>
                      <a:pt x="22953" y="12366"/>
                    </a:lnTo>
                    <a:lnTo>
                      <a:pt x="23016" y="12199"/>
                    </a:lnTo>
                    <a:lnTo>
                      <a:pt x="22953" y="12053"/>
                    </a:lnTo>
                    <a:lnTo>
                      <a:pt x="23058" y="11927"/>
                    </a:lnTo>
                    <a:lnTo>
                      <a:pt x="22995" y="11655"/>
                    </a:lnTo>
                    <a:lnTo>
                      <a:pt x="22995" y="11529"/>
                    </a:lnTo>
                    <a:lnTo>
                      <a:pt x="22911" y="11320"/>
                    </a:lnTo>
                    <a:lnTo>
                      <a:pt x="22891" y="11236"/>
                    </a:lnTo>
                    <a:lnTo>
                      <a:pt x="22849" y="11111"/>
                    </a:lnTo>
                    <a:lnTo>
                      <a:pt x="22911" y="11069"/>
                    </a:lnTo>
                    <a:lnTo>
                      <a:pt x="22911" y="10923"/>
                    </a:lnTo>
                    <a:lnTo>
                      <a:pt x="23016" y="10776"/>
                    </a:lnTo>
                    <a:lnTo>
                      <a:pt x="23016" y="10713"/>
                    </a:lnTo>
                    <a:lnTo>
                      <a:pt x="22995" y="10379"/>
                    </a:lnTo>
                    <a:lnTo>
                      <a:pt x="23058" y="10253"/>
                    </a:lnTo>
                    <a:lnTo>
                      <a:pt x="23016" y="10190"/>
                    </a:lnTo>
                    <a:lnTo>
                      <a:pt x="22995" y="10065"/>
                    </a:lnTo>
                    <a:lnTo>
                      <a:pt x="22995" y="9856"/>
                    </a:lnTo>
                    <a:lnTo>
                      <a:pt x="22932" y="9835"/>
                    </a:lnTo>
                    <a:lnTo>
                      <a:pt x="22995" y="9688"/>
                    </a:lnTo>
                    <a:lnTo>
                      <a:pt x="22891" y="9667"/>
                    </a:lnTo>
                    <a:lnTo>
                      <a:pt x="22828" y="9542"/>
                    </a:lnTo>
                    <a:lnTo>
                      <a:pt x="22828" y="9416"/>
                    </a:lnTo>
                    <a:lnTo>
                      <a:pt x="22702" y="9312"/>
                    </a:lnTo>
                    <a:lnTo>
                      <a:pt x="22619" y="9144"/>
                    </a:lnTo>
                    <a:lnTo>
                      <a:pt x="22598" y="8956"/>
                    </a:lnTo>
                    <a:lnTo>
                      <a:pt x="22514" y="8830"/>
                    </a:lnTo>
                    <a:lnTo>
                      <a:pt x="22430" y="8830"/>
                    </a:lnTo>
                    <a:lnTo>
                      <a:pt x="22367" y="8851"/>
                    </a:lnTo>
                    <a:lnTo>
                      <a:pt x="22284" y="8809"/>
                    </a:lnTo>
                    <a:lnTo>
                      <a:pt x="22263" y="8642"/>
                    </a:lnTo>
                    <a:lnTo>
                      <a:pt x="22200" y="8621"/>
                    </a:lnTo>
                    <a:lnTo>
                      <a:pt x="22179" y="8537"/>
                    </a:lnTo>
                    <a:lnTo>
                      <a:pt x="22054" y="8412"/>
                    </a:lnTo>
                    <a:lnTo>
                      <a:pt x="21970" y="8370"/>
                    </a:lnTo>
                    <a:lnTo>
                      <a:pt x="22012" y="8265"/>
                    </a:lnTo>
                    <a:lnTo>
                      <a:pt x="21949" y="8119"/>
                    </a:lnTo>
                    <a:lnTo>
                      <a:pt x="22054" y="7993"/>
                    </a:lnTo>
                    <a:lnTo>
                      <a:pt x="22074" y="7805"/>
                    </a:lnTo>
                    <a:lnTo>
                      <a:pt x="22012" y="7742"/>
                    </a:lnTo>
                    <a:lnTo>
                      <a:pt x="22054" y="7638"/>
                    </a:lnTo>
                    <a:lnTo>
                      <a:pt x="21970" y="7575"/>
                    </a:lnTo>
                    <a:lnTo>
                      <a:pt x="21949" y="7638"/>
                    </a:lnTo>
                    <a:lnTo>
                      <a:pt x="21991" y="7679"/>
                    </a:lnTo>
                    <a:lnTo>
                      <a:pt x="21949" y="7763"/>
                    </a:lnTo>
                    <a:lnTo>
                      <a:pt x="21677" y="7533"/>
                    </a:lnTo>
                    <a:lnTo>
                      <a:pt x="21635" y="7366"/>
                    </a:lnTo>
                    <a:lnTo>
                      <a:pt x="21572" y="7387"/>
                    </a:lnTo>
                    <a:lnTo>
                      <a:pt x="21572" y="7470"/>
                    </a:lnTo>
                    <a:lnTo>
                      <a:pt x="21551" y="7575"/>
                    </a:lnTo>
                    <a:lnTo>
                      <a:pt x="21593" y="7763"/>
                    </a:lnTo>
                    <a:lnTo>
                      <a:pt x="21468" y="7596"/>
                    </a:lnTo>
                    <a:lnTo>
                      <a:pt x="21426" y="7659"/>
                    </a:lnTo>
                    <a:lnTo>
                      <a:pt x="21426" y="7554"/>
                    </a:lnTo>
                    <a:lnTo>
                      <a:pt x="21363" y="7470"/>
                    </a:lnTo>
                    <a:lnTo>
                      <a:pt x="21342" y="7135"/>
                    </a:lnTo>
                    <a:lnTo>
                      <a:pt x="21384" y="7115"/>
                    </a:lnTo>
                    <a:lnTo>
                      <a:pt x="21384" y="7031"/>
                    </a:lnTo>
                    <a:lnTo>
                      <a:pt x="21279" y="6947"/>
                    </a:lnTo>
                    <a:lnTo>
                      <a:pt x="21321" y="6863"/>
                    </a:lnTo>
                    <a:lnTo>
                      <a:pt x="21238" y="6801"/>
                    </a:lnTo>
                    <a:lnTo>
                      <a:pt x="21258" y="6696"/>
                    </a:lnTo>
                    <a:lnTo>
                      <a:pt x="21070" y="6529"/>
                    </a:lnTo>
                    <a:lnTo>
                      <a:pt x="21028" y="6424"/>
                    </a:lnTo>
                    <a:lnTo>
                      <a:pt x="21028" y="6299"/>
                    </a:lnTo>
                    <a:lnTo>
                      <a:pt x="21133" y="6319"/>
                    </a:lnTo>
                    <a:lnTo>
                      <a:pt x="21133" y="6194"/>
                    </a:lnTo>
                    <a:lnTo>
                      <a:pt x="21028" y="6027"/>
                    </a:lnTo>
                    <a:lnTo>
                      <a:pt x="20966" y="6068"/>
                    </a:lnTo>
                    <a:lnTo>
                      <a:pt x="20861" y="6068"/>
                    </a:lnTo>
                    <a:lnTo>
                      <a:pt x="20756" y="5880"/>
                    </a:lnTo>
                    <a:lnTo>
                      <a:pt x="20694" y="5880"/>
                    </a:lnTo>
                    <a:lnTo>
                      <a:pt x="20589" y="5796"/>
                    </a:lnTo>
                    <a:lnTo>
                      <a:pt x="20505" y="5859"/>
                    </a:lnTo>
                    <a:lnTo>
                      <a:pt x="20484" y="5796"/>
                    </a:lnTo>
                    <a:lnTo>
                      <a:pt x="20338" y="5754"/>
                    </a:lnTo>
                    <a:lnTo>
                      <a:pt x="20275" y="5817"/>
                    </a:lnTo>
                    <a:lnTo>
                      <a:pt x="20317" y="5713"/>
                    </a:lnTo>
                    <a:lnTo>
                      <a:pt x="20442" y="5692"/>
                    </a:lnTo>
                    <a:lnTo>
                      <a:pt x="20442" y="5608"/>
                    </a:lnTo>
                    <a:lnTo>
                      <a:pt x="20422" y="5545"/>
                    </a:lnTo>
                    <a:lnTo>
                      <a:pt x="20296" y="5566"/>
                    </a:lnTo>
                    <a:lnTo>
                      <a:pt x="20191" y="5545"/>
                    </a:lnTo>
                    <a:lnTo>
                      <a:pt x="20170" y="5482"/>
                    </a:lnTo>
                    <a:lnTo>
                      <a:pt x="20087" y="5482"/>
                    </a:lnTo>
                    <a:lnTo>
                      <a:pt x="19857" y="5336"/>
                    </a:lnTo>
                    <a:lnTo>
                      <a:pt x="19752" y="5127"/>
                    </a:lnTo>
                    <a:lnTo>
                      <a:pt x="19710" y="4918"/>
                    </a:lnTo>
                    <a:lnTo>
                      <a:pt x="19668" y="4771"/>
                    </a:lnTo>
                    <a:lnTo>
                      <a:pt x="19668" y="4666"/>
                    </a:lnTo>
                    <a:lnTo>
                      <a:pt x="19710" y="4646"/>
                    </a:lnTo>
                    <a:lnTo>
                      <a:pt x="19773" y="4415"/>
                    </a:lnTo>
                    <a:lnTo>
                      <a:pt x="19689" y="4122"/>
                    </a:lnTo>
                    <a:lnTo>
                      <a:pt x="19647" y="3976"/>
                    </a:lnTo>
                    <a:lnTo>
                      <a:pt x="19689" y="3934"/>
                    </a:lnTo>
                    <a:lnTo>
                      <a:pt x="19606" y="3892"/>
                    </a:lnTo>
                    <a:lnTo>
                      <a:pt x="19543" y="3892"/>
                    </a:lnTo>
                    <a:lnTo>
                      <a:pt x="19438" y="3662"/>
                    </a:lnTo>
                    <a:lnTo>
                      <a:pt x="19438" y="3369"/>
                    </a:lnTo>
                    <a:lnTo>
                      <a:pt x="19459" y="3348"/>
                    </a:lnTo>
                    <a:lnTo>
                      <a:pt x="19459" y="3265"/>
                    </a:lnTo>
                    <a:lnTo>
                      <a:pt x="19396" y="3202"/>
                    </a:lnTo>
                    <a:lnTo>
                      <a:pt x="19375" y="2846"/>
                    </a:lnTo>
                    <a:lnTo>
                      <a:pt x="19438" y="2762"/>
                    </a:lnTo>
                    <a:lnTo>
                      <a:pt x="19375" y="2637"/>
                    </a:lnTo>
                    <a:lnTo>
                      <a:pt x="19438" y="2616"/>
                    </a:lnTo>
                    <a:lnTo>
                      <a:pt x="19438" y="2532"/>
                    </a:lnTo>
                    <a:lnTo>
                      <a:pt x="19250" y="2323"/>
                    </a:lnTo>
                    <a:lnTo>
                      <a:pt x="19124" y="2260"/>
                    </a:lnTo>
                    <a:lnTo>
                      <a:pt x="19145" y="2218"/>
                    </a:lnTo>
                    <a:lnTo>
                      <a:pt x="19020" y="2093"/>
                    </a:lnTo>
                    <a:lnTo>
                      <a:pt x="18915" y="2156"/>
                    </a:lnTo>
                    <a:lnTo>
                      <a:pt x="18852" y="2114"/>
                    </a:lnTo>
                    <a:lnTo>
                      <a:pt x="18769" y="2239"/>
                    </a:lnTo>
                    <a:lnTo>
                      <a:pt x="18706" y="2239"/>
                    </a:lnTo>
                    <a:lnTo>
                      <a:pt x="18559" y="2051"/>
                    </a:lnTo>
                    <a:lnTo>
                      <a:pt x="18601" y="1988"/>
                    </a:lnTo>
                    <a:lnTo>
                      <a:pt x="18517" y="1800"/>
                    </a:lnTo>
                    <a:lnTo>
                      <a:pt x="18538" y="1591"/>
                    </a:lnTo>
                    <a:lnTo>
                      <a:pt x="18517" y="1319"/>
                    </a:lnTo>
                    <a:lnTo>
                      <a:pt x="18497" y="1361"/>
                    </a:lnTo>
                    <a:lnTo>
                      <a:pt x="18434" y="1256"/>
                    </a:lnTo>
                    <a:lnTo>
                      <a:pt x="18497" y="1151"/>
                    </a:lnTo>
                    <a:lnTo>
                      <a:pt x="18413" y="1047"/>
                    </a:lnTo>
                    <a:lnTo>
                      <a:pt x="18392" y="942"/>
                    </a:lnTo>
                    <a:lnTo>
                      <a:pt x="18329" y="900"/>
                    </a:lnTo>
                    <a:lnTo>
                      <a:pt x="18329" y="754"/>
                    </a:lnTo>
                    <a:lnTo>
                      <a:pt x="18413" y="670"/>
                    </a:lnTo>
                    <a:lnTo>
                      <a:pt x="18329" y="649"/>
                    </a:lnTo>
                    <a:lnTo>
                      <a:pt x="18225" y="670"/>
                    </a:lnTo>
                    <a:lnTo>
                      <a:pt x="18141" y="586"/>
                    </a:lnTo>
                    <a:lnTo>
                      <a:pt x="18204" y="314"/>
                    </a:lnTo>
                    <a:lnTo>
                      <a:pt x="18183" y="252"/>
                    </a:lnTo>
                    <a:lnTo>
                      <a:pt x="18120" y="105"/>
                    </a:lnTo>
                    <a:lnTo>
                      <a:pt x="18015" y="63"/>
                    </a:lnTo>
                    <a:lnTo>
                      <a:pt x="18015"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7" name="Google Shape;937;p33"/>
              <p:cNvSpPr/>
              <p:nvPr/>
            </p:nvSpPr>
            <p:spPr>
              <a:xfrm>
                <a:off x="5683950" y="3957275"/>
                <a:ext cx="54950" cy="71175"/>
              </a:xfrm>
              <a:custGeom>
                <a:rect b="b" l="l" r="r" t="t"/>
                <a:pathLst>
                  <a:path extrusionOk="0" h="2847" w="2198">
                    <a:moveTo>
                      <a:pt x="168" y="1"/>
                    </a:moveTo>
                    <a:lnTo>
                      <a:pt x="126" y="64"/>
                    </a:lnTo>
                    <a:lnTo>
                      <a:pt x="126" y="189"/>
                    </a:lnTo>
                    <a:lnTo>
                      <a:pt x="105" y="210"/>
                    </a:lnTo>
                    <a:lnTo>
                      <a:pt x="105" y="336"/>
                    </a:lnTo>
                    <a:lnTo>
                      <a:pt x="126" y="587"/>
                    </a:lnTo>
                    <a:lnTo>
                      <a:pt x="105" y="733"/>
                    </a:lnTo>
                    <a:lnTo>
                      <a:pt x="126" y="1005"/>
                    </a:lnTo>
                    <a:lnTo>
                      <a:pt x="168" y="1214"/>
                    </a:lnTo>
                    <a:lnTo>
                      <a:pt x="126" y="1361"/>
                    </a:lnTo>
                    <a:lnTo>
                      <a:pt x="189" y="1382"/>
                    </a:lnTo>
                    <a:lnTo>
                      <a:pt x="189" y="1466"/>
                    </a:lnTo>
                    <a:lnTo>
                      <a:pt x="294" y="1570"/>
                    </a:lnTo>
                    <a:lnTo>
                      <a:pt x="168" y="1570"/>
                    </a:lnTo>
                    <a:lnTo>
                      <a:pt x="64" y="1466"/>
                    </a:lnTo>
                    <a:lnTo>
                      <a:pt x="1" y="1570"/>
                    </a:lnTo>
                    <a:lnTo>
                      <a:pt x="1" y="1779"/>
                    </a:lnTo>
                    <a:lnTo>
                      <a:pt x="85" y="1842"/>
                    </a:lnTo>
                    <a:lnTo>
                      <a:pt x="64" y="1884"/>
                    </a:lnTo>
                    <a:lnTo>
                      <a:pt x="64" y="2198"/>
                    </a:lnTo>
                    <a:lnTo>
                      <a:pt x="105" y="2261"/>
                    </a:lnTo>
                    <a:lnTo>
                      <a:pt x="85" y="2303"/>
                    </a:lnTo>
                    <a:lnTo>
                      <a:pt x="105" y="2470"/>
                    </a:lnTo>
                    <a:lnTo>
                      <a:pt x="210" y="2491"/>
                    </a:lnTo>
                    <a:lnTo>
                      <a:pt x="168" y="2575"/>
                    </a:lnTo>
                    <a:lnTo>
                      <a:pt x="168" y="2700"/>
                    </a:lnTo>
                    <a:lnTo>
                      <a:pt x="210" y="2721"/>
                    </a:lnTo>
                    <a:lnTo>
                      <a:pt x="315" y="2700"/>
                    </a:lnTo>
                    <a:lnTo>
                      <a:pt x="398" y="2784"/>
                    </a:lnTo>
                    <a:lnTo>
                      <a:pt x="503" y="2637"/>
                    </a:lnTo>
                    <a:lnTo>
                      <a:pt x="503" y="2742"/>
                    </a:lnTo>
                    <a:lnTo>
                      <a:pt x="545" y="2847"/>
                    </a:lnTo>
                    <a:lnTo>
                      <a:pt x="649" y="2847"/>
                    </a:lnTo>
                    <a:lnTo>
                      <a:pt x="754" y="2700"/>
                    </a:lnTo>
                    <a:lnTo>
                      <a:pt x="796" y="2595"/>
                    </a:lnTo>
                    <a:lnTo>
                      <a:pt x="838" y="2407"/>
                    </a:lnTo>
                    <a:lnTo>
                      <a:pt x="921" y="2491"/>
                    </a:lnTo>
                    <a:lnTo>
                      <a:pt x="942" y="2428"/>
                    </a:lnTo>
                    <a:lnTo>
                      <a:pt x="1047" y="2365"/>
                    </a:lnTo>
                    <a:lnTo>
                      <a:pt x="1110" y="2219"/>
                    </a:lnTo>
                    <a:lnTo>
                      <a:pt x="1110" y="2365"/>
                    </a:lnTo>
                    <a:lnTo>
                      <a:pt x="1173" y="2386"/>
                    </a:lnTo>
                    <a:lnTo>
                      <a:pt x="1235" y="2282"/>
                    </a:lnTo>
                    <a:lnTo>
                      <a:pt x="1340" y="2261"/>
                    </a:lnTo>
                    <a:lnTo>
                      <a:pt x="1382" y="2303"/>
                    </a:lnTo>
                    <a:lnTo>
                      <a:pt x="1361" y="2407"/>
                    </a:lnTo>
                    <a:lnTo>
                      <a:pt x="1256" y="2365"/>
                    </a:lnTo>
                    <a:lnTo>
                      <a:pt x="1256" y="2512"/>
                    </a:lnTo>
                    <a:lnTo>
                      <a:pt x="1361" y="2470"/>
                    </a:lnTo>
                    <a:lnTo>
                      <a:pt x="1424" y="2491"/>
                    </a:lnTo>
                    <a:lnTo>
                      <a:pt x="1549" y="2303"/>
                    </a:lnTo>
                    <a:lnTo>
                      <a:pt x="1549" y="2219"/>
                    </a:lnTo>
                    <a:lnTo>
                      <a:pt x="1466" y="2177"/>
                    </a:lnTo>
                    <a:lnTo>
                      <a:pt x="1549" y="2072"/>
                    </a:lnTo>
                    <a:lnTo>
                      <a:pt x="1549" y="1947"/>
                    </a:lnTo>
                    <a:lnTo>
                      <a:pt x="1633" y="1947"/>
                    </a:lnTo>
                    <a:lnTo>
                      <a:pt x="1675" y="1884"/>
                    </a:lnTo>
                    <a:lnTo>
                      <a:pt x="1675" y="1633"/>
                    </a:lnTo>
                    <a:lnTo>
                      <a:pt x="1758" y="1570"/>
                    </a:lnTo>
                    <a:lnTo>
                      <a:pt x="1800" y="1466"/>
                    </a:lnTo>
                    <a:lnTo>
                      <a:pt x="1842" y="1633"/>
                    </a:lnTo>
                    <a:lnTo>
                      <a:pt x="1863" y="1696"/>
                    </a:lnTo>
                    <a:lnTo>
                      <a:pt x="1905" y="1570"/>
                    </a:lnTo>
                    <a:lnTo>
                      <a:pt x="1905" y="1466"/>
                    </a:lnTo>
                    <a:lnTo>
                      <a:pt x="1947" y="1424"/>
                    </a:lnTo>
                    <a:lnTo>
                      <a:pt x="1905" y="1256"/>
                    </a:lnTo>
                    <a:lnTo>
                      <a:pt x="1989" y="1131"/>
                    </a:lnTo>
                    <a:lnTo>
                      <a:pt x="1989" y="922"/>
                    </a:lnTo>
                    <a:lnTo>
                      <a:pt x="2093" y="796"/>
                    </a:lnTo>
                    <a:lnTo>
                      <a:pt x="2156" y="503"/>
                    </a:lnTo>
                    <a:lnTo>
                      <a:pt x="2198" y="398"/>
                    </a:lnTo>
                    <a:lnTo>
                      <a:pt x="2072" y="294"/>
                    </a:lnTo>
                    <a:lnTo>
                      <a:pt x="1947" y="294"/>
                    </a:lnTo>
                    <a:lnTo>
                      <a:pt x="1947" y="315"/>
                    </a:lnTo>
                    <a:lnTo>
                      <a:pt x="1884" y="419"/>
                    </a:lnTo>
                    <a:lnTo>
                      <a:pt x="1863" y="398"/>
                    </a:lnTo>
                    <a:lnTo>
                      <a:pt x="1800" y="398"/>
                    </a:lnTo>
                    <a:lnTo>
                      <a:pt x="1738" y="440"/>
                    </a:lnTo>
                    <a:lnTo>
                      <a:pt x="1675" y="503"/>
                    </a:lnTo>
                    <a:lnTo>
                      <a:pt x="1340" y="482"/>
                    </a:lnTo>
                    <a:lnTo>
                      <a:pt x="1256" y="524"/>
                    </a:lnTo>
                    <a:lnTo>
                      <a:pt x="1256" y="629"/>
                    </a:lnTo>
                    <a:lnTo>
                      <a:pt x="1173" y="545"/>
                    </a:lnTo>
                    <a:lnTo>
                      <a:pt x="1068" y="545"/>
                    </a:lnTo>
                    <a:lnTo>
                      <a:pt x="1005" y="608"/>
                    </a:lnTo>
                    <a:lnTo>
                      <a:pt x="901" y="524"/>
                    </a:lnTo>
                    <a:lnTo>
                      <a:pt x="733" y="398"/>
                    </a:lnTo>
                    <a:lnTo>
                      <a:pt x="524" y="294"/>
                    </a:lnTo>
                    <a:lnTo>
                      <a:pt x="524" y="106"/>
                    </a:lnTo>
                    <a:lnTo>
                      <a:pt x="482" y="168"/>
                    </a:lnTo>
                    <a:lnTo>
                      <a:pt x="440" y="210"/>
                    </a:lnTo>
                    <a:lnTo>
                      <a:pt x="377" y="126"/>
                    </a:lnTo>
                    <a:lnTo>
                      <a:pt x="273" y="85"/>
                    </a:lnTo>
                    <a:lnTo>
                      <a:pt x="168"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38" name="Google Shape;938;p33"/>
            <p:cNvGrpSpPr/>
            <p:nvPr/>
          </p:nvGrpSpPr>
          <p:grpSpPr>
            <a:xfrm>
              <a:off x="5952300" y="3852150"/>
              <a:ext cx="231225" cy="287200"/>
              <a:chOff x="5952300" y="3852150"/>
              <a:chExt cx="231225" cy="287200"/>
            </a:xfrm>
          </p:grpSpPr>
          <p:sp>
            <p:nvSpPr>
              <p:cNvPr id="939" name="Google Shape;939;p33"/>
              <p:cNvSpPr/>
              <p:nvPr/>
            </p:nvSpPr>
            <p:spPr>
              <a:xfrm>
                <a:off x="5952300" y="3996525"/>
                <a:ext cx="145450" cy="142825"/>
              </a:xfrm>
              <a:custGeom>
                <a:rect b="b" l="l" r="r" t="t"/>
                <a:pathLst>
                  <a:path extrusionOk="0" h="5713" w="5818">
                    <a:moveTo>
                      <a:pt x="5064" y="0"/>
                    </a:moveTo>
                    <a:lnTo>
                      <a:pt x="4918" y="105"/>
                    </a:lnTo>
                    <a:lnTo>
                      <a:pt x="4834" y="126"/>
                    </a:lnTo>
                    <a:lnTo>
                      <a:pt x="4729" y="209"/>
                    </a:lnTo>
                    <a:lnTo>
                      <a:pt x="4729" y="377"/>
                    </a:lnTo>
                    <a:lnTo>
                      <a:pt x="4625" y="628"/>
                    </a:lnTo>
                    <a:lnTo>
                      <a:pt x="4520" y="753"/>
                    </a:lnTo>
                    <a:lnTo>
                      <a:pt x="4457" y="774"/>
                    </a:lnTo>
                    <a:lnTo>
                      <a:pt x="4332" y="942"/>
                    </a:lnTo>
                    <a:lnTo>
                      <a:pt x="4290" y="1025"/>
                    </a:lnTo>
                    <a:lnTo>
                      <a:pt x="4185" y="1067"/>
                    </a:lnTo>
                    <a:lnTo>
                      <a:pt x="4081" y="1046"/>
                    </a:lnTo>
                    <a:lnTo>
                      <a:pt x="3976" y="1130"/>
                    </a:lnTo>
                    <a:lnTo>
                      <a:pt x="3934" y="1235"/>
                    </a:lnTo>
                    <a:lnTo>
                      <a:pt x="3934" y="1339"/>
                    </a:lnTo>
                    <a:lnTo>
                      <a:pt x="3892" y="1360"/>
                    </a:lnTo>
                    <a:lnTo>
                      <a:pt x="3788" y="1465"/>
                    </a:lnTo>
                    <a:lnTo>
                      <a:pt x="3788" y="1590"/>
                    </a:lnTo>
                    <a:lnTo>
                      <a:pt x="3725" y="1674"/>
                    </a:lnTo>
                    <a:lnTo>
                      <a:pt x="3704" y="1758"/>
                    </a:lnTo>
                    <a:lnTo>
                      <a:pt x="3495" y="2009"/>
                    </a:lnTo>
                    <a:lnTo>
                      <a:pt x="3286" y="2176"/>
                    </a:lnTo>
                    <a:lnTo>
                      <a:pt x="3160" y="2197"/>
                    </a:lnTo>
                    <a:lnTo>
                      <a:pt x="2993" y="2281"/>
                    </a:lnTo>
                    <a:lnTo>
                      <a:pt x="2993" y="2344"/>
                    </a:lnTo>
                    <a:lnTo>
                      <a:pt x="2888" y="2344"/>
                    </a:lnTo>
                    <a:lnTo>
                      <a:pt x="2679" y="2469"/>
                    </a:lnTo>
                    <a:lnTo>
                      <a:pt x="2512" y="2616"/>
                    </a:lnTo>
                    <a:lnTo>
                      <a:pt x="2407" y="2637"/>
                    </a:lnTo>
                    <a:lnTo>
                      <a:pt x="2198" y="2783"/>
                    </a:lnTo>
                    <a:lnTo>
                      <a:pt x="2156" y="2846"/>
                    </a:lnTo>
                    <a:lnTo>
                      <a:pt x="2219" y="2929"/>
                    </a:lnTo>
                    <a:lnTo>
                      <a:pt x="2219" y="3055"/>
                    </a:lnTo>
                    <a:lnTo>
                      <a:pt x="2114" y="2950"/>
                    </a:lnTo>
                    <a:lnTo>
                      <a:pt x="2093" y="2929"/>
                    </a:lnTo>
                    <a:lnTo>
                      <a:pt x="1988" y="2950"/>
                    </a:lnTo>
                    <a:lnTo>
                      <a:pt x="1884" y="2992"/>
                    </a:lnTo>
                    <a:lnTo>
                      <a:pt x="1821" y="2950"/>
                    </a:lnTo>
                    <a:lnTo>
                      <a:pt x="1737" y="2950"/>
                    </a:lnTo>
                    <a:lnTo>
                      <a:pt x="1570" y="3118"/>
                    </a:lnTo>
                    <a:lnTo>
                      <a:pt x="1507" y="3201"/>
                    </a:lnTo>
                    <a:lnTo>
                      <a:pt x="1361" y="3327"/>
                    </a:lnTo>
                    <a:lnTo>
                      <a:pt x="1277" y="3348"/>
                    </a:lnTo>
                    <a:lnTo>
                      <a:pt x="1172" y="3453"/>
                    </a:lnTo>
                    <a:lnTo>
                      <a:pt x="1151" y="3620"/>
                    </a:lnTo>
                    <a:lnTo>
                      <a:pt x="1110" y="3536"/>
                    </a:lnTo>
                    <a:lnTo>
                      <a:pt x="1068" y="3473"/>
                    </a:lnTo>
                    <a:lnTo>
                      <a:pt x="1005" y="3557"/>
                    </a:lnTo>
                    <a:lnTo>
                      <a:pt x="942" y="3620"/>
                    </a:lnTo>
                    <a:lnTo>
                      <a:pt x="942" y="3746"/>
                    </a:lnTo>
                    <a:lnTo>
                      <a:pt x="879" y="3787"/>
                    </a:lnTo>
                    <a:lnTo>
                      <a:pt x="838" y="3766"/>
                    </a:lnTo>
                    <a:lnTo>
                      <a:pt x="670" y="3955"/>
                    </a:lnTo>
                    <a:lnTo>
                      <a:pt x="628" y="3955"/>
                    </a:lnTo>
                    <a:lnTo>
                      <a:pt x="566" y="4038"/>
                    </a:lnTo>
                    <a:lnTo>
                      <a:pt x="566" y="4206"/>
                    </a:lnTo>
                    <a:lnTo>
                      <a:pt x="524" y="4269"/>
                    </a:lnTo>
                    <a:lnTo>
                      <a:pt x="461" y="4164"/>
                    </a:lnTo>
                    <a:lnTo>
                      <a:pt x="419" y="4164"/>
                    </a:lnTo>
                    <a:lnTo>
                      <a:pt x="377" y="4206"/>
                    </a:lnTo>
                    <a:lnTo>
                      <a:pt x="335" y="4248"/>
                    </a:lnTo>
                    <a:lnTo>
                      <a:pt x="252" y="4415"/>
                    </a:lnTo>
                    <a:lnTo>
                      <a:pt x="252" y="4478"/>
                    </a:lnTo>
                    <a:lnTo>
                      <a:pt x="335" y="4582"/>
                    </a:lnTo>
                    <a:lnTo>
                      <a:pt x="377" y="4624"/>
                    </a:lnTo>
                    <a:lnTo>
                      <a:pt x="335" y="4666"/>
                    </a:lnTo>
                    <a:lnTo>
                      <a:pt x="252" y="4666"/>
                    </a:lnTo>
                    <a:lnTo>
                      <a:pt x="126" y="4687"/>
                    </a:lnTo>
                    <a:lnTo>
                      <a:pt x="1" y="4813"/>
                    </a:lnTo>
                    <a:lnTo>
                      <a:pt x="43" y="4834"/>
                    </a:lnTo>
                    <a:lnTo>
                      <a:pt x="126" y="4834"/>
                    </a:lnTo>
                    <a:lnTo>
                      <a:pt x="43" y="4896"/>
                    </a:lnTo>
                    <a:lnTo>
                      <a:pt x="43" y="5001"/>
                    </a:lnTo>
                    <a:lnTo>
                      <a:pt x="126" y="5085"/>
                    </a:lnTo>
                    <a:lnTo>
                      <a:pt x="168" y="5106"/>
                    </a:lnTo>
                    <a:lnTo>
                      <a:pt x="315" y="5106"/>
                    </a:lnTo>
                    <a:lnTo>
                      <a:pt x="335" y="5147"/>
                    </a:lnTo>
                    <a:lnTo>
                      <a:pt x="356" y="5147"/>
                    </a:lnTo>
                    <a:lnTo>
                      <a:pt x="377" y="5085"/>
                    </a:lnTo>
                    <a:lnTo>
                      <a:pt x="440" y="5085"/>
                    </a:lnTo>
                    <a:lnTo>
                      <a:pt x="524" y="5126"/>
                    </a:lnTo>
                    <a:lnTo>
                      <a:pt x="566" y="5210"/>
                    </a:lnTo>
                    <a:lnTo>
                      <a:pt x="545" y="5252"/>
                    </a:lnTo>
                    <a:lnTo>
                      <a:pt x="587" y="5315"/>
                    </a:lnTo>
                    <a:lnTo>
                      <a:pt x="670" y="5315"/>
                    </a:lnTo>
                    <a:lnTo>
                      <a:pt x="733" y="5336"/>
                    </a:lnTo>
                    <a:lnTo>
                      <a:pt x="754" y="5461"/>
                    </a:lnTo>
                    <a:lnTo>
                      <a:pt x="859" y="5545"/>
                    </a:lnTo>
                    <a:lnTo>
                      <a:pt x="942" y="5608"/>
                    </a:lnTo>
                    <a:lnTo>
                      <a:pt x="838" y="5670"/>
                    </a:lnTo>
                    <a:lnTo>
                      <a:pt x="879" y="5670"/>
                    </a:lnTo>
                    <a:lnTo>
                      <a:pt x="1005" y="5629"/>
                    </a:lnTo>
                    <a:lnTo>
                      <a:pt x="1005" y="5670"/>
                    </a:lnTo>
                    <a:lnTo>
                      <a:pt x="1110" y="5712"/>
                    </a:lnTo>
                    <a:lnTo>
                      <a:pt x="1256" y="5670"/>
                    </a:lnTo>
                    <a:lnTo>
                      <a:pt x="1465" y="5608"/>
                    </a:lnTo>
                    <a:lnTo>
                      <a:pt x="1612" y="5461"/>
                    </a:lnTo>
                    <a:lnTo>
                      <a:pt x="1737" y="5419"/>
                    </a:lnTo>
                    <a:lnTo>
                      <a:pt x="1737" y="5357"/>
                    </a:lnTo>
                    <a:lnTo>
                      <a:pt x="1716" y="5252"/>
                    </a:lnTo>
                    <a:lnTo>
                      <a:pt x="1800" y="5315"/>
                    </a:lnTo>
                    <a:lnTo>
                      <a:pt x="1779" y="5398"/>
                    </a:lnTo>
                    <a:lnTo>
                      <a:pt x="1905" y="5336"/>
                    </a:lnTo>
                    <a:lnTo>
                      <a:pt x="1926" y="5210"/>
                    </a:lnTo>
                    <a:lnTo>
                      <a:pt x="2009" y="5106"/>
                    </a:lnTo>
                    <a:lnTo>
                      <a:pt x="2198" y="5022"/>
                    </a:lnTo>
                    <a:lnTo>
                      <a:pt x="2323" y="5022"/>
                    </a:lnTo>
                    <a:lnTo>
                      <a:pt x="2365" y="5001"/>
                    </a:lnTo>
                    <a:lnTo>
                      <a:pt x="2365" y="4959"/>
                    </a:lnTo>
                    <a:lnTo>
                      <a:pt x="2260" y="4959"/>
                    </a:lnTo>
                    <a:lnTo>
                      <a:pt x="2323" y="4938"/>
                    </a:lnTo>
                    <a:lnTo>
                      <a:pt x="2344" y="4917"/>
                    </a:lnTo>
                    <a:lnTo>
                      <a:pt x="2323" y="4896"/>
                    </a:lnTo>
                    <a:lnTo>
                      <a:pt x="2449" y="4729"/>
                    </a:lnTo>
                    <a:lnTo>
                      <a:pt x="2532" y="4582"/>
                    </a:lnTo>
                    <a:lnTo>
                      <a:pt x="2574" y="4415"/>
                    </a:lnTo>
                    <a:lnTo>
                      <a:pt x="2658" y="4310"/>
                    </a:lnTo>
                    <a:lnTo>
                      <a:pt x="2930" y="4143"/>
                    </a:lnTo>
                    <a:lnTo>
                      <a:pt x="2972" y="4038"/>
                    </a:lnTo>
                    <a:lnTo>
                      <a:pt x="2993" y="3913"/>
                    </a:lnTo>
                    <a:lnTo>
                      <a:pt x="3097" y="3746"/>
                    </a:lnTo>
                    <a:lnTo>
                      <a:pt x="3160" y="3641"/>
                    </a:lnTo>
                    <a:lnTo>
                      <a:pt x="3181" y="3536"/>
                    </a:lnTo>
                    <a:lnTo>
                      <a:pt x="3265" y="3432"/>
                    </a:lnTo>
                    <a:lnTo>
                      <a:pt x="3369" y="3369"/>
                    </a:lnTo>
                    <a:lnTo>
                      <a:pt x="3390" y="3264"/>
                    </a:lnTo>
                    <a:lnTo>
                      <a:pt x="3474" y="3348"/>
                    </a:lnTo>
                    <a:lnTo>
                      <a:pt x="3516" y="3348"/>
                    </a:lnTo>
                    <a:lnTo>
                      <a:pt x="3558" y="3243"/>
                    </a:lnTo>
                    <a:lnTo>
                      <a:pt x="3662" y="3243"/>
                    </a:lnTo>
                    <a:lnTo>
                      <a:pt x="3725" y="3222"/>
                    </a:lnTo>
                    <a:lnTo>
                      <a:pt x="3788" y="3139"/>
                    </a:lnTo>
                    <a:lnTo>
                      <a:pt x="3788" y="3034"/>
                    </a:lnTo>
                    <a:lnTo>
                      <a:pt x="3704" y="2950"/>
                    </a:lnTo>
                    <a:lnTo>
                      <a:pt x="3704" y="2950"/>
                    </a:lnTo>
                    <a:lnTo>
                      <a:pt x="3809" y="3013"/>
                    </a:lnTo>
                    <a:lnTo>
                      <a:pt x="3830" y="3139"/>
                    </a:lnTo>
                    <a:lnTo>
                      <a:pt x="3892" y="3139"/>
                    </a:lnTo>
                    <a:lnTo>
                      <a:pt x="3976" y="3118"/>
                    </a:lnTo>
                    <a:lnTo>
                      <a:pt x="3976" y="3055"/>
                    </a:lnTo>
                    <a:lnTo>
                      <a:pt x="4039" y="3013"/>
                    </a:lnTo>
                    <a:lnTo>
                      <a:pt x="4123" y="3034"/>
                    </a:lnTo>
                    <a:lnTo>
                      <a:pt x="4123" y="3097"/>
                    </a:lnTo>
                    <a:lnTo>
                      <a:pt x="4018" y="3139"/>
                    </a:lnTo>
                    <a:lnTo>
                      <a:pt x="4123" y="3139"/>
                    </a:lnTo>
                    <a:lnTo>
                      <a:pt x="4227" y="3160"/>
                    </a:lnTo>
                    <a:lnTo>
                      <a:pt x="4248" y="3118"/>
                    </a:lnTo>
                    <a:lnTo>
                      <a:pt x="4248" y="3034"/>
                    </a:lnTo>
                    <a:lnTo>
                      <a:pt x="4290" y="2992"/>
                    </a:lnTo>
                    <a:lnTo>
                      <a:pt x="4311" y="3013"/>
                    </a:lnTo>
                    <a:lnTo>
                      <a:pt x="4311" y="3139"/>
                    </a:lnTo>
                    <a:lnTo>
                      <a:pt x="4332" y="3160"/>
                    </a:lnTo>
                    <a:lnTo>
                      <a:pt x="4395" y="3118"/>
                    </a:lnTo>
                    <a:lnTo>
                      <a:pt x="4416" y="2950"/>
                    </a:lnTo>
                    <a:lnTo>
                      <a:pt x="4353" y="2867"/>
                    </a:lnTo>
                    <a:lnTo>
                      <a:pt x="4290" y="2867"/>
                    </a:lnTo>
                    <a:lnTo>
                      <a:pt x="4311" y="2825"/>
                    </a:lnTo>
                    <a:lnTo>
                      <a:pt x="4311" y="2699"/>
                    </a:lnTo>
                    <a:lnTo>
                      <a:pt x="4332" y="2511"/>
                    </a:lnTo>
                    <a:lnTo>
                      <a:pt x="4416" y="2490"/>
                    </a:lnTo>
                    <a:lnTo>
                      <a:pt x="4562" y="2427"/>
                    </a:lnTo>
                    <a:lnTo>
                      <a:pt x="4750" y="2323"/>
                    </a:lnTo>
                    <a:lnTo>
                      <a:pt x="4771" y="2260"/>
                    </a:lnTo>
                    <a:lnTo>
                      <a:pt x="4918" y="2093"/>
                    </a:lnTo>
                    <a:lnTo>
                      <a:pt x="4918" y="1988"/>
                    </a:lnTo>
                    <a:lnTo>
                      <a:pt x="5043" y="1862"/>
                    </a:lnTo>
                    <a:lnTo>
                      <a:pt x="5127" y="1883"/>
                    </a:lnTo>
                    <a:lnTo>
                      <a:pt x="5127" y="1821"/>
                    </a:lnTo>
                    <a:lnTo>
                      <a:pt x="5336" y="1632"/>
                    </a:lnTo>
                    <a:lnTo>
                      <a:pt x="5336" y="1549"/>
                    </a:lnTo>
                    <a:lnTo>
                      <a:pt x="5650" y="1277"/>
                    </a:lnTo>
                    <a:lnTo>
                      <a:pt x="5755" y="1235"/>
                    </a:lnTo>
                    <a:lnTo>
                      <a:pt x="5692" y="1214"/>
                    </a:lnTo>
                    <a:lnTo>
                      <a:pt x="5671" y="1109"/>
                    </a:lnTo>
                    <a:lnTo>
                      <a:pt x="5608" y="1005"/>
                    </a:lnTo>
                    <a:lnTo>
                      <a:pt x="5650" y="900"/>
                    </a:lnTo>
                    <a:lnTo>
                      <a:pt x="5671" y="774"/>
                    </a:lnTo>
                    <a:lnTo>
                      <a:pt x="5692" y="816"/>
                    </a:lnTo>
                    <a:lnTo>
                      <a:pt x="5797" y="649"/>
                    </a:lnTo>
                    <a:lnTo>
                      <a:pt x="5713" y="691"/>
                    </a:lnTo>
                    <a:lnTo>
                      <a:pt x="5650" y="691"/>
                    </a:lnTo>
                    <a:lnTo>
                      <a:pt x="5755" y="628"/>
                    </a:lnTo>
                    <a:lnTo>
                      <a:pt x="5817" y="502"/>
                    </a:lnTo>
                    <a:lnTo>
                      <a:pt x="5797" y="502"/>
                    </a:lnTo>
                    <a:lnTo>
                      <a:pt x="5797" y="419"/>
                    </a:lnTo>
                    <a:lnTo>
                      <a:pt x="5713" y="419"/>
                    </a:lnTo>
                    <a:lnTo>
                      <a:pt x="5650" y="544"/>
                    </a:lnTo>
                    <a:lnTo>
                      <a:pt x="5671" y="586"/>
                    </a:lnTo>
                    <a:lnTo>
                      <a:pt x="5713" y="607"/>
                    </a:lnTo>
                    <a:lnTo>
                      <a:pt x="5608" y="649"/>
                    </a:lnTo>
                    <a:lnTo>
                      <a:pt x="5566" y="607"/>
                    </a:lnTo>
                    <a:lnTo>
                      <a:pt x="5566" y="544"/>
                    </a:lnTo>
                    <a:lnTo>
                      <a:pt x="5504" y="544"/>
                    </a:lnTo>
                    <a:lnTo>
                      <a:pt x="5441" y="523"/>
                    </a:lnTo>
                    <a:lnTo>
                      <a:pt x="5378" y="586"/>
                    </a:lnTo>
                    <a:lnTo>
                      <a:pt x="5294" y="691"/>
                    </a:lnTo>
                    <a:lnTo>
                      <a:pt x="5232" y="628"/>
                    </a:lnTo>
                    <a:lnTo>
                      <a:pt x="5169" y="481"/>
                    </a:lnTo>
                    <a:lnTo>
                      <a:pt x="5232" y="440"/>
                    </a:lnTo>
                    <a:lnTo>
                      <a:pt x="5273" y="377"/>
                    </a:lnTo>
                    <a:lnTo>
                      <a:pt x="5273" y="314"/>
                    </a:lnTo>
                    <a:lnTo>
                      <a:pt x="5252" y="293"/>
                    </a:lnTo>
                    <a:lnTo>
                      <a:pt x="5273" y="251"/>
                    </a:lnTo>
                    <a:lnTo>
                      <a:pt x="5232" y="209"/>
                    </a:lnTo>
                    <a:lnTo>
                      <a:pt x="5169" y="251"/>
                    </a:lnTo>
                    <a:lnTo>
                      <a:pt x="5127" y="230"/>
                    </a:lnTo>
                    <a:lnTo>
                      <a:pt x="5064" y="188"/>
                    </a:lnTo>
                    <a:lnTo>
                      <a:pt x="5085" y="105"/>
                    </a:lnTo>
                    <a:lnTo>
                      <a:pt x="5169"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0" name="Google Shape;940;p33"/>
              <p:cNvSpPr/>
              <p:nvPr/>
            </p:nvSpPr>
            <p:spPr>
              <a:xfrm>
                <a:off x="6101375" y="3852150"/>
                <a:ext cx="82150" cy="171075"/>
              </a:xfrm>
              <a:custGeom>
                <a:rect b="b" l="l" r="r" t="t"/>
                <a:pathLst>
                  <a:path extrusionOk="0" h="6843" w="3286">
                    <a:moveTo>
                      <a:pt x="880" y="0"/>
                    </a:moveTo>
                    <a:lnTo>
                      <a:pt x="796" y="21"/>
                    </a:lnTo>
                    <a:lnTo>
                      <a:pt x="650" y="21"/>
                    </a:lnTo>
                    <a:lnTo>
                      <a:pt x="650" y="42"/>
                    </a:lnTo>
                    <a:lnTo>
                      <a:pt x="733" y="126"/>
                    </a:lnTo>
                    <a:lnTo>
                      <a:pt x="859" y="440"/>
                    </a:lnTo>
                    <a:lnTo>
                      <a:pt x="859" y="544"/>
                    </a:lnTo>
                    <a:lnTo>
                      <a:pt x="859" y="733"/>
                    </a:lnTo>
                    <a:lnTo>
                      <a:pt x="796" y="774"/>
                    </a:lnTo>
                    <a:lnTo>
                      <a:pt x="754" y="774"/>
                    </a:lnTo>
                    <a:lnTo>
                      <a:pt x="754" y="795"/>
                    </a:lnTo>
                    <a:lnTo>
                      <a:pt x="796" y="1046"/>
                    </a:lnTo>
                    <a:lnTo>
                      <a:pt x="838" y="1067"/>
                    </a:lnTo>
                    <a:lnTo>
                      <a:pt x="942" y="1026"/>
                    </a:lnTo>
                    <a:lnTo>
                      <a:pt x="1047" y="1026"/>
                    </a:lnTo>
                    <a:lnTo>
                      <a:pt x="963" y="1046"/>
                    </a:lnTo>
                    <a:lnTo>
                      <a:pt x="880" y="1151"/>
                    </a:lnTo>
                    <a:lnTo>
                      <a:pt x="901" y="1277"/>
                    </a:lnTo>
                    <a:lnTo>
                      <a:pt x="984" y="1444"/>
                    </a:lnTo>
                    <a:lnTo>
                      <a:pt x="1005" y="1716"/>
                    </a:lnTo>
                    <a:lnTo>
                      <a:pt x="1005" y="1904"/>
                    </a:lnTo>
                    <a:lnTo>
                      <a:pt x="1005" y="2030"/>
                    </a:lnTo>
                    <a:lnTo>
                      <a:pt x="1068" y="2009"/>
                    </a:lnTo>
                    <a:lnTo>
                      <a:pt x="1089" y="1904"/>
                    </a:lnTo>
                    <a:lnTo>
                      <a:pt x="1068" y="1821"/>
                    </a:lnTo>
                    <a:lnTo>
                      <a:pt x="1089" y="1800"/>
                    </a:lnTo>
                    <a:lnTo>
                      <a:pt x="1152" y="1842"/>
                    </a:lnTo>
                    <a:lnTo>
                      <a:pt x="1152" y="1967"/>
                    </a:lnTo>
                    <a:lnTo>
                      <a:pt x="1194" y="1967"/>
                    </a:lnTo>
                    <a:lnTo>
                      <a:pt x="1214" y="1904"/>
                    </a:lnTo>
                    <a:lnTo>
                      <a:pt x="1194" y="1842"/>
                    </a:lnTo>
                    <a:lnTo>
                      <a:pt x="1214" y="1842"/>
                    </a:lnTo>
                    <a:lnTo>
                      <a:pt x="1256" y="1925"/>
                    </a:lnTo>
                    <a:lnTo>
                      <a:pt x="1173" y="2030"/>
                    </a:lnTo>
                    <a:lnTo>
                      <a:pt x="1152" y="2134"/>
                    </a:lnTo>
                    <a:lnTo>
                      <a:pt x="1152" y="2197"/>
                    </a:lnTo>
                    <a:lnTo>
                      <a:pt x="1110" y="2218"/>
                    </a:lnTo>
                    <a:lnTo>
                      <a:pt x="1068" y="2134"/>
                    </a:lnTo>
                    <a:lnTo>
                      <a:pt x="1005" y="2134"/>
                    </a:lnTo>
                    <a:lnTo>
                      <a:pt x="1047" y="2323"/>
                    </a:lnTo>
                    <a:lnTo>
                      <a:pt x="1110" y="2532"/>
                    </a:lnTo>
                    <a:lnTo>
                      <a:pt x="1173" y="2553"/>
                    </a:lnTo>
                    <a:lnTo>
                      <a:pt x="1194" y="2532"/>
                    </a:lnTo>
                    <a:lnTo>
                      <a:pt x="1256" y="2616"/>
                    </a:lnTo>
                    <a:lnTo>
                      <a:pt x="1256" y="2658"/>
                    </a:lnTo>
                    <a:lnTo>
                      <a:pt x="1298" y="2699"/>
                    </a:lnTo>
                    <a:lnTo>
                      <a:pt x="1194" y="2762"/>
                    </a:lnTo>
                    <a:lnTo>
                      <a:pt x="1194" y="2825"/>
                    </a:lnTo>
                    <a:lnTo>
                      <a:pt x="1214" y="2867"/>
                    </a:lnTo>
                    <a:lnTo>
                      <a:pt x="1194" y="2950"/>
                    </a:lnTo>
                    <a:lnTo>
                      <a:pt x="1110" y="3139"/>
                    </a:lnTo>
                    <a:lnTo>
                      <a:pt x="1152" y="3243"/>
                    </a:lnTo>
                    <a:lnTo>
                      <a:pt x="1089" y="3264"/>
                    </a:lnTo>
                    <a:lnTo>
                      <a:pt x="1173" y="3348"/>
                    </a:lnTo>
                    <a:lnTo>
                      <a:pt x="1152" y="3369"/>
                    </a:lnTo>
                    <a:lnTo>
                      <a:pt x="1068" y="3369"/>
                    </a:lnTo>
                    <a:lnTo>
                      <a:pt x="1005" y="3474"/>
                    </a:lnTo>
                    <a:lnTo>
                      <a:pt x="1005" y="3536"/>
                    </a:lnTo>
                    <a:lnTo>
                      <a:pt x="1068" y="3599"/>
                    </a:lnTo>
                    <a:lnTo>
                      <a:pt x="1005" y="3641"/>
                    </a:lnTo>
                    <a:lnTo>
                      <a:pt x="942" y="3641"/>
                    </a:lnTo>
                    <a:lnTo>
                      <a:pt x="880" y="3767"/>
                    </a:lnTo>
                    <a:lnTo>
                      <a:pt x="796" y="4164"/>
                    </a:lnTo>
                    <a:lnTo>
                      <a:pt x="796" y="4269"/>
                    </a:lnTo>
                    <a:lnTo>
                      <a:pt x="733" y="4331"/>
                    </a:lnTo>
                    <a:lnTo>
                      <a:pt x="629" y="4331"/>
                    </a:lnTo>
                    <a:lnTo>
                      <a:pt x="545" y="4290"/>
                    </a:lnTo>
                    <a:lnTo>
                      <a:pt x="419" y="4311"/>
                    </a:lnTo>
                    <a:lnTo>
                      <a:pt x="210" y="4415"/>
                    </a:lnTo>
                    <a:lnTo>
                      <a:pt x="106" y="4520"/>
                    </a:lnTo>
                    <a:lnTo>
                      <a:pt x="64" y="4645"/>
                    </a:lnTo>
                    <a:lnTo>
                      <a:pt x="106" y="4834"/>
                    </a:lnTo>
                    <a:lnTo>
                      <a:pt x="210" y="4917"/>
                    </a:lnTo>
                    <a:lnTo>
                      <a:pt x="357" y="5022"/>
                    </a:lnTo>
                    <a:lnTo>
                      <a:pt x="440" y="5168"/>
                    </a:lnTo>
                    <a:lnTo>
                      <a:pt x="587" y="5231"/>
                    </a:lnTo>
                    <a:lnTo>
                      <a:pt x="650" y="5273"/>
                    </a:lnTo>
                    <a:lnTo>
                      <a:pt x="670" y="5545"/>
                    </a:lnTo>
                    <a:lnTo>
                      <a:pt x="691" y="5566"/>
                    </a:lnTo>
                    <a:lnTo>
                      <a:pt x="670" y="5587"/>
                    </a:lnTo>
                    <a:lnTo>
                      <a:pt x="670" y="5733"/>
                    </a:lnTo>
                    <a:lnTo>
                      <a:pt x="629" y="5838"/>
                    </a:lnTo>
                    <a:lnTo>
                      <a:pt x="378" y="6110"/>
                    </a:lnTo>
                    <a:lnTo>
                      <a:pt x="231" y="6277"/>
                    </a:lnTo>
                    <a:lnTo>
                      <a:pt x="43" y="6424"/>
                    </a:lnTo>
                    <a:lnTo>
                      <a:pt x="1" y="6508"/>
                    </a:lnTo>
                    <a:lnTo>
                      <a:pt x="22" y="6549"/>
                    </a:lnTo>
                    <a:lnTo>
                      <a:pt x="126" y="6591"/>
                    </a:lnTo>
                    <a:lnTo>
                      <a:pt x="147" y="6528"/>
                    </a:lnTo>
                    <a:lnTo>
                      <a:pt x="210" y="6528"/>
                    </a:lnTo>
                    <a:lnTo>
                      <a:pt x="210" y="6612"/>
                    </a:lnTo>
                    <a:lnTo>
                      <a:pt x="210" y="6675"/>
                    </a:lnTo>
                    <a:lnTo>
                      <a:pt x="231" y="6696"/>
                    </a:lnTo>
                    <a:lnTo>
                      <a:pt x="273" y="6675"/>
                    </a:lnTo>
                    <a:lnTo>
                      <a:pt x="315" y="6717"/>
                    </a:lnTo>
                    <a:lnTo>
                      <a:pt x="315" y="6800"/>
                    </a:lnTo>
                    <a:lnTo>
                      <a:pt x="336" y="6842"/>
                    </a:lnTo>
                    <a:lnTo>
                      <a:pt x="419" y="6821"/>
                    </a:lnTo>
                    <a:lnTo>
                      <a:pt x="629" y="6675"/>
                    </a:lnTo>
                    <a:lnTo>
                      <a:pt x="796" y="6528"/>
                    </a:lnTo>
                    <a:lnTo>
                      <a:pt x="984" y="6361"/>
                    </a:lnTo>
                    <a:lnTo>
                      <a:pt x="1152" y="6173"/>
                    </a:lnTo>
                    <a:lnTo>
                      <a:pt x="1319" y="5901"/>
                    </a:lnTo>
                    <a:lnTo>
                      <a:pt x="1424" y="5859"/>
                    </a:lnTo>
                    <a:lnTo>
                      <a:pt x="1507" y="5859"/>
                    </a:lnTo>
                    <a:lnTo>
                      <a:pt x="1570" y="5775"/>
                    </a:lnTo>
                    <a:lnTo>
                      <a:pt x="1570" y="5691"/>
                    </a:lnTo>
                    <a:lnTo>
                      <a:pt x="1612" y="5650"/>
                    </a:lnTo>
                    <a:lnTo>
                      <a:pt x="1717" y="5587"/>
                    </a:lnTo>
                    <a:lnTo>
                      <a:pt x="1800" y="5357"/>
                    </a:lnTo>
                    <a:lnTo>
                      <a:pt x="1905" y="5210"/>
                    </a:lnTo>
                    <a:lnTo>
                      <a:pt x="1905" y="5147"/>
                    </a:lnTo>
                    <a:lnTo>
                      <a:pt x="1989" y="5106"/>
                    </a:lnTo>
                    <a:lnTo>
                      <a:pt x="1884" y="4980"/>
                    </a:lnTo>
                    <a:lnTo>
                      <a:pt x="1717" y="4980"/>
                    </a:lnTo>
                    <a:lnTo>
                      <a:pt x="1800" y="4938"/>
                    </a:lnTo>
                    <a:lnTo>
                      <a:pt x="1884" y="4917"/>
                    </a:lnTo>
                    <a:lnTo>
                      <a:pt x="2114" y="4624"/>
                    </a:lnTo>
                    <a:lnTo>
                      <a:pt x="2240" y="4603"/>
                    </a:lnTo>
                    <a:lnTo>
                      <a:pt x="2428" y="4624"/>
                    </a:lnTo>
                    <a:lnTo>
                      <a:pt x="2512" y="4624"/>
                    </a:lnTo>
                    <a:lnTo>
                      <a:pt x="2512" y="4708"/>
                    </a:lnTo>
                    <a:lnTo>
                      <a:pt x="2512" y="4792"/>
                    </a:lnTo>
                    <a:lnTo>
                      <a:pt x="2616" y="4708"/>
                    </a:lnTo>
                    <a:lnTo>
                      <a:pt x="2679" y="4645"/>
                    </a:lnTo>
                    <a:lnTo>
                      <a:pt x="2533" y="4603"/>
                    </a:lnTo>
                    <a:lnTo>
                      <a:pt x="2554" y="4499"/>
                    </a:lnTo>
                    <a:lnTo>
                      <a:pt x="2637" y="4311"/>
                    </a:lnTo>
                    <a:lnTo>
                      <a:pt x="2679" y="4227"/>
                    </a:lnTo>
                    <a:lnTo>
                      <a:pt x="2784" y="4227"/>
                    </a:lnTo>
                    <a:lnTo>
                      <a:pt x="2826" y="4290"/>
                    </a:lnTo>
                    <a:lnTo>
                      <a:pt x="2867" y="4227"/>
                    </a:lnTo>
                    <a:lnTo>
                      <a:pt x="2930" y="4122"/>
                    </a:lnTo>
                    <a:lnTo>
                      <a:pt x="3077" y="3892"/>
                    </a:lnTo>
                    <a:lnTo>
                      <a:pt x="3077" y="3808"/>
                    </a:lnTo>
                    <a:lnTo>
                      <a:pt x="3077" y="3746"/>
                    </a:lnTo>
                    <a:lnTo>
                      <a:pt x="3098" y="3599"/>
                    </a:lnTo>
                    <a:lnTo>
                      <a:pt x="3202" y="3495"/>
                    </a:lnTo>
                    <a:lnTo>
                      <a:pt x="3286" y="3453"/>
                    </a:lnTo>
                    <a:lnTo>
                      <a:pt x="3286" y="3411"/>
                    </a:lnTo>
                    <a:lnTo>
                      <a:pt x="3160" y="3369"/>
                    </a:lnTo>
                    <a:lnTo>
                      <a:pt x="3098" y="3285"/>
                    </a:lnTo>
                    <a:lnTo>
                      <a:pt x="3139" y="3285"/>
                    </a:lnTo>
                    <a:lnTo>
                      <a:pt x="3160" y="3243"/>
                    </a:lnTo>
                    <a:lnTo>
                      <a:pt x="3035" y="3222"/>
                    </a:lnTo>
                    <a:lnTo>
                      <a:pt x="2888" y="3327"/>
                    </a:lnTo>
                    <a:lnTo>
                      <a:pt x="2679" y="3536"/>
                    </a:lnTo>
                    <a:lnTo>
                      <a:pt x="2554" y="3536"/>
                    </a:lnTo>
                    <a:lnTo>
                      <a:pt x="2470" y="3578"/>
                    </a:lnTo>
                    <a:lnTo>
                      <a:pt x="2365" y="3536"/>
                    </a:lnTo>
                    <a:lnTo>
                      <a:pt x="2135" y="3285"/>
                    </a:lnTo>
                    <a:lnTo>
                      <a:pt x="2051" y="3285"/>
                    </a:lnTo>
                    <a:lnTo>
                      <a:pt x="1989" y="3181"/>
                    </a:lnTo>
                    <a:lnTo>
                      <a:pt x="1947" y="3118"/>
                    </a:lnTo>
                    <a:lnTo>
                      <a:pt x="2010" y="3034"/>
                    </a:lnTo>
                    <a:lnTo>
                      <a:pt x="2030" y="2888"/>
                    </a:lnTo>
                    <a:lnTo>
                      <a:pt x="1926" y="2720"/>
                    </a:lnTo>
                    <a:lnTo>
                      <a:pt x="1926" y="2637"/>
                    </a:lnTo>
                    <a:lnTo>
                      <a:pt x="1905" y="2595"/>
                    </a:lnTo>
                    <a:lnTo>
                      <a:pt x="1905" y="2448"/>
                    </a:lnTo>
                    <a:lnTo>
                      <a:pt x="1947" y="2365"/>
                    </a:lnTo>
                    <a:lnTo>
                      <a:pt x="1884" y="2365"/>
                    </a:lnTo>
                    <a:lnTo>
                      <a:pt x="1884" y="2239"/>
                    </a:lnTo>
                    <a:lnTo>
                      <a:pt x="1842" y="2176"/>
                    </a:lnTo>
                    <a:lnTo>
                      <a:pt x="1800" y="2197"/>
                    </a:lnTo>
                    <a:lnTo>
                      <a:pt x="1717" y="2134"/>
                    </a:lnTo>
                    <a:lnTo>
                      <a:pt x="1675" y="2197"/>
                    </a:lnTo>
                    <a:lnTo>
                      <a:pt x="1779" y="2281"/>
                    </a:lnTo>
                    <a:lnTo>
                      <a:pt x="1738" y="2365"/>
                    </a:lnTo>
                    <a:lnTo>
                      <a:pt x="1779" y="2427"/>
                    </a:lnTo>
                    <a:lnTo>
                      <a:pt x="1696" y="2511"/>
                    </a:lnTo>
                    <a:lnTo>
                      <a:pt x="1696" y="2595"/>
                    </a:lnTo>
                    <a:lnTo>
                      <a:pt x="1779" y="2699"/>
                    </a:lnTo>
                    <a:lnTo>
                      <a:pt x="1779" y="2741"/>
                    </a:lnTo>
                    <a:lnTo>
                      <a:pt x="1675" y="2762"/>
                    </a:lnTo>
                    <a:lnTo>
                      <a:pt x="1612" y="2720"/>
                    </a:lnTo>
                    <a:lnTo>
                      <a:pt x="1591" y="2616"/>
                    </a:lnTo>
                    <a:lnTo>
                      <a:pt x="1486" y="2595"/>
                    </a:lnTo>
                    <a:lnTo>
                      <a:pt x="1486" y="2532"/>
                    </a:lnTo>
                    <a:lnTo>
                      <a:pt x="1382" y="2511"/>
                    </a:lnTo>
                    <a:lnTo>
                      <a:pt x="1319" y="2511"/>
                    </a:lnTo>
                    <a:lnTo>
                      <a:pt x="1298" y="2448"/>
                    </a:lnTo>
                    <a:lnTo>
                      <a:pt x="1403" y="2406"/>
                    </a:lnTo>
                    <a:lnTo>
                      <a:pt x="1424" y="2323"/>
                    </a:lnTo>
                    <a:lnTo>
                      <a:pt x="1319" y="2239"/>
                    </a:lnTo>
                    <a:lnTo>
                      <a:pt x="1403" y="2114"/>
                    </a:lnTo>
                    <a:lnTo>
                      <a:pt x="1486" y="2093"/>
                    </a:lnTo>
                    <a:lnTo>
                      <a:pt x="1507" y="1988"/>
                    </a:lnTo>
                    <a:lnTo>
                      <a:pt x="1486" y="1904"/>
                    </a:lnTo>
                    <a:lnTo>
                      <a:pt x="1507" y="1821"/>
                    </a:lnTo>
                    <a:lnTo>
                      <a:pt x="1466" y="1758"/>
                    </a:lnTo>
                    <a:lnTo>
                      <a:pt x="1486" y="1611"/>
                    </a:lnTo>
                    <a:lnTo>
                      <a:pt x="1361" y="1507"/>
                    </a:lnTo>
                    <a:lnTo>
                      <a:pt x="1361" y="1465"/>
                    </a:lnTo>
                    <a:lnTo>
                      <a:pt x="1424" y="1507"/>
                    </a:lnTo>
                    <a:lnTo>
                      <a:pt x="1528" y="1486"/>
                    </a:lnTo>
                    <a:lnTo>
                      <a:pt x="1570" y="1360"/>
                    </a:lnTo>
                    <a:lnTo>
                      <a:pt x="1591" y="1318"/>
                    </a:lnTo>
                    <a:lnTo>
                      <a:pt x="1591" y="1151"/>
                    </a:lnTo>
                    <a:lnTo>
                      <a:pt x="1570" y="1026"/>
                    </a:lnTo>
                    <a:lnTo>
                      <a:pt x="1570" y="921"/>
                    </a:lnTo>
                    <a:lnTo>
                      <a:pt x="1507" y="942"/>
                    </a:lnTo>
                    <a:lnTo>
                      <a:pt x="1382" y="984"/>
                    </a:lnTo>
                    <a:lnTo>
                      <a:pt x="1277" y="879"/>
                    </a:lnTo>
                    <a:lnTo>
                      <a:pt x="1361" y="837"/>
                    </a:lnTo>
                    <a:lnTo>
                      <a:pt x="1277" y="774"/>
                    </a:lnTo>
                    <a:lnTo>
                      <a:pt x="1214" y="754"/>
                    </a:lnTo>
                    <a:lnTo>
                      <a:pt x="1277" y="712"/>
                    </a:lnTo>
                    <a:lnTo>
                      <a:pt x="1361" y="649"/>
                    </a:lnTo>
                    <a:lnTo>
                      <a:pt x="1361" y="607"/>
                    </a:lnTo>
                    <a:lnTo>
                      <a:pt x="1256" y="565"/>
                    </a:lnTo>
                    <a:lnTo>
                      <a:pt x="1173" y="502"/>
                    </a:lnTo>
                    <a:lnTo>
                      <a:pt x="1089" y="544"/>
                    </a:lnTo>
                    <a:lnTo>
                      <a:pt x="1089" y="440"/>
                    </a:lnTo>
                    <a:lnTo>
                      <a:pt x="1110" y="440"/>
                    </a:lnTo>
                    <a:lnTo>
                      <a:pt x="1173" y="356"/>
                    </a:lnTo>
                    <a:lnTo>
                      <a:pt x="1110" y="356"/>
                    </a:lnTo>
                    <a:lnTo>
                      <a:pt x="1047" y="398"/>
                    </a:lnTo>
                    <a:lnTo>
                      <a:pt x="1047" y="461"/>
                    </a:lnTo>
                    <a:lnTo>
                      <a:pt x="1005" y="544"/>
                    </a:lnTo>
                    <a:lnTo>
                      <a:pt x="942" y="523"/>
                    </a:lnTo>
                    <a:lnTo>
                      <a:pt x="963" y="419"/>
                    </a:lnTo>
                    <a:lnTo>
                      <a:pt x="901" y="335"/>
                    </a:lnTo>
                    <a:lnTo>
                      <a:pt x="880" y="209"/>
                    </a:lnTo>
                    <a:lnTo>
                      <a:pt x="880" y="105"/>
                    </a:lnTo>
                    <a:lnTo>
                      <a:pt x="880" y="42"/>
                    </a:lnTo>
                    <a:lnTo>
                      <a:pt x="942" y="42"/>
                    </a:lnTo>
                    <a:lnTo>
                      <a:pt x="880"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41" name="Google Shape;941;p33"/>
            <p:cNvSpPr/>
            <p:nvPr/>
          </p:nvSpPr>
          <p:spPr>
            <a:xfrm>
              <a:off x="3399625" y="2088800"/>
              <a:ext cx="127125" cy="77450"/>
            </a:xfrm>
            <a:custGeom>
              <a:rect b="b" l="l" r="r" t="t"/>
              <a:pathLst>
                <a:path extrusionOk="0" h="3098" w="5085">
                  <a:moveTo>
                    <a:pt x="900" y="1"/>
                  </a:moveTo>
                  <a:lnTo>
                    <a:pt x="733" y="22"/>
                  </a:lnTo>
                  <a:lnTo>
                    <a:pt x="733" y="64"/>
                  </a:lnTo>
                  <a:lnTo>
                    <a:pt x="775" y="126"/>
                  </a:lnTo>
                  <a:lnTo>
                    <a:pt x="837" y="126"/>
                  </a:lnTo>
                  <a:lnTo>
                    <a:pt x="858" y="64"/>
                  </a:lnTo>
                  <a:lnTo>
                    <a:pt x="942" y="64"/>
                  </a:lnTo>
                  <a:lnTo>
                    <a:pt x="984" y="126"/>
                  </a:lnTo>
                  <a:lnTo>
                    <a:pt x="1088" y="147"/>
                  </a:lnTo>
                  <a:lnTo>
                    <a:pt x="1047" y="210"/>
                  </a:lnTo>
                  <a:lnTo>
                    <a:pt x="942" y="168"/>
                  </a:lnTo>
                  <a:lnTo>
                    <a:pt x="837" y="168"/>
                  </a:lnTo>
                  <a:lnTo>
                    <a:pt x="858" y="231"/>
                  </a:lnTo>
                  <a:lnTo>
                    <a:pt x="1005" y="315"/>
                  </a:lnTo>
                  <a:lnTo>
                    <a:pt x="1109" y="440"/>
                  </a:lnTo>
                  <a:lnTo>
                    <a:pt x="1088" y="524"/>
                  </a:lnTo>
                  <a:lnTo>
                    <a:pt x="1047" y="545"/>
                  </a:lnTo>
                  <a:lnTo>
                    <a:pt x="1047" y="461"/>
                  </a:lnTo>
                  <a:lnTo>
                    <a:pt x="900" y="377"/>
                  </a:lnTo>
                  <a:lnTo>
                    <a:pt x="837" y="461"/>
                  </a:lnTo>
                  <a:lnTo>
                    <a:pt x="775" y="440"/>
                  </a:lnTo>
                  <a:lnTo>
                    <a:pt x="796" y="356"/>
                  </a:lnTo>
                  <a:lnTo>
                    <a:pt x="691" y="252"/>
                  </a:lnTo>
                  <a:lnTo>
                    <a:pt x="586" y="210"/>
                  </a:lnTo>
                  <a:lnTo>
                    <a:pt x="524" y="252"/>
                  </a:lnTo>
                  <a:lnTo>
                    <a:pt x="586" y="356"/>
                  </a:lnTo>
                  <a:lnTo>
                    <a:pt x="565" y="419"/>
                  </a:lnTo>
                  <a:lnTo>
                    <a:pt x="524" y="315"/>
                  </a:lnTo>
                  <a:lnTo>
                    <a:pt x="419" y="273"/>
                  </a:lnTo>
                  <a:lnTo>
                    <a:pt x="377" y="356"/>
                  </a:lnTo>
                  <a:lnTo>
                    <a:pt x="461" y="440"/>
                  </a:lnTo>
                  <a:lnTo>
                    <a:pt x="524" y="482"/>
                  </a:lnTo>
                  <a:lnTo>
                    <a:pt x="565" y="545"/>
                  </a:lnTo>
                  <a:lnTo>
                    <a:pt x="461" y="482"/>
                  </a:lnTo>
                  <a:lnTo>
                    <a:pt x="356" y="545"/>
                  </a:lnTo>
                  <a:lnTo>
                    <a:pt x="419" y="608"/>
                  </a:lnTo>
                  <a:lnTo>
                    <a:pt x="565" y="670"/>
                  </a:lnTo>
                  <a:lnTo>
                    <a:pt x="482" y="670"/>
                  </a:lnTo>
                  <a:lnTo>
                    <a:pt x="461" y="733"/>
                  </a:lnTo>
                  <a:lnTo>
                    <a:pt x="482" y="775"/>
                  </a:lnTo>
                  <a:lnTo>
                    <a:pt x="461" y="775"/>
                  </a:lnTo>
                  <a:lnTo>
                    <a:pt x="272" y="649"/>
                  </a:lnTo>
                  <a:lnTo>
                    <a:pt x="231" y="608"/>
                  </a:lnTo>
                  <a:lnTo>
                    <a:pt x="168" y="670"/>
                  </a:lnTo>
                  <a:lnTo>
                    <a:pt x="252" y="796"/>
                  </a:lnTo>
                  <a:lnTo>
                    <a:pt x="314" y="880"/>
                  </a:lnTo>
                  <a:lnTo>
                    <a:pt x="252" y="900"/>
                  </a:lnTo>
                  <a:lnTo>
                    <a:pt x="147" y="775"/>
                  </a:lnTo>
                  <a:lnTo>
                    <a:pt x="63" y="754"/>
                  </a:lnTo>
                  <a:lnTo>
                    <a:pt x="0" y="859"/>
                  </a:lnTo>
                  <a:lnTo>
                    <a:pt x="126" y="900"/>
                  </a:lnTo>
                  <a:lnTo>
                    <a:pt x="231" y="1005"/>
                  </a:lnTo>
                  <a:lnTo>
                    <a:pt x="356" y="1047"/>
                  </a:lnTo>
                  <a:lnTo>
                    <a:pt x="440" y="942"/>
                  </a:lnTo>
                  <a:lnTo>
                    <a:pt x="565" y="900"/>
                  </a:lnTo>
                  <a:lnTo>
                    <a:pt x="628" y="796"/>
                  </a:lnTo>
                  <a:lnTo>
                    <a:pt x="649" y="859"/>
                  </a:lnTo>
                  <a:lnTo>
                    <a:pt x="649" y="900"/>
                  </a:lnTo>
                  <a:lnTo>
                    <a:pt x="691" y="900"/>
                  </a:lnTo>
                  <a:lnTo>
                    <a:pt x="775" y="880"/>
                  </a:lnTo>
                  <a:lnTo>
                    <a:pt x="796" y="984"/>
                  </a:lnTo>
                  <a:lnTo>
                    <a:pt x="858" y="984"/>
                  </a:lnTo>
                  <a:lnTo>
                    <a:pt x="942" y="900"/>
                  </a:lnTo>
                  <a:lnTo>
                    <a:pt x="963" y="859"/>
                  </a:lnTo>
                  <a:lnTo>
                    <a:pt x="984" y="963"/>
                  </a:lnTo>
                  <a:lnTo>
                    <a:pt x="1005" y="963"/>
                  </a:lnTo>
                  <a:lnTo>
                    <a:pt x="1151" y="859"/>
                  </a:lnTo>
                  <a:lnTo>
                    <a:pt x="1109" y="900"/>
                  </a:lnTo>
                  <a:lnTo>
                    <a:pt x="1088" y="1005"/>
                  </a:lnTo>
                  <a:lnTo>
                    <a:pt x="1151" y="1047"/>
                  </a:lnTo>
                  <a:lnTo>
                    <a:pt x="1214" y="984"/>
                  </a:lnTo>
                  <a:lnTo>
                    <a:pt x="1360" y="1068"/>
                  </a:lnTo>
                  <a:lnTo>
                    <a:pt x="1277" y="1089"/>
                  </a:lnTo>
                  <a:lnTo>
                    <a:pt x="1193" y="1089"/>
                  </a:lnTo>
                  <a:lnTo>
                    <a:pt x="1109" y="1131"/>
                  </a:lnTo>
                  <a:lnTo>
                    <a:pt x="1047" y="1131"/>
                  </a:lnTo>
                  <a:lnTo>
                    <a:pt x="879" y="1214"/>
                  </a:lnTo>
                  <a:lnTo>
                    <a:pt x="879" y="1256"/>
                  </a:lnTo>
                  <a:lnTo>
                    <a:pt x="1068" y="1298"/>
                  </a:lnTo>
                  <a:lnTo>
                    <a:pt x="1172" y="1298"/>
                  </a:lnTo>
                  <a:lnTo>
                    <a:pt x="1214" y="1214"/>
                  </a:lnTo>
                  <a:lnTo>
                    <a:pt x="1277" y="1193"/>
                  </a:lnTo>
                  <a:lnTo>
                    <a:pt x="1277" y="1298"/>
                  </a:lnTo>
                  <a:lnTo>
                    <a:pt x="1193" y="1382"/>
                  </a:lnTo>
                  <a:lnTo>
                    <a:pt x="1005" y="1403"/>
                  </a:lnTo>
                  <a:lnTo>
                    <a:pt x="942" y="1382"/>
                  </a:lnTo>
                  <a:lnTo>
                    <a:pt x="858" y="1486"/>
                  </a:lnTo>
                  <a:lnTo>
                    <a:pt x="796" y="1403"/>
                  </a:lnTo>
                  <a:lnTo>
                    <a:pt x="775" y="1382"/>
                  </a:lnTo>
                  <a:lnTo>
                    <a:pt x="775" y="1319"/>
                  </a:lnTo>
                  <a:lnTo>
                    <a:pt x="691" y="1319"/>
                  </a:lnTo>
                  <a:lnTo>
                    <a:pt x="691" y="1361"/>
                  </a:lnTo>
                  <a:lnTo>
                    <a:pt x="691" y="1382"/>
                  </a:lnTo>
                  <a:lnTo>
                    <a:pt x="628" y="1465"/>
                  </a:lnTo>
                  <a:lnTo>
                    <a:pt x="544" y="1403"/>
                  </a:lnTo>
                  <a:lnTo>
                    <a:pt x="461" y="1424"/>
                  </a:lnTo>
                  <a:lnTo>
                    <a:pt x="356" y="1486"/>
                  </a:lnTo>
                  <a:lnTo>
                    <a:pt x="252" y="1424"/>
                  </a:lnTo>
                  <a:lnTo>
                    <a:pt x="168" y="1465"/>
                  </a:lnTo>
                  <a:lnTo>
                    <a:pt x="126" y="1465"/>
                  </a:lnTo>
                  <a:lnTo>
                    <a:pt x="168" y="1591"/>
                  </a:lnTo>
                  <a:lnTo>
                    <a:pt x="231" y="1654"/>
                  </a:lnTo>
                  <a:lnTo>
                    <a:pt x="377" y="1696"/>
                  </a:lnTo>
                  <a:lnTo>
                    <a:pt x="377" y="1633"/>
                  </a:lnTo>
                  <a:lnTo>
                    <a:pt x="565" y="1696"/>
                  </a:lnTo>
                  <a:lnTo>
                    <a:pt x="900" y="1696"/>
                  </a:lnTo>
                  <a:lnTo>
                    <a:pt x="900" y="1737"/>
                  </a:lnTo>
                  <a:lnTo>
                    <a:pt x="837" y="1800"/>
                  </a:lnTo>
                  <a:lnTo>
                    <a:pt x="837" y="1842"/>
                  </a:lnTo>
                  <a:lnTo>
                    <a:pt x="942" y="1926"/>
                  </a:lnTo>
                  <a:lnTo>
                    <a:pt x="963" y="2009"/>
                  </a:lnTo>
                  <a:lnTo>
                    <a:pt x="1005" y="2009"/>
                  </a:lnTo>
                  <a:lnTo>
                    <a:pt x="1172" y="1905"/>
                  </a:lnTo>
                  <a:lnTo>
                    <a:pt x="1151" y="1988"/>
                  </a:lnTo>
                  <a:lnTo>
                    <a:pt x="1047" y="2030"/>
                  </a:lnTo>
                  <a:lnTo>
                    <a:pt x="984" y="2135"/>
                  </a:lnTo>
                  <a:lnTo>
                    <a:pt x="1068" y="2177"/>
                  </a:lnTo>
                  <a:lnTo>
                    <a:pt x="1214" y="2051"/>
                  </a:lnTo>
                  <a:lnTo>
                    <a:pt x="1360" y="2114"/>
                  </a:lnTo>
                  <a:lnTo>
                    <a:pt x="1381" y="2156"/>
                  </a:lnTo>
                  <a:lnTo>
                    <a:pt x="1298" y="2114"/>
                  </a:lnTo>
                  <a:lnTo>
                    <a:pt x="1193" y="2156"/>
                  </a:lnTo>
                  <a:lnTo>
                    <a:pt x="1109" y="2240"/>
                  </a:lnTo>
                  <a:lnTo>
                    <a:pt x="984" y="2240"/>
                  </a:lnTo>
                  <a:lnTo>
                    <a:pt x="984" y="2323"/>
                  </a:lnTo>
                  <a:lnTo>
                    <a:pt x="942" y="2365"/>
                  </a:lnTo>
                  <a:lnTo>
                    <a:pt x="879" y="2365"/>
                  </a:lnTo>
                  <a:lnTo>
                    <a:pt x="796" y="2407"/>
                  </a:lnTo>
                  <a:lnTo>
                    <a:pt x="775" y="2344"/>
                  </a:lnTo>
                  <a:lnTo>
                    <a:pt x="670" y="2261"/>
                  </a:lnTo>
                  <a:lnTo>
                    <a:pt x="670" y="2323"/>
                  </a:lnTo>
                  <a:lnTo>
                    <a:pt x="628" y="2323"/>
                  </a:lnTo>
                  <a:lnTo>
                    <a:pt x="649" y="2449"/>
                  </a:lnTo>
                  <a:lnTo>
                    <a:pt x="691" y="2470"/>
                  </a:lnTo>
                  <a:lnTo>
                    <a:pt x="670" y="2512"/>
                  </a:lnTo>
                  <a:lnTo>
                    <a:pt x="649" y="2700"/>
                  </a:lnTo>
                  <a:lnTo>
                    <a:pt x="775" y="2679"/>
                  </a:lnTo>
                  <a:lnTo>
                    <a:pt x="837" y="2658"/>
                  </a:lnTo>
                  <a:lnTo>
                    <a:pt x="900" y="2700"/>
                  </a:lnTo>
                  <a:lnTo>
                    <a:pt x="1088" y="2742"/>
                  </a:lnTo>
                  <a:lnTo>
                    <a:pt x="1214" y="2637"/>
                  </a:lnTo>
                  <a:lnTo>
                    <a:pt x="1360" y="2679"/>
                  </a:lnTo>
                  <a:lnTo>
                    <a:pt x="1423" y="2637"/>
                  </a:lnTo>
                  <a:lnTo>
                    <a:pt x="1465" y="2679"/>
                  </a:lnTo>
                  <a:lnTo>
                    <a:pt x="1528" y="2700"/>
                  </a:lnTo>
                  <a:lnTo>
                    <a:pt x="1632" y="2679"/>
                  </a:lnTo>
                  <a:lnTo>
                    <a:pt x="1632" y="2784"/>
                  </a:lnTo>
                  <a:lnTo>
                    <a:pt x="1779" y="2930"/>
                  </a:lnTo>
                  <a:lnTo>
                    <a:pt x="1842" y="2972"/>
                  </a:lnTo>
                  <a:lnTo>
                    <a:pt x="1946" y="2888"/>
                  </a:lnTo>
                  <a:lnTo>
                    <a:pt x="2051" y="2888"/>
                  </a:lnTo>
                  <a:lnTo>
                    <a:pt x="2239" y="3077"/>
                  </a:lnTo>
                  <a:lnTo>
                    <a:pt x="2469" y="3077"/>
                  </a:lnTo>
                  <a:lnTo>
                    <a:pt x="2574" y="3097"/>
                  </a:lnTo>
                  <a:lnTo>
                    <a:pt x="2741" y="3056"/>
                  </a:lnTo>
                  <a:lnTo>
                    <a:pt x="2721" y="2951"/>
                  </a:lnTo>
                  <a:lnTo>
                    <a:pt x="2741" y="2867"/>
                  </a:lnTo>
                  <a:lnTo>
                    <a:pt x="2762" y="2951"/>
                  </a:lnTo>
                  <a:lnTo>
                    <a:pt x="2888" y="2972"/>
                  </a:lnTo>
                  <a:lnTo>
                    <a:pt x="3034" y="2867"/>
                  </a:lnTo>
                  <a:lnTo>
                    <a:pt x="3034" y="2700"/>
                  </a:lnTo>
                  <a:lnTo>
                    <a:pt x="3181" y="2700"/>
                  </a:lnTo>
                  <a:lnTo>
                    <a:pt x="3139" y="2763"/>
                  </a:lnTo>
                  <a:lnTo>
                    <a:pt x="3181" y="2846"/>
                  </a:lnTo>
                  <a:lnTo>
                    <a:pt x="3202" y="2763"/>
                  </a:lnTo>
                  <a:lnTo>
                    <a:pt x="3306" y="2763"/>
                  </a:lnTo>
                  <a:lnTo>
                    <a:pt x="3411" y="2637"/>
                  </a:lnTo>
                  <a:lnTo>
                    <a:pt x="3474" y="2658"/>
                  </a:lnTo>
                  <a:lnTo>
                    <a:pt x="3495" y="2637"/>
                  </a:lnTo>
                  <a:lnTo>
                    <a:pt x="3599" y="2658"/>
                  </a:lnTo>
                  <a:lnTo>
                    <a:pt x="3599" y="2679"/>
                  </a:lnTo>
                  <a:lnTo>
                    <a:pt x="3662" y="2658"/>
                  </a:lnTo>
                  <a:lnTo>
                    <a:pt x="3892" y="2449"/>
                  </a:lnTo>
                  <a:lnTo>
                    <a:pt x="3976" y="2323"/>
                  </a:lnTo>
                  <a:lnTo>
                    <a:pt x="4248" y="2261"/>
                  </a:lnTo>
                  <a:lnTo>
                    <a:pt x="4332" y="2177"/>
                  </a:lnTo>
                  <a:lnTo>
                    <a:pt x="4290" y="2135"/>
                  </a:lnTo>
                  <a:lnTo>
                    <a:pt x="4311" y="2051"/>
                  </a:lnTo>
                  <a:lnTo>
                    <a:pt x="4353" y="2051"/>
                  </a:lnTo>
                  <a:lnTo>
                    <a:pt x="4394" y="2156"/>
                  </a:lnTo>
                  <a:lnTo>
                    <a:pt x="4541" y="2177"/>
                  </a:lnTo>
                  <a:lnTo>
                    <a:pt x="4625" y="2114"/>
                  </a:lnTo>
                  <a:lnTo>
                    <a:pt x="4625" y="2030"/>
                  </a:lnTo>
                  <a:lnTo>
                    <a:pt x="4604" y="2009"/>
                  </a:lnTo>
                  <a:lnTo>
                    <a:pt x="4604" y="1926"/>
                  </a:lnTo>
                  <a:lnTo>
                    <a:pt x="4666" y="1905"/>
                  </a:lnTo>
                  <a:lnTo>
                    <a:pt x="4625" y="1779"/>
                  </a:lnTo>
                  <a:lnTo>
                    <a:pt x="4666" y="1716"/>
                  </a:lnTo>
                  <a:lnTo>
                    <a:pt x="4771" y="1779"/>
                  </a:lnTo>
                  <a:lnTo>
                    <a:pt x="4771" y="1884"/>
                  </a:lnTo>
                  <a:lnTo>
                    <a:pt x="4876" y="1842"/>
                  </a:lnTo>
                  <a:lnTo>
                    <a:pt x="4938" y="1716"/>
                  </a:lnTo>
                  <a:lnTo>
                    <a:pt x="4917" y="1612"/>
                  </a:lnTo>
                  <a:lnTo>
                    <a:pt x="4813" y="1507"/>
                  </a:lnTo>
                  <a:lnTo>
                    <a:pt x="4813" y="1403"/>
                  </a:lnTo>
                  <a:lnTo>
                    <a:pt x="4855" y="1361"/>
                  </a:lnTo>
                  <a:lnTo>
                    <a:pt x="4855" y="1256"/>
                  </a:lnTo>
                  <a:lnTo>
                    <a:pt x="4959" y="1193"/>
                  </a:lnTo>
                  <a:lnTo>
                    <a:pt x="5043" y="1193"/>
                  </a:lnTo>
                  <a:lnTo>
                    <a:pt x="5085" y="1110"/>
                  </a:lnTo>
                  <a:lnTo>
                    <a:pt x="5022" y="1005"/>
                  </a:lnTo>
                  <a:lnTo>
                    <a:pt x="4771" y="984"/>
                  </a:lnTo>
                  <a:lnTo>
                    <a:pt x="4708" y="1068"/>
                  </a:lnTo>
                  <a:lnTo>
                    <a:pt x="4750" y="963"/>
                  </a:lnTo>
                  <a:lnTo>
                    <a:pt x="4750" y="859"/>
                  </a:lnTo>
                  <a:lnTo>
                    <a:pt x="4625" y="859"/>
                  </a:lnTo>
                  <a:lnTo>
                    <a:pt x="4604" y="880"/>
                  </a:lnTo>
                  <a:lnTo>
                    <a:pt x="4541" y="775"/>
                  </a:lnTo>
                  <a:lnTo>
                    <a:pt x="4625" y="670"/>
                  </a:lnTo>
                  <a:lnTo>
                    <a:pt x="4708" y="649"/>
                  </a:lnTo>
                  <a:lnTo>
                    <a:pt x="4708" y="482"/>
                  </a:lnTo>
                  <a:lnTo>
                    <a:pt x="4645" y="461"/>
                  </a:lnTo>
                  <a:lnTo>
                    <a:pt x="4562" y="545"/>
                  </a:lnTo>
                  <a:lnTo>
                    <a:pt x="4457" y="482"/>
                  </a:lnTo>
                  <a:lnTo>
                    <a:pt x="4415" y="377"/>
                  </a:lnTo>
                  <a:lnTo>
                    <a:pt x="4520" y="336"/>
                  </a:lnTo>
                  <a:lnTo>
                    <a:pt x="4541" y="252"/>
                  </a:lnTo>
                  <a:lnTo>
                    <a:pt x="4604" y="210"/>
                  </a:lnTo>
                  <a:lnTo>
                    <a:pt x="4708" y="168"/>
                  </a:lnTo>
                  <a:lnTo>
                    <a:pt x="4562" y="126"/>
                  </a:lnTo>
                  <a:lnTo>
                    <a:pt x="4499" y="147"/>
                  </a:lnTo>
                  <a:lnTo>
                    <a:pt x="4311" y="336"/>
                  </a:lnTo>
                  <a:lnTo>
                    <a:pt x="4290" y="419"/>
                  </a:lnTo>
                  <a:lnTo>
                    <a:pt x="4206" y="440"/>
                  </a:lnTo>
                  <a:lnTo>
                    <a:pt x="4122" y="315"/>
                  </a:lnTo>
                  <a:lnTo>
                    <a:pt x="4185" y="252"/>
                  </a:lnTo>
                  <a:lnTo>
                    <a:pt x="4122" y="210"/>
                  </a:lnTo>
                  <a:lnTo>
                    <a:pt x="4101" y="84"/>
                  </a:lnTo>
                  <a:lnTo>
                    <a:pt x="3997" y="64"/>
                  </a:lnTo>
                  <a:lnTo>
                    <a:pt x="3913" y="126"/>
                  </a:lnTo>
                  <a:lnTo>
                    <a:pt x="3829" y="84"/>
                  </a:lnTo>
                  <a:lnTo>
                    <a:pt x="3788" y="168"/>
                  </a:lnTo>
                  <a:lnTo>
                    <a:pt x="3829" y="315"/>
                  </a:lnTo>
                  <a:lnTo>
                    <a:pt x="3788" y="377"/>
                  </a:lnTo>
                  <a:lnTo>
                    <a:pt x="3683" y="377"/>
                  </a:lnTo>
                  <a:lnTo>
                    <a:pt x="3578" y="440"/>
                  </a:lnTo>
                  <a:lnTo>
                    <a:pt x="3557" y="336"/>
                  </a:lnTo>
                  <a:lnTo>
                    <a:pt x="3495" y="315"/>
                  </a:lnTo>
                  <a:lnTo>
                    <a:pt x="3453" y="377"/>
                  </a:lnTo>
                  <a:lnTo>
                    <a:pt x="3369" y="545"/>
                  </a:lnTo>
                  <a:lnTo>
                    <a:pt x="3265" y="545"/>
                  </a:lnTo>
                  <a:lnTo>
                    <a:pt x="3160" y="356"/>
                  </a:lnTo>
                  <a:lnTo>
                    <a:pt x="3076" y="356"/>
                  </a:lnTo>
                  <a:lnTo>
                    <a:pt x="3034" y="336"/>
                  </a:lnTo>
                  <a:lnTo>
                    <a:pt x="2951" y="356"/>
                  </a:lnTo>
                  <a:lnTo>
                    <a:pt x="2888" y="545"/>
                  </a:lnTo>
                  <a:lnTo>
                    <a:pt x="2993" y="754"/>
                  </a:lnTo>
                  <a:lnTo>
                    <a:pt x="2888" y="1047"/>
                  </a:lnTo>
                  <a:lnTo>
                    <a:pt x="2930" y="775"/>
                  </a:lnTo>
                  <a:lnTo>
                    <a:pt x="2825" y="608"/>
                  </a:lnTo>
                  <a:lnTo>
                    <a:pt x="2825" y="524"/>
                  </a:lnTo>
                  <a:lnTo>
                    <a:pt x="2762" y="482"/>
                  </a:lnTo>
                  <a:lnTo>
                    <a:pt x="2783" y="356"/>
                  </a:lnTo>
                  <a:lnTo>
                    <a:pt x="2658" y="273"/>
                  </a:lnTo>
                  <a:lnTo>
                    <a:pt x="2448" y="440"/>
                  </a:lnTo>
                  <a:lnTo>
                    <a:pt x="2428" y="566"/>
                  </a:lnTo>
                  <a:lnTo>
                    <a:pt x="2448" y="649"/>
                  </a:lnTo>
                  <a:lnTo>
                    <a:pt x="2344" y="796"/>
                  </a:lnTo>
                  <a:lnTo>
                    <a:pt x="2260" y="796"/>
                  </a:lnTo>
                  <a:lnTo>
                    <a:pt x="2260" y="649"/>
                  </a:lnTo>
                  <a:lnTo>
                    <a:pt x="2156" y="587"/>
                  </a:lnTo>
                  <a:lnTo>
                    <a:pt x="2156" y="356"/>
                  </a:lnTo>
                  <a:lnTo>
                    <a:pt x="2093" y="315"/>
                  </a:lnTo>
                  <a:lnTo>
                    <a:pt x="1925" y="440"/>
                  </a:lnTo>
                  <a:lnTo>
                    <a:pt x="1946" y="691"/>
                  </a:lnTo>
                  <a:lnTo>
                    <a:pt x="2009" y="775"/>
                  </a:lnTo>
                  <a:lnTo>
                    <a:pt x="2009" y="963"/>
                  </a:lnTo>
                  <a:lnTo>
                    <a:pt x="1925" y="1047"/>
                  </a:lnTo>
                  <a:lnTo>
                    <a:pt x="1842" y="1047"/>
                  </a:lnTo>
                  <a:lnTo>
                    <a:pt x="1821" y="900"/>
                  </a:lnTo>
                  <a:lnTo>
                    <a:pt x="1716" y="963"/>
                  </a:lnTo>
                  <a:lnTo>
                    <a:pt x="1674" y="1110"/>
                  </a:lnTo>
                  <a:lnTo>
                    <a:pt x="1612" y="1131"/>
                  </a:lnTo>
                  <a:lnTo>
                    <a:pt x="1591" y="1319"/>
                  </a:lnTo>
                  <a:lnTo>
                    <a:pt x="1507" y="1131"/>
                  </a:lnTo>
                  <a:lnTo>
                    <a:pt x="1423" y="1131"/>
                  </a:lnTo>
                  <a:lnTo>
                    <a:pt x="1465" y="1068"/>
                  </a:lnTo>
                  <a:lnTo>
                    <a:pt x="1528" y="963"/>
                  </a:lnTo>
                  <a:lnTo>
                    <a:pt x="1528" y="859"/>
                  </a:lnTo>
                  <a:lnTo>
                    <a:pt x="1402" y="859"/>
                  </a:lnTo>
                  <a:lnTo>
                    <a:pt x="1465" y="775"/>
                  </a:lnTo>
                  <a:lnTo>
                    <a:pt x="1402" y="649"/>
                  </a:lnTo>
                  <a:lnTo>
                    <a:pt x="1486" y="691"/>
                  </a:lnTo>
                  <a:lnTo>
                    <a:pt x="1570" y="608"/>
                  </a:lnTo>
                  <a:lnTo>
                    <a:pt x="1528" y="545"/>
                  </a:lnTo>
                  <a:lnTo>
                    <a:pt x="1423" y="482"/>
                  </a:lnTo>
                  <a:lnTo>
                    <a:pt x="1528" y="440"/>
                  </a:lnTo>
                  <a:lnTo>
                    <a:pt x="1465" y="336"/>
                  </a:lnTo>
                  <a:lnTo>
                    <a:pt x="1381" y="377"/>
                  </a:lnTo>
                  <a:lnTo>
                    <a:pt x="1319" y="315"/>
                  </a:lnTo>
                  <a:lnTo>
                    <a:pt x="1193" y="231"/>
                  </a:lnTo>
                  <a:lnTo>
                    <a:pt x="1193" y="126"/>
                  </a:lnTo>
                  <a:lnTo>
                    <a:pt x="1109" y="22"/>
                  </a:lnTo>
                  <a:lnTo>
                    <a:pt x="1005" y="43"/>
                  </a:lnTo>
                  <a:lnTo>
                    <a:pt x="900"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2" name="Google Shape;942;p33"/>
            <p:cNvSpPr/>
            <p:nvPr/>
          </p:nvSpPr>
          <p:spPr>
            <a:xfrm>
              <a:off x="4616850" y="2275025"/>
              <a:ext cx="885625" cy="661225"/>
            </a:xfrm>
            <a:custGeom>
              <a:rect b="b" l="l" r="r" t="t"/>
              <a:pathLst>
                <a:path extrusionOk="0" h="26449" w="35425">
                  <a:moveTo>
                    <a:pt x="27390" y="1"/>
                  </a:moveTo>
                  <a:lnTo>
                    <a:pt x="27369" y="21"/>
                  </a:lnTo>
                  <a:lnTo>
                    <a:pt x="27180" y="42"/>
                  </a:lnTo>
                  <a:lnTo>
                    <a:pt x="27139" y="126"/>
                  </a:lnTo>
                  <a:lnTo>
                    <a:pt x="27097" y="126"/>
                  </a:lnTo>
                  <a:lnTo>
                    <a:pt x="27055" y="189"/>
                  </a:lnTo>
                  <a:lnTo>
                    <a:pt x="26867" y="189"/>
                  </a:lnTo>
                  <a:lnTo>
                    <a:pt x="26741" y="147"/>
                  </a:lnTo>
                  <a:lnTo>
                    <a:pt x="26678" y="231"/>
                  </a:lnTo>
                  <a:lnTo>
                    <a:pt x="26574" y="231"/>
                  </a:lnTo>
                  <a:lnTo>
                    <a:pt x="26532" y="335"/>
                  </a:lnTo>
                  <a:lnTo>
                    <a:pt x="26448" y="356"/>
                  </a:lnTo>
                  <a:lnTo>
                    <a:pt x="26344" y="356"/>
                  </a:lnTo>
                  <a:lnTo>
                    <a:pt x="26260" y="398"/>
                  </a:lnTo>
                  <a:lnTo>
                    <a:pt x="26176" y="419"/>
                  </a:lnTo>
                  <a:lnTo>
                    <a:pt x="26051" y="419"/>
                  </a:lnTo>
                  <a:lnTo>
                    <a:pt x="25967" y="461"/>
                  </a:lnTo>
                  <a:lnTo>
                    <a:pt x="25967" y="545"/>
                  </a:lnTo>
                  <a:lnTo>
                    <a:pt x="25904" y="649"/>
                  </a:lnTo>
                  <a:lnTo>
                    <a:pt x="25862" y="754"/>
                  </a:lnTo>
                  <a:lnTo>
                    <a:pt x="25820" y="817"/>
                  </a:lnTo>
                  <a:lnTo>
                    <a:pt x="25820" y="858"/>
                  </a:lnTo>
                  <a:lnTo>
                    <a:pt x="25800" y="921"/>
                  </a:lnTo>
                  <a:lnTo>
                    <a:pt x="25800" y="1068"/>
                  </a:lnTo>
                  <a:lnTo>
                    <a:pt x="25820" y="1089"/>
                  </a:lnTo>
                  <a:lnTo>
                    <a:pt x="25862" y="1130"/>
                  </a:lnTo>
                  <a:lnTo>
                    <a:pt x="26009" y="1047"/>
                  </a:lnTo>
                  <a:lnTo>
                    <a:pt x="26072" y="984"/>
                  </a:lnTo>
                  <a:lnTo>
                    <a:pt x="26155" y="1005"/>
                  </a:lnTo>
                  <a:lnTo>
                    <a:pt x="26239" y="1151"/>
                  </a:lnTo>
                  <a:lnTo>
                    <a:pt x="26281" y="1256"/>
                  </a:lnTo>
                  <a:lnTo>
                    <a:pt x="26364" y="1340"/>
                  </a:lnTo>
                  <a:lnTo>
                    <a:pt x="26364" y="1402"/>
                  </a:lnTo>
                  <a:lnTo>
                    <a:pt x="26385" y="1486"/>
                  </a:lnTo>
                  <a:lnTo>
                    <a:pt x="26385" y="1612"/>
                  </a:lnTo>
                  <a:lnTo>
                    <a:pt x="26323" y="1674"/>
                  </a:lnTo>
                  <a:lnTo>
                    <a:pt x="26239" y="1779"/>
                  </a:lnTo>
                  <a:lnTo>
                    <a:pt x="26218" y="1926"/>
                  </a:lnTo>
                  <a:lnTo>
                    <a:pt x="26134" y="1988"/>
                  </a:lnTo>
                  <a:lnTo>
                    <a:pt x="26072" y="2093"/>
                  </a:lnTo>
                  <a:lnTo>
                    <a:pt x="26051" y="2198"/>
                  </a:lnTo>
                  <a:lnTo>
                    <a:pt x="26134" y="2281"/>
                  </a:lnTo>
                  <a:lnTo>
                    <a:pt x="26092" y="2344"/>
                  </a:lnTo>
                  <a:lnTo>
                    <a:pt x="26134" y="2490"/>
                  </a:lnTo>
                  <a:lnTo>
                    <a:pt x="26176" y="2532"/>
                  </a:lnTo>
                  <a:lnTo>
                    <a:pt x="26176" y="2658"/>
                  </a:lnTo>
                  <a:lnTo>
                    <a:pt x="26092" y="2700"/>
                  </a:lnTo>
                  <a:lnTo>
                    <a:pt x="26072" y="2742"/>
                  </a:lnTo>
                  <a:lnTo>
                    <a:pt x="26134" y="2846"/>
                  </a:lnTo>
                  <a:lnTo>
                    <a:pt x="26134" y="3034"/>
                  </a:lnTo>
                  <a:lnTo>
                    <a:pt x="26092" y="3076"/>
                  </a:lnTo>
                  <a:lnTo>
                    <a:pt x="26092" y="3244"/>
                  </a:lnTo>
                  <a:lnTo>
                    <a:pt x="26155" y="3244"/>
                  </a:lnTo>
                  <a:lnTo>
                    <a:pt x="26218" y="3265"/>
                  </a:lnTo>
                  <a:lnTo>
                    <a:pt x="26260" y="3244"/>
                  </a:lnTo>
                  <a:lnTo>
                    <a:pt x="26281" y="3265"/>
                  </a:lnTo>
                  <a:lnTo>
                    <a:pt x="26323" y="3390"/>
                  </a:lnTo>
                  <a:lnTo>
                    <a:pt x="26281" y="3495"/>
                  </a:lnTo>
                  <a:lnTo>
                    <a:pt x="26218" y="3578"/>
                  </a:lnTo>
                  <a:lnTo>
                    <a:pt x="26009" y="3620"/>
                  </a:lnTo>
                  <a:lnTo>
                    <a:pt x="25862" y="3704"/>
                  </a:lnTo>
                  <a:lnTo>
                    <a:pt x="25569" y="3976"/>
                  </a:lnTo>
                  <a:lnTo>
                    <a:pt x="25527" y="3997"/>
                  </a:lnTo>
                  <a:lnTo>
                    <a:pt x="25444" y="3913"/>
                  </a:lnTo>
                  <a:lnTo>
                    <a:pt x="25276" y="3892"/>
                  </a:lnTo>
                  <a:lnTo>
                    <a:pt x="25172" y="3913"/>
                  </a:lnTo>
                  <a:lnTo>
                    <a:pt x="25130" y="3871"/>
                  </a:lnTo>
                  <a:lnTo>
                    <a:pt x="25004" y="3871"/>
                  </a:lnTo>
                  <a:lnTo>
                    <a:pt x="25004" y="3892"/>
                  </a:lnTo>
                  <a:lnTo>
                    <a:pt x="24879" y="4792"/>
                  </a:lnTo>
                  <a:lnTo>
                    <a:pt x="24900" y="4959"/>
                  </a:lnTo>
                  <a:lnTo>
                    <a:pt x="24858" y="5148"/>
                  </a:lnTo>
                  <a:lnTo>
                    <a:pt x="24879" y="5252"/>
                  </a:lnTo>
                  <a:lnTo>
                    <a:pt x="24795" y="5524"/>
                  </a:lnTo>
                  <a:lnTo>
                    <a:pt x="24900" y="5692"/>
                  </a:lnTo>
                  <a:lnTo>
                    <a:pt x="25172" y="5838"/>
                  </a:lnTo>
                  <a:lnTo>
                    <a:pt x="25339" y="5671"/>
                  </a:lnTo>
                  <a:lnTo>
                    <a:pt x="25569" y="5671"/>
                  </a:lnTo>
                  <a:lnTo>
                    <a:pt x="25841" y="5734"/>
                  </a:lnTo>
                  <a:lnTo>
                    <a:pt x="25946" y="5838"/>
                  </a:lnTo>
                  <a:lnTo>
                    <a:pt x="26072" y="5629"/>
                  </a:lnTo>
                  <a:lnTo>
                    <a:pt x="26072" y="5483"/>
                  </a:lnTo>
                  <a:lnTo>
                    <a:pt x="26072" y="5378"/>
                  </a:lnTo>
                  <a:lnTo>
                    <a:pt x="26239" y="5336"/>
                  </a:lnTo>
                  <a:lnTo>
                    <a:pt x="26281" y="5273"/>
                  </a:lnTo>
                  <a:lnTo>
                    <a:pt x="26553" y="5357"/>
                  </a:lnTo>
                  <a:lnTo>
                    <a:pt x="26699" y="5545"/>
                  </a:lnTo>
                  <a:lnTo>
                    <a:pt x="26908" y="5734"/>
                  </a:lnTo>
                  <a:lnTo>
                    <a:pt x="27076" y="5943"/>
                  </a:lnTo>
                  <a:lnTo>
                    <a:pt x="27285" y="6089"/>
                  </a:lnTo>
                  <a:lnTo>
                    <a:pt x="27306" y="6194"/>
                  </a:lnTo>
                  <a:lnTo>
                    <a:pt x="27327" y="6278"/>
                  </a:lnTo>
                  <a:lnTo>
                    <a:pt x="27327" y="6382"/>
                  </a:lnTo>
                  <a:lnTo>
                    <a:pt x="27285" y="6424"/>
                  </a:lnTo>
                  <a:lnTo>
                    <a:pt x="27285" y="6508"/>
                  </a:lnTo>
                  <a:lnTo>
                    <a:pt x="27264" y="6591"/>
                  </a:lnTo>
                  <a:lnTo>
                    <a:pt x="27139" y="6571"/>
                  </a:lnTo>
                  <a:lnTo>
                    <a:pt x="27097" y="6508"/>
                  </a:lnTo>
                  <a:lnTo>
                    <a:pt x="26992" y="6529"/>
                  </a:lnTo>
                  <a:lnTo>
                    <a:pt x="26908" y="6591"/>
                  </a:lnTo>
                  <a:lnTo>
                    <a:pt x="26762" y="6508"/>
                  </a:lnTo>
                  <a:lnTo>
                    <a:pt x="26657" y="6529"/>
                  </a:lnTo>
                  <a:lnTo>
                    <a:pt x="26553" y="6675"/>
                  </a:lnTo>
                  <a:lnTo>
                    <a:pt x="26385" y="6801"/>
                  </a:lnTo>
                  <a:lnTo>
                    <a:pt x="26323" y="6843"/>
                  </a:lnTo>
                  <a:lnTo>
                    <a:pt x="26218" y="6780"/>
                  </a:lnTo>
                  <a:lnTo>
                    <a:pt x="26155" y="6801"/>
                  </a:lnTo>
                  <a:lnTo>
                    <a:pt x="26155" y="6905"/>
                  </a:lnTo>
                  <a:lnTo>
                    <a:pt x="26092" y="6947"/>
                  </a:lnTo>
                  <a:lnTo>
                    <a:pt x="26030" y="6989"/>
                  </a:lnTo>
                  <a:lnTo>
                    <a:pt x="25967" y="6947"/>
                  </a:lnTo>
                  <a:lnTo>
                    <a:pt x="25925" y="7031"/>
                  </a:lnTo>
                  <a:lnTo>
                    <a:pt x="25820" y="7198"/>
                  </a:lnTo>
                  <a:lnTo>
                    <a:pt x="25800" y="7366"/>
                  </a:lnTo>
                  <a:lnTo>
                    <a:pt x="25800" y="7470"/>
                  </a:lnTo>
                  <a:lnTo>
                    <a:pt x="25737" y="7554"/>
                  </a:lnTo>
                  <a:lnTo>
                    <a:pt x="25611" y="7575"/>
                  </a:lnTo>
                  <a:lnTo>
                    <a:pt x="25381" y="7763"/>
                  </a:lnTo>
                  <a:lnTo>
                    <a:pt x="25214" y="7763"/>
                  </a:lnTo>
                  <a:lnTo>
                    <a:pt x="25088" y="7742"/>
                  </a:lnTo>
                  <a:lnTo>
                    <a:pt x="25004" y="7784"/>
                  </a:lnTo>
                  <a:lnTo>
                    <a:pt x="24900" y="7993"/>
                  </a:lnTo>
                  <a:lnTo>
                    <a:pt x="24795" y="8077"/>
                  </a:lnTo>
                  <a:lnTo>
                    <a:pt x="24670" y="8182"/>
                  </a:lnTo>
                  <a:lnTo>
                    <a:pt x="24586" y="8265"/>
                  </a:lnTo>
                  <a:lnTo>
                    <a:pt x="24565" y="8370"/>
                  </a:lnTo>
                  <a:lnTo>
                    <a:pt x="24502" y="8370"/>
                  </a:lnTo>
                  <a:lnTo>
                    <a:pt x="24377" y="8307"/>
                  </a:lnTo>
                  <a:lnTo>
                    <a:pt x="24251" y="8286"/>
                  </a:lnTo>
                  <a:lnTo>
                    <a:pt x="24063" y="8203"/>
                  </a:lnTo>
                  <a:lnTo>
                    <a:pt x="23937" y="8140"/>
                  </a:lnTo>
                  <a:lnTo>
                    <a:pt x="23770" y="8098"/>
                  </a:lnTo>
                  <a:lnTo>
                    <a:pt x="23561" y="8161"/>
                  </a:lnTo>
                  <a:lnTo>
                    <a:pt x="23435" y="8265"/>
                  </a:lnTo>
                  <a:lnTo>
                    <a:pt x="23331" y="8391"/>
                  </a:lnTo>
                  <a:lnTo>
                    <a:pt x="23331" y="8621"/>
                  </a:lnTo>
                  <a:lnTo>
                    <a:pt x="23351" y="8768"/>
                  </a:lnTo>
                  <a:lnTo>
                    <a:pt x="23331" y="8830"/>
                  </a:lnTo>
                  <a:lnTo>
                    <a:pt x="23603" y="9019"/>
                  </a:lnTo>
                  <a:lnTo>
                    <a:pt x="23833" y="9144"/>
                  </a:lnTo>
                  <a:lnTo>
                    <a:pt x="23833" y="9228"/>
                  </a:lnTo>
                  <a:lnTo>
                    <a:pt x="23770" y="9332"/>
                  </a:lnTo>
                  <a:lnTo>
                    <a:pt x="23707" y="9437"/>
                  </a:lnTo>
                  <a:lnTo>
                    <a:pt x="23435" y="9730"/>
                  </a:lnTo>
                  <a:lnTo>
                    <a:pt x="23310" y="9960"/>
                  </a:lnTo>
                  <a:lnTo>
                    <a:pt x="23226" y="10169"/>
                  </a:lnTo>
                  <a:lnTo>
                    <a:pt x="23121" y="10169"/>
                  </a:lnTo>
                  <a:lnTo>
                    <a:pt x="22933" y="10232"/>
                  </a:lnTo>
                  <a:lnTo>
                    <a:pt x="22807" y="10232"/>
                  </a:lnTo>
                  <a:lnTo>
                    <a:pt x="22661" y="10337"/>
                  </a:lnTo>
                  <a:lnTo>
                    <a:pt x="22494" y="10462"/>
                  </a:lnTo>
                  <a:lnTo>
                    <a:pt x="22347" y="10462"/>
                  </a:lnTo>
                  <a:lnTo>
                    <a:pt x="22096" y="10483"/>
                  </a:lnTo>
                  <a:lnTo>
                    <a:pt x="21908" y="10546"/>
                  </a:lnTo>
                  <a:lnTo>
                    <a:pt x="21740" y="10588"/>
                  </a:lnTo>
                  <a:lnTo>
                    <a:pt x="21322" y="10755"/>
                  </a:lnTo>
                  <a:lnTo>
                    <a:pt x="21008" y="10860"/>
                  </a:lnTo>
                  <a:lnTo>
                    <a:pt x="20841" y="11027"/>
                  </a:lnTo>
                  <a:lnTo>
                    <a:pt x="20590" y="11216"/>
                  </a:lnTo>
                  <a:lnTo>
                    <a:pt x="20485" y="11320"/>
                  </a:lnTo>
                  <a:lnTo>
                    <a:pt x="20338" y="11320"/>
                  </a:lnTo>
                  <a:lnTo>
                    <a:pt x="20192" y="11278"/>
                  </a:lnTo>
                  <a:lnTo>
                    <a:pt x="20192" y="11216"/>
                  </a:lnTo>
                  <a:lnTo>
                    <a:pt x="20171" y="11111"/>
                  </a:lnTo>
                  <a:lnTo>
                    <a:pt x="19899" y="11195"/>
                  </a:lnTo>
                  <a:lnTo>
                    <a:pt x="19732" y="11216"/>
                  </a:lnTo>
                  <a:lnTo>
                    <a:pt x="19522" y="11111"/>
                  </a:lnTo>
                  <a:lnTo>
                    <a:pt x="19355" y="11090"/>
                  </a:lnTo>
                  <a:lnTo>
                    <a:pt x="18999" y="10965"/>
                  </a:lnTo>
                  <a:lnTo>
                    <a:pt x="18623" y="10797"/>
                  </a:lnTo>
                  <a:lnTo>
                    <a:pt x="18413" y="10609"/>
                  </a:lnTo>
                  <a:lnTo>
                    <a:pt x="18288" y="10588"/>
                  </a:lnTo>
                  <a:lnTo>
                    <a:pt x="17869" y="10567"/>
                  </a:lnTo>
                  <a:lnTo>
                    <a:pt x="17493" y="10567"/>
                  </a:lnTo>
                  <a:lnTo>
                    <a:pt x="17430" y="10546"/>
                  </a:lnTo>
                  <a:lnTo>
                    <a:pt x="17367" y="10588"/>
                  </a:lnTo>
                  <a:lnTo>
                    <a:pt x="17325" y="10651"/>
                  </a:lnTo>
                  <a:lnTo>
                    <a:pt x="17137" y="10713"/>
                  </a:lnTo>
                  <a:lnTo>
                    <a:pt x="16865" y="10755"/>
                  </a:lnTo>
                  <a:lnTo>
                    <a:pt x="16384" y="10693"/>
                  </a:lnTo>
                  <a:lnTo>
                    <a:pt x="16028" y="10713"/>
                  </a:lnTo>
                  <a:lnTo>
                    <a:pt x="15777" y="10693"/>
                  </a:lnTo>
                  <a:lnTo>
                    <a:pt x="15547" y="10713"/>
                  </a:lnTo>
                  <a:lnTo>
                    <a:pt x="15442" y="10755"/>
                  </a:lnTo>
                  <a:lnTo>
                    <a:pt x="15338" y="10713"/>
                  </a:lnTo>
                  <a:lnTo>
                    <a:pt x="15191" y="10462"/>
                  </a:lnTo>
                  <a:lnTo>
                    <a:pt x="15149" y="10337"/>
                  </a:lnTo>
                  <a:lnTo>
                    <a:pt x="15024" y="10169"/>
                  </a:lnTo>
                  <a:lnTo>
                    <a:pt x="14919" y="10044"/>
                  </a:lnTo>
                  <a:lnTo>
                    <a:pt x="14856" y="9877"/>
                  </a:lnTo>
                  <a:lnTo>
                    <a:pt x="14856" y="9814"/>
                  </a:lnTo>
                  <a:lnTo>
                    <a:pt x="14752" y="9709"/>
                  </a:lnTo>
                  <a:lnTo>
                    <a:pt x="14668" y="9667"/>
                  </a:lnTo>
                  <a:lnTo>
                    <a:pt x="14626" y="9667"/>
                  </a:lnTo>
                  <a:lnTo>
                    <a:pt x="14584" y="9604"/>
                  </a:lnTo>
                  <a:lnTo>
                    <a:pt x="14564" y="9500"/>
                  </a:lnTo>
                  <a:lnTo>
                    <a:pt x="14333" y="9500"/>
                  </a:lnTo>
                  <a:lnTo>
                    <a:pt x="14187" y="9416"/>
                  </a:lnTo>
                  <a:lnTo>
                    <a:pt x="13978" y="9249"/>
                  </a:lnTo>
                  <a:lnTo>
                    <a:pt x="13873" y="9249"/>
                  </a:lnTo>
                  <a:lnTo>
                    <a:pt x="13768" y="9228"/>
                  </a:lnTo>
                  <a:lnTo>
                    <a:pt x="13706" y="9186"/>
                  </a:lnTo>
                  <a:lnTo>
                    <a:pt x="13517" y="9040"/>
                  </a:lnTo>
                  <a:lnTo>
                    <a:pt x="13141" y="8977"/>
                  </a:lnTo>
                  <a:lnTo>
                    <a:pt x="13099" y="8977"/>
                  </a:lnTo>
                  <a:lnTo>
                    <a:pt x="13057" y="9019"/>
                  </a:lnTo>
                  <a:lnTo>
                    <a:pt x="12890" y="9019"/>
                  </a:lnTo>
                  <a:lnTo>
                    <a:pt x="12639" y="9040"/>
                  </a:lnTo>
                  <a:lnTo>
                    <a:pt x="12053" y="8914"/>
                  </a:lnTo>
                  <a:lnTo>
                    <a:pt x="11948" y="8830"/>
                  </a:lnTo>
                  <a:lnTo>
                    <a:pt x="11823" y="8663"/>
                  </a:lnTo>
                  <a:lnTo>
                    <a:pt x="11802" y="8558"/>
                  </a:lnTo>
                  <a:lnTo>
                    <a:pt x="11802" y="8475"/>
                  </a:lnTo>
                  <a:lnTo>
                    <a:pt x="11823" y="8412"/>
                  </a:lnTo>
                  <a:lnTo>
                    <a:pt x="11906" y="8349"/>
                  </a:lnTo>
                  <a:lnTo>
                    <a:pt x="11948" y="8244"/>
                  </a:lnTo>
                  <a:lnTo>
                    <a:pt x="11885" y="8161"/>
                  </a:lnTo>
                  <a:lnTo>
                    <a:pt x="11843" y="8035"/>
                  </a:lnTo>
                  <a:lnTo>
                    <a:pt x="11885" y="7952"/>
                  </a:lnTo>
                  <a:lnTo>
                    <a:pt x="11885" y="7826"/>
                  </a:lnTo>
                  <a:lnTo>
                    <a:pt x="11823" y="7763"/>
                  </a:lnTo>
                  <a:lnTo>
                    <a:pt x="11739" y="7638"/>
                  </a:lnTo>
                  <a:lnTo>
                    <a:pt x="11676" y="7575"/>
                  </a:lnTo>
                  <a:lnTo>
                    <a:pt x="11592" y="7533"/>
                  </a:lnTo>
                  <a:lnTo>
                    <a:pt x="11530" y="7428"/>
                  </a:lnTo>
                  <a:lnTo>
                    <a:pt x="11488" y="7345"/>
                  </a:lnTo>
                  <a:lnTo>
                    <a:pt x="11446" y="7240"/>
                  </a:lnTo>
                  <a:lnTo>
                    <a:pt x="11425" y="7136"/>
                  </a:lnTo>
                  <a:lnTo>
                    <a:pt x="11383" y="7052"/>
                  </a:lnTo>
                  <a:lnTo>
                    <a:pt x="11279" y="6989"/>
                  </a:lnTo>
                  <a:lnTo>
                    <a:pt x="11195" y="6947"/>
                  </a:lnTo>
                  <a:lnTo>
                    <a:pt x="11153" y="6884"/>
                  </a:lnTo>
                  <a:lnTo>
                    <a:pt x="11069" y="6843"/>
                  </a:lnTo>
                  <a:lnTo>
                    <a:pt x="10965" y="6843"/>
                  </a:lnTo>
                  <a:lnTo>
                    <a:pt x="10902" y="6905"/>
                  </a:lnTo>
                  <a:lnTo>
                    <a:pt x="10860" y="6926"/>
                  </a:lnTo>
                  <a:lnTo>
                    <a:pt x="10776" y="6905"/>
                  </a:lnTo>
                  <a:lnTo>
                    <a:pt x="10693" y="6801"/>
                  </a:lnTo>
                  <a:lnTo>
                    <a:pt x="10672" y="6738"/>
                  </a:lnTo>
                  <a:lnTo>
                    <a:pt x="10567" y="6738"/>
                  </a:lnTo>
                  <a:lnTo>
                    <a:pt x="10442" y="6801"/>
                  </a:lnTo>
                  <a:lnTo>
                    <a:pt x="10400" y="6843"/>
                  </a:lnTo>
                  <a:lnTo>
                    <a:pt x="10379" y="6926"/>
                  </a:lnTo>
                  <a:lnTo>
                    <a:pt x="10337" y="6926"/>
                  </a:lnTo>
                  <a:lnTo>
                    <a:pt x="10211" y="6843"/>
                  </a:lnTo>
                  <a:lnTo>
                    <a:pt x="10170" y="6780"/>
                  </a:lnTo>
                  <a:lnTo>
                    <a:pt x="10170" y="6717"/>
                  </a:lnTo>
                  <a:lnTo>
                    <a:pt x="10107" y="6633"/>
                  </a:lnTo>
                  <a:lnTo>
                    <a:pt x="10002" y="6571"/>
                  </a:lnTo>
                  <a:lnTo>
                    <a:pt x="9877" y="6466"/>
                  </a:lnTo>
                  <a:lnTo>
                    <a:pt x="9835" y="6424"/>
                  </a:lnTo>
                  <a:lnTo>
                    <a:pt x="9751" y="6382"/>
                  </a:lnTo>
                  <a:lnTo>
                    <a:pt x="9730" y="6299"/>
                  </a:lnTo>
                  <a:lnTo>
                    <a:pt x="9730" y="6215"/>
                  </a:lnTo>
                  <a:lnTo>
                    <a:pt x="9709" y="6173"/>
                  </a:lnTo>
                  <a:lnTo>
                    <a:pt x="9688" y="6173"/>
                  </a:lnTo>
                  <a:lnTo>
                    <a:pt x="9688" y="6215"/>
                  </a:lnTo>
                  <a:lnTo>
                    <a:pt x="9646" y="6215"/>
                  </a:lnTo>
                  <a:lnTo>
                    <a:pt x="9605" y="6152"/>
                  </a:lnTo>
                  <a:lnTo>
                    <a:pt x="9584" y="6110"/>
                  </a:lnTo>
                  <a:lnTo>
                    <a:pt x="9584" y="5985"/>
                  </a:lnTo>
                  <a:lnTo>
                    <a:pt x="9542" y="5943"/>
                  </a:lnTo>
                  <a:lnTo>
                    <a:pt x="9521" y="5943"/>
                  </a:lnTo>
                  <a:lnTo>
                    <a:pt x="9395" y="5880"/>
                  </a:lnTo>
                  <a:lnTo>
                    <a:pt x="9312" y="5880"/>
                  </a:lnTo>
                  <a:lnTo>
                    <a:pt x="9333" y="5901"/>
                  </a:lnTo>
                  <a:lnTo>
                    <a:pt x="9228" y="6006"/>
                  </a:lnTo>
                  <a:lnTo>
                    <a:pt x="9123" y="6068"/>
                  </a:lnTo>
                  <a:lnTo>
                    <a:pt x="8998" y="6215"/>
                  </a:lnTo>
                  <a:lnTo>
                    <a:pt x="8977" y="6319"/>
                  </a:lnTo>
                  <a:lnTo>
                    <a:pt x="9019" y="6382"/>
                  </a:lnTo>
                  <a:lnTo>
                    <a:pt x="8956" y="6508"/>
                  </a:lnTo>
                  <a:lnTo>
                    <a:pt x="8768" y="6571"/>
                  </a:lnTo>
                  <a:lnTo>
                    <a:pt x="8684" y="6633"/>
                  </a:lnTo>
                  <a:lnTo>
                    <a:pt x="8663" y="6780"/>
                  </a:lnTo>
                  <a:lnTo>
                    <a:pt x="8663" y="7010"/>
                  </a:lnTo>
                  <a:lnTo>
                    <a:pt x="8768" y="7240"/>
                  </a:lnTo>
                  <a:lnTo>
                    <a:pt x="8872" y="7408"/>
                  </a:lnTo>
                  <a:lnTo>
                    <a:pt x="8872" y="7470"/>
                  </a:lnTo>
                  <a:lnTo>
                    <a:pt x="8705" y="7638"/>
                  </a:lnTo>
                  <a:lnTo>
                    <a:pt x="8579" y="7680"/>
                  </a:lnTo>
                  <a:lnTo>
                    <a:pt x="8496" y="7784"/>
                  </a:lnTo>
                  <a:lnTo>
                    <a:pt x="8433" y="7826"/>
                  </a:lnTo>
                  <a:lnTo>
                    <a:pt x="8349" y="7826"/>
                  </a:lnTo>
                  <a:lnTo>
                    <a:pt x="8307" y="7742"/>
                  </a:lnTo>
                  <a:lnTo>
                    <a:pt x="8245" y="7742"/>
                  </a:lnTo>
                  <a:lnTo>
                    <a:pt x="8014" y="7784"/>
                  </a:lnTo>
                  <a:lnTo>
                    <a:pt x="7847" y="7763"/>
                  </a:lnTo>
                  <a:lnTo>
                    <a:pt x="7638" y="7680"/>
                  </a:lnTo>
                  <a:lnTo>
                    <a:pt x="7429" y="7680"/>
                  </a:lnTo>
                  <a:lnTo>
                    <a:pt x="7387" y="7952"/>
                  </a:lnTo>
                  <a:lnTo>
                    <a:pt x="7324" y="8098"/>
                  </a:lnTo>
                  <a:lnTo>
                    <a:pt x="7324" y="8244"/>
                  </a:lnTo>
                  <a:lnTo>
                    <a:pt x="7261" y="8579"/>
                  </a:lnTo>
                  <a:lnTo>
                    <a:pt x="7261" y="8830"/>
                  </a:lnTo>
                  <a:lnTo>
                    <a:pt x="7240" y="8914"/>
                  </a:lnTo>
                  <a:lnTo>
                    <a:pt x="7303" y="8977"/>
                  </a:lnTo>
                  <a:lnTo>
                    <a:pt x="7429" y="9019"/>
                  </a:lnTo>
                  <a:lnTo>
                    <a:pt x="7387" y="9144"/>
                  </a:lnTo>
                  <a:lnTo>
                    <a:pt x="7387" y="9228"/>
                  </a:lnTo>
                  <a:lnTo>
                    <a:pt x="7303" y="9228"/>
                  </a:lnTo>
                  <a:lnTo>
                    <a:pt x="7219" y="9291"/>
                  </a:lnTo>
                  <a:lnTo>
                    <a:pt x="7136" y="9291"/>
                  </a:lnTo>
                  <a:lnTo>
                    <a:pt x="7073" y="9228"/>
                  </a:lnTo>
                  <a:lnTo>
                    <a:pt x="6989" y="9249"/>
                  </a:lnTo>
                  <a:lnTo>
                    <a:pt x="6864" y="9291"/>
                  </a:lnTo>
                  <a:lnTo>
                    <a:pt x="6592" y="9332"/>
                  </a:lnTo>
                  <a:lnTo>
                    <a:pt x="6445" y="9416"/>
                  </a:lnTo>
                  <a:lnTo>
                    <a:pt x="6341" y="9416"/>
                  </a:lnTo>
                  <a:lnTo>
                    <a:pt x="6278" y="9353"/>
                  </a:lnTo>
                  <a:lnTo>
                    <a:pt x="6173" y="9416"/>
                  </a:lnTo>
                  <a:lnTo>
                    <a:pt x="6069" y="9521"/>
                  </a:lnTo>
                  <a:lnTo>
                    <a:pt x="6069" y="9604"/>
                  </a:lnTo>
                  <a:lnTo>
                    <a:pt x="6173" y="9667"/>
                  </a:lnTo>
                  <a:lnTo>
                    <a:pt x="6341" y="9646"/>
                  </a:lnTo>
                  <a:lnTo>
                    <a:pt x="6466" y="9667"/>
                  </a:lnTo>
                  <a:lnTo>
                    <a:pt x="6466" y="9730"/>
                  </a:lnTo>
                  <a:lnTo>
                    <a:pt x="6382" y="9814"/>
                  </a:lnTo>
                  <a:lnTo>
                    <a:pt x="6445" y="9981"/>
                  </a:lnTo>
                  <a:lnTo>
                    <a:pt x="6445" y="10065"/>
                  </a:lnTo>
                  <a:lnTo>
                    <a:pt x="6487" y="10149"/>
                  </a:lnTo>
                  <a:lnTo>
                    <a:pt x="6508" y="10253"/>
                  </a:lnTo>
                  <a:lnTo>
                    <a:pt x="6613" y="10441"/>
                  </a:lnTo>
                  <a:lnTo>
                    <a:pt x="6654" y="10546"/>
                  </a:lnTo>
                  <a:lnTo>
                    <a:pt x="6780" y="10609"/>
                  </a:lnTo>
                  <a:lnTo>
                    <a:pt x="6822" y="10860"/>
                  </a:lnTo>
                  <a:lnTo>
                    <a:pt x="6738" y="10923"/>
                  </a:lnTo>
                  <a:lnTo>
                    <a:pt x="6696" y="11027"/>
                  </a:lnTo>
                  <a:lnTo>
                    <a:pt x="6801" y="11132"/>
                  </a:lnTo>
                  <a:lnTo>
                    <a:pt x="6738" y="11174"/>
                  </a:lnTo>
                  <a:lnTo>
                    <a:pt x="6738" y="11216"/>
                  </a:lnTo>
                  <a:lnTo>
                    <a:pt x="6613" y="11299"/>
                  </a:lnTo>
                  <a:lnTo>
                    <a:pt x="6654" y="11446"/>
                  </a:lnTo>
                  <a:lnTo>
                    <a:pt x="6508" y="11509"/>
                  </a:lnTo>
                  <a:lnTo>
                    <a:pt x="6278" y="11446"/>
                  </a:lnTo>
                  <a:lnTo>
                    <a:pt x="6027" y="11174"/>
                  </a:lnTo>
                  <a:lnTo>
                    <a:pt x="5922" y="11195"/>
                  </a:lnTo>
                  <a:lnTo>
                    <a:pt x="5671" y="11090"/>
                  </a:lnTo>
                  <a:lnTo>
                    <a:pt x="5336" y="11090"/>
                  </a:lnTo>
                  <a:lnTo>
                    <a:pt x="5148" y="11132"/>
                  </a:lnTo>
                  <a:lnTo>
                    <a:pt x="4876" y="11069"/>
                  </a:lnTo>
                  <a:lnTo>
                    <a:pt x="4583" y="11132"/>
                  </a:lnTo>
                  <a:lnTo>
                    <a:pt x="4457" y="11132"/>
                  </a:lnTo>
                  <a:lnTo>
                    <a:pt x="4311" y="11111"/>
                  </a:lnTo>
                  <a:lnTo>
                    <a:pt x="4206" y="11195"/>
                  </a:lnTo>
                  <a:lnTo>
                    <a:pt x="4102" y="11237"/>
                  </a:lnTo>
                  <a:lnTo>
                    <a:pt x="3767" y="11195"/>
                  </a:lnTo>
                  <a:lnTo>
                    <a:pt x="3558" y="11132"/>
                  </a:lnTo>
                  <a:lnTo>
                    <a:pt x="3432" y="11069"/>
                  </a:lnTo>
                  <a:lnTo>
                    <a:pt x="3244" y="11069"/>
                  </a:lnTo>
                  <a:lnTo>
                    <a:pt x="3202" y="11111"/>
                  </a:lnTo>
                  <a:lnTo>
                    <a:pt x="3035" y="11090"/>
                  </a:lnTo>
                  <a:lnTo>
                    <a:pt x="2930" y="11069"/>
                  </a:lnTo>
                  <a:lnTo>
                    <a:pt x="2888" y="11111"/>
                  </a:lnTo>
                  <a:lnTo>
                    <a:pt x="2888" y="11237"/>
                  </a:lnTo>
                  <a:lnTo>
                    <a:pt x="2909" y="11383"/>
                  </a:lnTo>
                  <a:lnTo>
                    <a:pt x="2930" y="11509"/>
                  </a:lnTo>
                  <a:lnTo>
                    <a:pt x="2742" y="11550"/>
                  </a:lnTo>
                  <a:lnTo>
                    <a:pt x="2386" y="11550"/>
                  </a:lnTo>
                  <a:lnTo>
                    <a:pt x="1968" y="11509"/>
                  </a:lnTo>
                  <a:lnTo>
                    <a:pt x="1863" y="11446"/>
                  </a:lnTo>
                  <a:lnTo>
                    <a:pt x="1675" y="11425"/>
                  </a:lnTo>
                  <a:lnTo>
                    <a:pt x="1570" y="11550"/>
                  </a:lnTo>
                  <a:lnTo>
                    <a:pt x="1591" y="11613"/>
                  </a:lnTo>
                  <a:lnTo>
                    <a:pt x="1465" y="11697"/>
                  </a:lnTo>
                  <a:lnTo>
                    <a:pt x="1465" y="11739"/>
                  </a:lnTo>
                  <a:lnTo>
                    <a:pt x="1507" y="11739"/>
                  </a:lnTo>
                  <a:lnTo>
                    <a:pt x="1507" y="11864"/>
                  </a:lnTo>
                  <a:lnTo>
                    <a:pt x="1340" y="12157"/>
                  </a:lnTo>
                  <a:lnTo>
                    <a:pt x="1256" y="12283"/>
                  </a:lnTo>
                  <a:lnTo>
                    <a:pt x="1361" y="12366"/>
                  </a:lnTo>
                  <a:lnTo>
                    <a:pt x="1633" y="12450"/>
                  </a:lnTo>
                  <a:lnTo>
                    <a:pt x="1737" y="12555"/>
                  </a:lnTo>
                  <a:lnTo>
                    <a:pt x="1842" y="12576"/>
                  </a:lnTo>
                  <a:lnTo>
                    <a:pt x="1947" y="12471"/>
                  </a:lnTo>
                  <a:lnTo>
                    <a:pt x="1947" y="12325"/>
                  </a:lnTo>
                  <a:lnTo>
                    <a:pt x="2009" y="12325"/>
                  </a:lnTo>
                  <a:lnTo>
                    <a:pt x="2302" y="12555"/>
                  </a:lnTo>
                  <a:lnTo>
                    <a:pt x="2323" y="12659"/>
                  </a:lnTo>
                  <a:lnTo>
                    <a:pt x="2177" y="12848"/>
                  </a:lnTo>
                  <a:lnTo>
                    <a:pt x="1968" y="12848"/>
                  </a:lnTo>
                  <a:lnTo>
                    <a:pt x="1675" y="12890"/>
                  </a:lnTo>
                  <a:lnTo>
                    <a:pt x="1654" y="12785"/>
                  </a:lnTo>
                  <a:lnTo>
                    <a:pt x="1507" y="12659"/>
                  </a:lnTo>
                  <a:lnTo>
                    <a:pt x="1340" y="12869"/>
                  </a:lnTo>
                  <a:lnTo>
                    <a:pt x="1235" y="12848"/>
                  </a:lnTo>
                  <a:lnTo>
                    <a:pt x="1068" y="12973"/>
                  </a:lnTo>
                  <a:lnTo>
                    <a:pt x="921" y="13015"/>
                  </a:lnTo>
                  <a:lnTo>
                    <a:pt x="921" y="13162"/>
                  </a:lnTo>
                  <a:lnTo>
                    <a:pt x="1110" y="13224"/>
                  </a:lnTo>
                  <a:lnTo>
                    <a:pt x="1068" y="13371"/>
                  </a:lnTo>
                  <a:lnTo>
                    <a:pt x="900" y="13434"/>
                  </a:lnTo>
                  <a:lnTo>
                    <a:pt x="628" y="13496"/>
                  </a:lnTo>
                  <a:lnTo>
                    <a:pt x="691" y="13538"/>
                  </a:lnTo>
                  <a:lnTo>
                    <a:pt x="733" y="13622"/>
                  </a:lnTo>
                  <a:lnTo>
                    <a:pt x="503" y="13706"/>
                  </a:lnTo>
                  <a:lnTo>
                    <a:pt x="503" y="13831"/>
                  </a:lnTo>
                  <a:lnTo>
                    <a:pt x="398" y="13852"/>
                  </a:lnTo>
                  <a:lnTo>
                    <a:pt x="126" y="13831"/>
                  </a:lnTo>
                  <a:lnTo>
                    <a:pt x="1" y="13936"/>
                  </a:lnTo>
                  <a:lnTo>
                    <a:pt x="1" y="14103"/>
                  </a:lnTo>
                  <a:lnTo>
                    <a:pt x="168" y="14333"/>
                  </a:lnTo>
                  <a:lnTo>
                    <a:pt x="273" y="14270"/>
                  </a:lnTo>
                  <a:lnTo>
                    <a:pt x="419" y="14250"/>
                  </a:lnTo>
                  <a:lnTo>
                    <a:pt x="440" y="14375"/>
                  </a:lnTo>
                  <a:lnTo>
                    <a:pt x="398" y="14522"/>
                  </a:lnTo>
                  <a:lnTo>
                    <a:pt x="461" y="14668"/>
                  </a:lnTo>
                  <a:lnTo>
                    <a:pt x="587" y="14731"/>
                  </a:lnTo>
                  <a:lnTo>
                    <a:pt x="607" y="14877"/>
                  </a:lnTo>
                  <a:lnTo>
                    <a:pt x="545" y="14940"/>
                  </a:lnTo>
                  <a:lnTo>
                    <a:pt x="419" y="15212"/>
                  </a:lnTo>
                  <a:lnTo>
                    <a:pt x="377" y="15589"/>
                  </a:lnTo>
                  <a:lnTo>
                    <a:pt x="335" y="15526"/>
                  </a:lnTo>
                  <a:lnTo>
                    <a:pt x="440" y="15693"/>
                  </a:lnTo>
                  <a:lnTo>
                    <a:pt x="545" y="15714"/>
                  </a:lnTo>
                  <a:lnTo>
                    <a:pt x="733" y="15693"/>
                  </a:lnTo>
                  <a:lnTo>
                    <a:pt x="859" y="15610"/>
                  </a:lnTo>
                  <a:lnTo>
                    <a:pt x="921" y="15526"/>
                  </a:lnTo>
                  <a:lnTo>
                    <a:pt x="984" y="15505"/>
                  </a:lnTo>
                  <a:lnTo>
                    <a:pt x="1047" y="15463"/>
                  </a:lnTo>
                  <a:lnTo>
                    <a:pt x="1110" y="15484"/>
                  </a:lnTo>
                  <a:lnTo>
                    <a:pt x="1172" y="15568"/>
                  </a:lnTo>
                  <a:lnTo>
                    <a:pt x="1361" y="15589"/>
                  </a:lnTo>
                  <a:lnTo>
                    <a:pt x="1361" y="15505"/>
                  </a:lnTo>
                  <a:lnTo>
                    <a:pt x="1319" y="15463"/>
                  </a:lnTo>
                  <a:lnTo>
                    <a:pt x="1319" y="15358"/>
                  </a:lnTo>
                  <a:lnTo>
                    <a:pt x="1444" y="15317"/>
                  </a:lnTo>
                  <a:lnTo>
                    <a:pt x="1486" y="15275"/>
                  </a:lnTo>
                  <a:lnTo>
                    <a:pt x="1549" y="15275"/>
                  </a:lnTo>
                  <a:lnTo>
                    <a:pt x="1570" y="15317"/>
                  </a:lnTo>
                  <a:lnTo>
                    <a:pt x="1695" y="15317"/>
                  </a:lnTo>
                  <a:lnTo>
                    <a:pt x="1779" y="15191"/>
                  </a:lnTo>
                  <a:lnTo>
                    <a:pt x="1758" y="15045"/>
                  </a:lnTo>
                  <a:lnTo>
                    <a:pt x="1779" y="14961"/>
                  </a:lnTo>
                  <a:lnTo>
                    <a:pt x="1863" y="14898"/>
                  </a:lnTo>
                  <a:lnTo>
                    <a:pt x="1884" y="14731"/>
                  </a:lnTo>
                  <a:lnTo>
                    <a:pt x="1947" y="14626"/>
                  </a:lnTo>
                  <a:lnTo>
                    <a:pt x="2072" y="14626"/>
                  </a:lnTo>
                  <a:lnTo>
                    <a:pt x="2177" y="14689"/>
                  </a:lnTo>
                  <a:lnTo>
                    <a:pt x="2281" y="14752"/>
                  </a:lnTo>
                  <a:lnTo>
                    <a:pt x="2281" y="14835"/>
                  </a:lnTo>
                  <a:lnTo>
                    <a:pt x="2260" y="14982"/>
                  </a:lnTo>
                  <a:lnTo>
                    <a:pt x="2281" y="15086"/>
                  </a:lnTo>
                  <a:lnTo>
                    <a:pt x="2386" y="15086"/>
                  </a:lnTo>
                  <a:lnTo>
                    <a:pt x="2428" y="15191"/>
                  </a:lnTo>
                  <a:lnTo>
                    <a:pt x="2407" y="15317"/>
                  </a:lnTo>
                  <a:lnTo>
                    <a:pt x="2428" y="15463"/>
                  </a:lnTo>
                  <a:lnTo>
                    <a:pt x="2428" y="15672"/>
                  </a:lnTo>
                  <a:lnTo>
                    <a:pt x="2532" y="15798"/>
                  </a:lnTo>
                  <a:lnTo>
                    <a:pt x="2532" y="15882"/>
                  </a:lnTo>
                  <a:lnTo>
                    <a:pt x="2637" y="15903"/>
                  </a:lnTo>
                  <a:lnTo>
                    <a:pt x="2784" y="15903"/>
                  </a:lnTo>
                  <a:lnTo>
                    <a:pt x="2888" y="15819"/>
                  </a:lnTo>
                  <a:lnTo>
                    <a:pt x="2909" y="15777"/>
                  </a:lnTo>
                  <a:lnTo>
                    <a:pt x="3076" y="15693"/>
                  </a:lnTo>
                  <a:lnTo>
                    <a:pt x="3202" y="15610"/>
                  </a:lnTo>
                  <a:lnTo>
                    <a:pt x="3223" y="15484"/>
                  </a:lnTo>
                  <a:lnTo>
                    <a:pt x="3307" y="15421"/>
                  </a:lnTo>
                  <a:lnTo>
                    <a:pt x="3558" y="15275"/>
                  </a:lnTo>
                  <a:lnTo>
                    <a:pt x="3725" y="15212"/>
                  </a:lnTo>
                  <a:lnTo>
                    <a:pt x="3746" y="15358"/>
                  </a:lnTo>
                  <a:lnTo>
                    <a:pt x="3976" y="15317"/>
                  </a:lnTo>
                  <a:lnTo>
                    <a:pt x="4039" y="15212"/>
                  </a:lnTo>
                  <a:lnTo>
                    <a:pt x="4290" y="15212"/>
                  </a:lnTo>
                  <a:lnTo>
                    <a:pt x="4311" y="15317"/>
                  </a:lnTo>
                  <a:lnTo>
                    <a:pt x="4123" y="15484"/>
                  </a:lnTo>
                  <a:lnTo>
                    <a:pt x="4248" y="15505"/>
                  </a:lnTo>
                  <a:lnTo>
                    <a:pt x="4290" y="15463"/>
                  </a:lnTo>
                  <a:lnTo>
                    <a:pt x="4374" y="15463"/>
                  </a:lnTo>
                  <a:lnTo>
                    <a:pt x="4478" y="15526"/>
                  </a:lnTo>
                  <a:lnTo>
                    <a:pt x="4520" y="15505"/>
                  </a:lnTo>
                  <a:lnTo>
                    <a:pt x="4625" y="15505"/>
                  </a:lnTo>
                  <a:lnTo>
                    <a:pt x="4688" y="15463"/>
                  </a:lnTo>
                  <a:lnTo>
                    <a:pt x="4729" y="15400"/>
                  </a:lnTo>
                  <a:lnTo>
                    <a:pt x="4813" y="15400"/>
                  </a:lnTo>
                  <a:lnTo>
                    <a:pt x="4897" y="15484"/>
                  </a:lnTo>
                  <a:lnTo>
                    <a:pt x="4981" y="15672"/>
                  </a:lnTo>
                  <a:lnTo>
                    <a:pt x="5232" y="16049"/>
                  </a:lnTo>
                  <a:lnTo>
                    <a:pt x="5357" y="16133"/>
                  </a:lnTo>
                  <a:lnTo>
                    <a:pt x="5399" y="16300"/>
                  </a:lnTo>
                  <a:lnTo>
                    <a:pt x="5462" y="16363"/>
                  </a:lnTo>
                  <a:lnTo>
                    <a:pt x="5545" y="16447"/>
                  </a:lnTo>
                  <a:lnTo>
                    <a:pt x="5776" y="16467"/>
                  </a:lnTo>
                  <a:lnTo>
                    <a:pt x="5985" y="16467"/>
                  </a:lnTo>
                  <a:lnTo>
                    <a:pt x="6089" y="16509"/>
                  </a:lnTo>
                  <a:lnTo>
                    <a:pt x="6131" y="16635"/>
                  </a:lnTo>
                  <a:lnTo>
                    <a:pt x="6361" y="16719"/>
                  </a:lnTo>
                  <a:lnTo>
                    <a:pt x="6550" y="16823"/>
                  </a:lnTo>
                  <a:lnTo>
                    <a:pt x="6654" y="17095"/>
                  </a:lnTo>
                  <a:lnTo>
                    <a:pt x="6801" y="17263"/>
                  </a:lnTo>
                  <a:lnTo>
                    <a:pt x="6989" y="17367"/>
                  </a:lnTo>
                  <a:lnTo>
                    <a:pt x="7073" y="17514"/>
                  </a:lnTo>
                  <a:lnTo>
                    <a:pt x="7073" y="17786"/>
                  </a:lnTo>
                  <a:lnTo>
                    <a:pt x="7177" y="18037"/>
                  </a:lnTo>
                  <a:lnTo>
                    <a:pt x="7324" y="18079"/>
                  </a:lnTo>
                  <a:lnTo>
                    <a:pt x="7387" y="18330"/>
                  </a:lnTo>
                  <a:lnTo>
                    <a:pt x="7429" y="18539"/>
                  </a:lnTo>
                  <a:lnTo>
                    <a:pt x="7345" y="18664"/>
                  </a:lnTo>
                  <a:lnTo>
                    <a:pt x="7324" y="18602"/>
                  </a:lnTo>
                  <a:lnTo>
                    <a:pt x="7219" y="18539"/>
                  </a:lnTo>
                  <a:lnTo>
                    <a:pt x="7073" y="18727"/>
                  </a:lnTo>
                  <a:lnTo>
                    <a:pt x="7094" y="18811"/>
                  </a:lnTo>
                  <a:lnTo>
                    <a:pt x="7115" y="18874"/>
                  </a:lnTo>
                  <a:lnTo>
                    <a:pt x="7261" y="18957"/>
                  </a:lnTo>
                  <a:lnTo>
                    <a:pt x="7240" y="19188"/>
                  </a:lnTo>
                  <a:lnTo>
                    <a:pt x="7303" y="19292"/>
                  </a:lnTo>
                  <a:lnTo>
                    <a:pt x="7261" y="19376"/>
                  </a:lnTo>
                  <a:lnTo>
                    <a:pt x="7324" y="19397"/>
                  </a:lnTo>
                  <a:lnTo>
                    <a:pt x="7408" y="19501"/>
                  </a:lnTo>
                  <a:lnTo>
                    <a:pt x="7408" y="19606"/>
                  </a:lnTo>
                  <a:lnTo>
                    <a:pt x="7449" y="19606"/>
                  </a:lnTo>
                  <a:lnTo>
                    <a:pt x="7491" y="19752"/>
                  </a:lnTo>
                  <a:lnTo>
                    <a:pt x="7617" y="19794"/>
                  </a:lnTo>
                  <a:lnTo>
                    <a:pt x="7701" y="19690"/>
                  </a:lnTo>
                  <a:lnTo>
                    <a:pt x="7826" y="19690"/>
                  </a:lnTo>
                  <a:lnTo>
                    <a:pt x="7868" y="19773"/>
                  </a:lnTo>
                  <a:lnTo>
                    <a:pt x="8014" y="19794"/>
                  </a:lnTo>
                  <a:lnTo>
                    <a:pt x="8119" y="19899"/>
                  </a:lnTo>
                  <a:lnTo>
                    <a:pt x="8182" y="19920"/>
                  </a:lnTo>
                  <a:lnTo>
                    <a:pt x="8266" y="20087"/>
                  </a:lnTo>
                  <a:lnTo>
                    <a:pt x="8370" y="20087"/>
                  </a:lnTo>
                  <a:lnTo>
                    <a:pt x="8391" y="20192"/>
                  </a:lnTo>
                  <a:lnTo>
                    <a:pt x="8433" y="20171"/>
                  </a:lnTo>
                  <a:lnTo>
                    <a:pt x="8454" y="20129"/>
                  </a:lnTo>
                  <a:lnTo>
                    <a:pt x="8600" y="20213"/>
                  </a:lnTo>
                  <a:lnTo>
                    <a:pt x="8663" y="20296"/>
                  </a:lnTo>
                  <a:lnTo>
                    <a:pt x="8768" y="20296"/>
                  </a:lnTo>
                  <a:lnTo>
                    <a:pt x="8830" y="20317"/>
                  </a:lnTo>
                  <a:lnTo>
                    <a:pt x="8893" y="20213"/>
                  </a:lnTo>
                  <a:lnTo>
                    <a:pt x="9061" y="20192"/>
                  </a:lnTo>
                  <a:lnTo>
                    <a:pt x="9270" y="20276"/>
                  </a:lnTo>
                  <a:lnTo>
                    <a:pt x="9312" y="20338"/>
                  </a:lnTo>
                  <a:lnTo>
                    <a:pt x="9437" y="20338"/>
                  </a:lnTo>
                  <a:lnTo>
                    <a:pt x="9542" y="20401"/>
                  </a:lnTo>
                  <a:lnTo>
                    <a:pt x="9709" y="20589"/>
                  </a:lnTo>
                  <a:lnTo>
                    <a:pt x="9835" y="20589"/>
                  </a:lnTo>
                  <a:lnTo>
                    <a:pt x="9960" y="20652"/>
                  </a:lnTo>
                  <a:lnTo>
                    <a:pt x="10023" y="20715"/>
                  </a:lnTo>
                  <a:lnTo>
                    <a:pt x="10128" y="20840"/>
                  </a:lnTo>
                  <a:lnTo>
                    <a:pt x="10170" y="20966"/>
                  </a:lnTo>
                  <a:lnTo>
                    <a:pt x="10232" y="20945"/>
                  </a:lnTo>
                  <a:lnTo>
                    <a:pt x="10232" y="20757"/>
                  </a:lnTo>
                  <a:lnTo>
                    <a:pt x="10316" y="20715"/>
                  </a:lnTo>
                  <a:lnTo>
                    <a:pt x="10337" y="20757"/>
                  </a:lnTo>
                  <a:lnTo>
                    <a:pt x="10462" y="20757"/>
                  </a:lnTo>
                  <a:lnTo>
                    <a:pt x="10588" y="20840"/>
                  </a:lnTo>
                  <a:lnTo>
                    <a:pt x="10588" y="21008"/>
                  </a:lnTo>
                  <a:lnTo>
                    <a:pt x="10755" y="21133"/>
                  </a:lnTo>
                  <a:lnTo>
                    <a:pt x="10923" y="21071"/>
                  </a:lnTo>
                  <a:lnTo>
                    <a:pt x="11069" y="21071"/>
                  </a:lnTo>
                  <a:lnTo>
                    <a:pt x="11048" y="21322"/>
                  </a:lnTo>
                  <a:lnTo>
                    <a:pt x="11090" y="21468"/>
                  </a:lnTo>
                  <a:lnTo>
                    <a:pt x="11195" y="21447"/>
                  </a:lnTo>
                  <a:lnTo>
                    <a:pt x="11362" y="21531"/>
                  </a:lnTo>
                  <a:lnTo>
                    <a:pt x="11425" y="21447"/>
                  </a:lnTo>
                  <a:lnTo>
                    <a:pt x="11571" y="21426"/>
                  </a:lnTo>
                  <a:lnTo>
                    <a:pt x="11676" y="21322"/>
                  </a:lnTo>
                  <a:lnTo>
                    <a:pt x="11885" y="21322"/>
                  </a:lnTo>
                  <a:lnTo>
                    <a:pt x="12011" y="21384"/>
                  </a:lnTo>
                  <a:lnTo>
                    <a:pt x="12053" y="21531"/>
                  </a:lnTo>
                  <a:lnTo>
                    <a:pt x="12220" y="21594"/>
                  </a:lnTo>
                  <a:lnTo>
                    <a:pt x="12346" y="21761"/>
                  </a:lnTo>
                  <a:lnTo>
                    <a:pt x="12429" y="21782"/>
                  </a:lnTo>
                  <a:lnTo>
                    <a:pt x="12576" y="21740"/>
                  </a:lnTo>
                  <a:lnTo>
                    <a:pt x="12639" y="21761"/>
                  </a:lnTo>
                  <a:lnTo>
                    <a:pt x="12785" y="21698"/>
                  </a:lnTo>
                  <a:lnTo>
                    <a:pt x="12931" y="21698"/>
                  </a:lnTo>
                  <a:lnTo>
                    <a:pt x="13015" y="21594"/>
                  </a:lnTo>
                  <a:lnTo>
                    <a:pt x="13162" y="21594"/>
                  </a:lnTo>
                  <a:lnTo>
                    <a:pt x="13203" y="21698"/>
                  </a:lnTo>
                  <a:lnTo>
                    <a:pt x="13245" y="21866"/>
                  </a:lnTo>
                  <a:lnTo>
                    <a:pt x="13350" y="21949"/>
                  </a:lnTo>
                  <a:lnTo>
                    <a:pt x="13475" y="21887"/>
                  </a:lnTo>
                  <a:lnTo>
                    <a:pt x="13601" y="21636"/>
                  </a:lnTo>
                  <a:lnTo>
                    <a:pt x="13873" y="21468"/>
                  </a:lnTo>
                  <a:lnTo>
                    <a:pt x="14040" y="21447"/>
                  </a:lnTo>
                  <a:lnTo>
                    <a:pt x="14124" y="21552"/>
                  </a:lnTo>
                  <a:lnTo>
                    <a:pt x="14396" y="21573"/>
                  </a:lnTo>
                  <a:lnTo>
                    <a:pt x="14501" y="21636"/>
                  </a:lnTo>
                  <a:lnTo>
                    <a:pt x="14647" y="21552"/>
                  </a:lnTo>
                  <a:lnTo>
                    <a:pt x="14815" y="21573"/>
                  </a:lnTo>
                  <a:lnTo>
                    <a:pt x="14877" y="21677"/>
                  </a:lnTo>
                  <a:lnTo>
                    <a:pt x="14982" y="21677"/>
                  </a:lnTo>
                  <a:lnTo>
                    <a:pt x="15191" y="21636"/>
                  </a:lnTo>
                  <a:lnTo>
                    <a:pt x="15296" y="21636"/>
                  </a:lnTo>
                  <a:lnTo>
                    <a:pt x="15359" y="21468"/>
                  </a:lnTo>
                  <a:lnTo>
                    <a:pt x="15442" y="21426"/>
                  </a:lnTo>
                  <a:lnTo>
                    <a:pt x="15547" y="21447"/>
                  </a:lnTo>
                  <a:lnTo>
                    <a:pt x="15547" y="21364"/>
                  </a:lnTo>
                  <a:lnTo>
                    <a:pt x="15631" y="21343"/>
                  </a:lnTo>
                  <a:lnTo>
                    <a:pt x="15693" y="21217"/>
                  </a:lnTo>
                  <a:lnTo>
                    <a:pt x="15798" y="21112"/>
                  </a:lnTo>
                  <a:lnTo>
                    <a:pt x="15903" y="21071"/>
                  </a:lnTo>
                  <a:lnTo>
                    <a:pt x="16133" y="21029"/>
                  </a:lnTo>
                  <a:lnTo>
                    <a:pt x="16237" y="20861"/>
                  </a:lnTo>
                  <a:lnTo>
                    <a:pt x="16237" y="20736"/>
                  </a:lnTo>
                  <a:lnTo>
                    <a:pt x="16321" y="20736"/>
                  </a:lnTo>
                  <a:lnTo>
                    <a:pt x="16447" y="20631"/>
                  </a:lnTo>
                  <a:lnTo>
                    <a:pt x="16551" y="20799"/>
                  </a:lnTo>
                  <a:lnTo>
                    <a:pt x="16719" y="20736"/>
                  </a:lnTo>
                  <a:lnTo>
                    <a:pt x="16928" y="20820"/>
                  </a:lnTo>
                  <a:lnTo>
                    <a:pt x="17012" y="20757"/>
                  </a:lnTo>
                  <a:lnTo>
                    <a:pt x="16970" y="20652"/>
                  </a:lnTo>
                  <a:lnTo>
                    <a:pt x="17242" y="20506"/>
                  </a:lnTo>
                  <a:lnTo>
                    <a:pt x="17325" y="20527"/>
                  </a:lnTo>
                  <a:lnTo>
                    <a:pt x="17367" y="20610"/>
                  </a:lnTo>
                  <a:lnTo>
                    <a:pt x="17451" y="20610"/>
                  </a:lnTo>
                  <a:lnTo>
                    <a:pt x="17472" y="20652"/>
                  </a:lnTo>
                  <a:lnTo>
                    <a:pt x="17388" y="20820"/>
                  </a:lnTo>
                  <a:lnTo>
                    <a:pt x="17451" y="20903"/>
                  </a:lnTo>
                  <a:lnTo>
                    <a:pt x="17535" y="20903"/>
                  </a:lnTo>
                  <a:lnTo>
                    <a:pt x="17597" y="20861"/>
                  </a:lnTo>
                  <a:lnTo>
                    <a:pt x="17639" y="20945"/>
                  </a:lnTo>
                  <a:lnTo>
                    <a:pt x="17702" y="21050"/>
                  </a:lnTo>
                  <a:lnTo>
                    <a:pt x="17702" y="21133"/>
                  </a:lnTo>
                  <a:lnTo>
                    <a:pt x="17597" y="21238"/>
                  </a:lnTo>
                  <a:lnTo>
                    <a:pt x="17639" y="21343"/>
                  </a:lnTo>
                  <a:lnTo>
                    <a:pt x="17765" y="21364"/>
                  </a:lnTo>
                  <a:lnTo>
                    <a:pt x="17849" y="21322"/>
                  </a:lnTo>
                  <a:lnTo>
                    <a:pt x="17953" y="21364"/>
                  </a:lnTo>
                  <a:lnTo>
                    <a:pt x="18016" y="21468"/>
                  </a:lnTo>
                  <a:lnTo>
                    <a:pt x="18121" y="21426"/>
                  </a:lnTo>
                  <a:lnTo>
                    <a:pt x="18246" y="21468"/>
                  </a:lnTo>
                  <a:lnTo>
                    <a:pt x="18330" y="21426"/>
                  </a:lnTo>
                  <a:lnTo>
                    <a:pt x="18497" y="21426"/>
                  </a:lnTo>
                  <a:lnTo>
                    <a:pt x="18539" y="21573"/>
                  </a:lnTo>
                  <a:lnTo>
                    <a:pt x="18685" y="21677"/>
                  </a:lnTo>
                  <a:lnTo>
                    <a:pt x="18706" y="21845"/>
                  </a:lnTo>
                  <a:lnTo>
                    <a:pt x="18811" y="21845"/>
                  </a:lnTo>
                  <a:lnTo>
                    <a:pt x="18916" y="21970"/>
                  </a:lnTo>
                  <a:lnTo>
                    <a:pt x="18916" y="22117"/>
                  </a:lnTo>
                  <a:lnTo>
                    <a:pt x="18999" y="22326"/>
                  </a:lnTo>
                  <a:lnTo>
                    <a:pt x="19020" y="22493"/>
                  </a:lnTo>
                  <a:lnTo>
                    <a:pt x="18999" y="22745"/>
                  </a:lnTo>
                  <a:lnTo>
                    <a:pt x="18999" y="22849"/>
                  </a:lnTo>
                  <a:lnTo>
                    <a:pt x="18957" y="22933"/>
                  </a:lnTo>
                  <a:lnTo>
                    <a:pt x="18853" y="22996"/>
                  </a:lnTo>
                  <a:lnTo>
                    <a:pt x="18832" y="23100"/>
                  </a:lnTo>
                  <a:lnTo>
                    <a:pt x="18769" y="23121"/>
                  </a:lnTo>
                  <a:lnTo>
                    <a:pt x="18748" y="23205"/>
                  </a:lnTo>
                  <a:lnTo>
                    <a:pt x="18811" y="23309"/>
                  </a:lnTo>
                  <a:lnTo>
                    <a:pt x="18748" y="23351"/>
                  </a:lnTo>
                  <a:lnTo>
                    <a:pt x="18685" y="23330"/>
                  </a:lnTo>
                  <a:lnTo>
                    <a:pt x="18602" y="23435"/>
                  </a:lnTo>
                  <a:lnTo>
                    <a:pt x="18539" y="23519"/>
                  </a:lnTo>
                  <a:lnTo>
                    <a:pt x="18602" y="23581"/>
                  </a:lnTo>
                  <a:lnTo>
                    <a:pt x="18539" y="23665"/>
                  </a:lnTo>
                  <a:lnTo>
                    <a:pt x="18539" y="23770"/>
                  </a:lnTo>
                  <a:lnTo>
                    <a:pt x="18644" y="23833"/>
                  </a:lnTo>
                  <a:lnTo>
                    <a:pt x="18706" y="23895"/>
                  </a:lnTo>
                  <a:lnTo>
                    <a:pt x="18769" y="23958"/>
                  </a:lnTo>
                  <a:lnTo>
                    <a:pt x="18748" y="24105"/>
                  </a:lnTo>
                  <a:lnTo>
                    <a:pt x="18811" y="24251"/>
                  </a:lnTo>
                  <a:lnTo>
                    <a:pt x="18937" y="24146"/>
                  </a:lnTo>
                  <a:lnTo>
                    <a:pt x="19209" y="24084"/>
                  </a:lnTo>
                  <a:lnTo>
                    <a:pt x="19229" y="24167"/>
                  </a:lnTo>
                  <a:lnTo>
                    <a:pt x="19209" y="24251"/>
                  </a:lnTo>
                  <a:lnTo>
                    <a:pt x="19271" y="24293"/>
                  </a:lnTo>
                  <a:lnTo>
                    <a:pt x="19418" y="24272"/>
                  </a:lnTo>
                  <a:lnTo>
                    <a:pt x="19439" y="24377"/>
                  </a:lnTo>
                  <a:lnTo>
                    <a:pt x="19418" y="24481"/>
                  </a:lnTo>
                  <a:lnTo>
                    <a:pt x="19481" y="24565"/>
                  </a:lnTo>
                  <a:lnTo>
                    <a:pt x="19627" y="24586"/>
                  </a:lnTo>
                  <a:lnTo>
                    <a:pt x="19585" y="24628"/>
                  </a:lnTo>
                  <a:lnTo>
                    <a:pt x="19648" y="24711"/>
                  </a:lnTo>
                  <a:lnTo>
                    <a:pt x="19669" y="24670"/>
                  </a:lnTo>
                  <a:lnTo>
                    <a:pt x="19815" y="24670"/>
                  </a:lnTo>
                  <a:lnTo>
                    <a:pt x="19941" y="24732"/>
                  </a:lnTo>
                  <a:lnTo>
                    <a:pt x="19941" y="24816"/>
                  </a:lnTo>
                  <a:lnTo>
                    <a:pt x="19878" y="24921"/>
                  </a:lnTo>
                  <a:lnTo>
                    <a:pt x="19899" y="25004"/>
                  </a:lnTo>
                  <a:lnTo>
                    <a:pt x="19753" y="25193"/>
                  </a:lnTo>
                  <a:lnTo>
                    <a:pt x="19648" y="25297"/>
                  </a:lnTo>
                  <a:lnTo>
                    <a:pt x="19669" y="25360"/>
                  </a:lnTo>
                  <a:lnTo>
                    <a:pt x="19753" y="25339"/>
                  </a:lnTo>
                  <a:lnTo>
                    <a:pt x="19941" y="25339"/>
                  </a:lnTo>
                  <a:lnTo>
                    <a:pt x="19983" y="25402"/>
                  </a:lnTo>
                  <a:lnTo>
                    <a:pt x="20066" y="25318"/>
                  </a:lnTo>
                  <a:lnTo>
                    <a:pt x="20150" y="25423"/>
                  </a:lnTo>
                  <a:lnTo>
                    <a:pt x="20108" y="25548"/>
                  </a:lnTo>
                  <a:lnTo>
                    <a:pt x="20150" y="25674"/>
                  </a:lnTo>
                  <a:lnTo>
                    <a:pt x="20276" y="25737"/>
                  </a:lnTo>
                  <a:lnTo>
                    <a:pt x="20338" y="25653"/>
                  </a:lnTo>
                  <a:lnTo>
                    <a:pt x="20485" y="25653"/>
                  </a:lnTo>
                  <a:lnTo>
                    <a:pt x="20736" y="25548"/>
                  </a:lnTo>
                  <a:lnTo>
                    <a:pt x="20841" y="25569"/>
                  </a:lnTo>
                  <a:lnTo>
                    <a:pt x="20841" y="25716"/>
                  </a:lnTo>
                  <a:lnTo>
                    <a:pt x="20799" y="25737"/>
                  </a:lnTo>
                  <a:lnTo>
                    <a:pt x="20862" y="25778"/>
                  </a:lnTo>
                  <a:lnTo>
                    <a:pt x="20924" y="25883"/>
                  </a:lnTo>
                  <a:lnTo>
                    <a:pt x="21050" y="25841"/>
                  </a:lnTo>
                  <a:lnTo>
                    <a:pt x="21154" y="25862"/>
                  </a:lnTo>
                  <a:lnTo>
                    <a:pt x="21134" y="25716"/>
                  </a:lnTo>
                  <a:lnTo>
                    <a:pt x="21134" y="25569"/>
                  </a:lnTo>
                  <a:lnTo>
                    <a:pt x="21092" y="25465"/>
                  </a:lnTo>
                  <a:lnTo>
                    <a:pt x="21092" y="25255"/>
                  </a:lnTo>
                  <a:lnTo>
                    <a:pt x="21154" y="25214"/>
                  </a:lnTo>
                  <a:lnTo>
                    <a:pt x="21154" y="25130"/>
                  </a:lnTo>
                  <a:lnTo>
                    <a:pt x="21364" y="25130"/>
                  </a:lnTo>
                  <a:lnTo>
                    <a:pt x="21426" y="25109"/>
                  </a:lnTo>
                  <a:lnTo>
                    <a:pt x="21468" y="25088"/>
                  </a:lnTo>
                  <a:lnTo>
                    <a:pt x="21510" y="25025"/>
                  </a:lnTo>
                  <a:lnTo>
                    <a:pt x="21552" y="24983"/>
                  </a:lnTo>
                  <a:lnTo>
                    <a:pt x="21678" y="24921"/>
                  </a:lnTo>
                  <a:lnTo>
                    <a:pt x="21761" y="24942"/>
                  </a:lnTo>
                  <a:lnTo>
                    <a:pt x="21740" y="25025"/>
                  </a:lnTo>
                  <a:lnTo>
                    <a:pt x="21782" y="25046"/>
                  </a:lnTo>
                  <a:lnTo>
                    <a:pt x="21866" y="25046"/>
                  </a:lnTo>
                  <a:lnTo>
                    <a:pt x="21887" y="24942"/>
                  </a:lnTo>
                  <a:lnTo>
                    <a:pt x="21970" y="24900"/>
                  </a:lnTo>
                  <a:lnTo>
                    <a:pt x="22096" y="25004"/>
                  </a:lnTo>
                  <a:lnTo>
                    <a:pt x="22159" y="24921"/>
                  </a:lnTo>
                  <a:lnTo>
                    <a:pt x="22242" y="24921"/>
                  </a:lnTo>
                  <a:lnTo>
                    <a:pt x="22263" y="25004"/>
                  </a:lnTo>
                  <a:lnTo>
                    <a:pt x="22389" y="24942"/>
                  </a:lnTo>
                  <a:lnTo>
                    <a:pt x="22389" y="24879"/>
                  </a:lnTo>
                  <a:lnTo>
                    <a:pt x="22556" y="24816"/>
                  </a:lnTo>
                  <a:lnTo>
                    <a:pt x="22661" y="24900"/>
                  </a:lnTo>
                  <a:lnTo>
                    <a:pt x="22870" y="24816"/>
                  </a:lnTo>
                  <a:lnTo>
                    <a:pt x="22828" y="24628"/>
                  </a:lnTo>
                  <a:lnTo>
                    <a:pt x="22954" y="24586"/>
                  </a:lnTo>
                  <a:lnTo>
                    <a:pt x="23100" y="24586"/>
                  </a:lnTo>
                  <a:lnTo>
                    <a:pt x="23184" y="24502"/>
                  </a:lnTo>
                  <a:lnTo>
                    <a:pt x="23310" y="24586"/>
                  </a:lnTo>
                  <a:lnTo>
                    <a:pt x="23310" y="24670"/>
                  </a:lnTo>
                  <a:lnTo>
                    <a:pt x="23435" y="24690"/>
                  </a:lnTo>
                  <a:lnTo>
                    <a:pt x="23477" y="24774"/>
                  </a:lnTo>
                  <a:lnTo>
                    <a:pt x="23749" y="24774"/>
                  </a:lnTo>
                  <a:lnTo>
                    <a:pt x="23812" y="24816"/>
                  </a:lnTo>
                  <a:lnTo>
                    <a:pt x="23958" y="24774"/>
                  </a:lnTo>
                  <a:lnTo>
                    <a:pt x="24042" y="24837"/>
                  </a:lnTo>
                  <a:lnTo>
                    <a:pt x="24042" y="24942"/>
                  </a:lnTo>
                  <a:lnTo>
                    <a:pt x="23937" y="24983"/>
                  </a:lnTo>
                  <a:lnTo>
                    <a:pt x="23875" y="25193"/>
                  </a:lnTo>
                  <a:lnTo>
                    <a:pt x="23958" y="25214"/>
                  </a:lnTo>
                  <a:lnTo>
                    <a:pt x="23979" y="25318"/>
                  </a:lnTo>
                  <a:lnTo>
                    <a:pt x="24230" y="25402"/>
                  </a:lnTo>
                  <a:lnTo>
                    <a:pt x="24251" y="25506"/>
                  </a:lnTo>
                  <a:lnTo>
                    <a:pt x="24377" y="25527"/>
                  </a:lnTo>
                  <a:lnTo>
                    <a:pt x="24481" y="25611"/>
                  </a:lnTo>
                  <a:lnTo>
                    <a:pt x="24586" y="25548"/>
                  </a:lnTo>
                  <a:lnTo>
                    <a:pt x="24649" y="25611"/>
                  </a:lnTo>
                  <a:lnTo>
                    <a:pt x="24711" y="25569"/>
                  </a:lnTo>
                  <a:lnTo>
                    <a:pt x="24816" y="25632"/>
                  </a:lnTo>
                  <a:lnTo>
                    <a:pt x="24858" y="25632"/>
                  </a:lnTo>
                  <a:lnTo>
                    <a:pt x="24900" y="25611"/>
                  </a:lnTo>
                  <a:lnTo>
                    <a:pt x="24963" y="25653"/>
                  </a:lnTo>
                  <a:lnTo>
                    <a:pt x="25046" y="25611"/>
                  </a:lnTo>
                  <a:lnTo>
                    <a:pt x="25046" y="25548"/>
                  </a:lnTo>
                  <a:lnTo>
                    <a:pt x="25088" y="25423"/>
                  </a:lnTo>
                  <a:lnTo>
                    <a:pt x="25130" y="25527"/>
                  </a:lnTo>
                  <a:lnTo>
                    <a:pt x="25235" y="25653"/>
                  </a:lnTo>
                  <a:lnTo>
                    <a:pt x="25297" y="25632"/>
                  </a:lnTo>
                  <a:lnTo>
                    <a:pt x="25444" y="25737"/>
                  </a:lnTo>
                  <a:lnTo>
                    <a:pt x="25569" y="25737"/>
                  </a:lnTo>
                  <a:lnTo>
                    <a:pt x="25632" y="25632"/>
                  </a:lnTo>
                  <a:lnTo>
                    <a:pt x="25716" y="25716"/>
                  </a:lnTo>
                  <a:lnTo>
                    <a:pt x="25820" y="25674"/>
                  </a:lnTo>
                  <a:lnTo>
                    <a:pt x="25862" y="25716"/>
                  </a:lnTo>
                  <a:lnTo>
                    <a:pt x="25862" y="25737"/>
                  </a:lnTo>
                  <a:lnTo>
                    <a:pt x="25800" y="25758"/>
                  </a:lnTo>
                  <a:lnTo>
                    <a:pt x="25758" y="25862"/>
                  </a:lnTo>
                  <a:lnTo>
                    <a:pt x="25695" y="25967"/>
                  </a:lnTo>
                  <a:lnTo>
                    <a:pt x="25695" y="26030"/>
                  </a:lnTo>
                  <a:lnTo>
                    <a:pt x="25820" y="26197"/>
                  </a:lnTo>
                  <a:lnTo>
                    <a:pt x="25904" y="26260"/>
                  </a:lnTo>
                  <a:lnTo>
                    <a:pt x="25904" y="26302"/>
                  </a:lnTo>
                  <a:lnTo>
                    <a:pt x="25925" y="26448"/>
                  </a:lnTo>
                  <a:lnTo>
                    <a:pt x="25946" y="26406"/>
                  </a:lnTo>
                  <a:lnTo>
                    <a:pt x="26009" y="26343"/>
                  </a:lnTo>
                  <a:lnTo>
                    <a:pt x="26092" y="26364"/>
                  </a:lnTo>
                  <a:lnTo>
                    <a:pt x="26134" y="26385"/>
                  </a:lnTo>
                  <a:lnTo>
                    <a:pt x="26176" y="26385"/>
                  </a:lnTo>
                  <a:lnTo>
                    <a:pt x="26281" y="26281"/>
                  </a:lnTo>
                  <a:lnTo>
                    <a:pt x="26260" y="26239"/>
                  </a:lnTo>
                  <a:lnTo>
                    <a:pt x="26218" y="26197"/>
                  </a:lnTo>
                  <a:lnTo>
                    <a:pt x="26218" y="26176"/>
                  </a:lnTo>
                  <a:lnTo>
                    <a:pt x="26155" y="26071"/>
                  </a:lnTo>
                  <a:lnTo>
                    <a:pt x="26072" y="26071"/>
                  </a:lnTo>
                  <a:lnTo>
                    <a:pt x="26030" y="25967"/>
                  </a:lnTo>
                  <a:lnTo>
                    <a:pt x="26051" y="25925"/>
                  </a:lnTo>
                  <a:lnTo>
                    <a:pt x="26155" y="25841"/>
                  </a:lnTo>
                  <a:lnTo>
                    <a:pt x="26155" y="25758"/>
                  </a:lnTo>
                  <a:lnTo>
                    <a:pt x="26155" y="25716"/>
                  </a:lnTo>
                  <a:lnTo>
                    <a:pt x="26176" y="25716"/>
                  </a:lnTo>
                  <a:lnTo>
                    <a:pt x="26218" y="25653"/>
                  </a:lnTo>
                  <a:lnTo>
                    <a:pt x="26239" y="25716"/>
                  </a:lnTo>
                  <a:lnTo>
                    <a:pt x="26260" y="25737"/>
                  </a:lnTo>
                  <a:lnTo>
                    <a:pt x="26281" y="25737"/>
                  </a:lnTo>
                  <a:lnTo>
                    <a:pt x="26260" y="25758"/>
                  </a:lnTo>
                  <a:lnTo>
                    <a:pt x="26260" y="25778"/>
                  </a:lnTo>
                  <a:lnTo>
                    <a:pt x="26323" y="25778"/>
                  </a:lnTo>
                  <a:lnTo>
                    <a:pt x="26281" y="25820"/>
                  </a:lnTo>
                  <a:lnTo>
                    <a:pt x="26344" y="25841"/>
                  </a:lnTo>
                  <a:lnTo>
                    <a:pt x="26385" y="25758"/>
                  </a:lnTo>
                  <a:lnTo>
                    <a:pt x="26490" y="25737"/>
                  </a:lnTo>
                  <a:lnTo>
                    <a:pt x="26553" y="25653"/>
                  </a:lnTo>
                  <a:lnTo>
                    <a:pt x="26616" y="25716"/>
                  </a:lnTo>
                  <a:lnTo>
                    <a:pt x="26741" y="25653"/>
                  </a:lnTo>
                  <a:lnTo>
                    <a:pt x="26867" y="25611"/>
                  </a:lnTo>
                  <a:lnTo>
                    <a:pt x="26804" y="25527"/>
                  </a:lnTo>
                  <a:lnTo>
                    <a:pt x="26908" y="25527"/>
                  </a:lnTo>
                  <a:lnTo>
                    <a:pt x="27013" y="25465"/>
                  </a:lnTo>
                  <a:lnTo>
                    <a:pt x="27139" y="25527"/>
                  </a:lnTo>
                  <a:lnTo>
                    <a:pt x="27201" y="25506"/>
                  </a:lnTo>
                  <a:lnTo>
                    <a:pt x="27327" y="25444"/>
                  </a:lnTo>
                  <a:lnTo>
                    <a:pt x="27432" y="25339"/>
                  </a:lnTo>
                  <a:lnTo>
                    <a:pt x="27515" y="25234"/>
                  </a:lnTo>
                  <a:lnTo>
                    <a:pt x="27536" y="25193"/>
                  </a:lnTo>
                  <a:lnTo>
                    <a:pt x="27578" y="25214"/>
                  </a:lnTo>
                  <a:lnTo>
                    <a:pt x="27620" y="25255"/>
                  </a:lnTo>
                  <a:lnTo>
                    <a:pt x="27662" y="25214"/>
                  </a:lnTo>
                  <a:lnTo>
                    <a:pt x="27724" y="25130"/>
                  </a:lnTo>
                  <a:lnTo>
                    <a:pt x="27808" y="25088"/>
                  </a:lnTo>
                  <a:lnTo>
                    <a:pt x="27787" y="24942"/>
                  </a:lnTo>
                  <a:lnTo>
                    <a:pt x="27745" y="24837"/>
                  </a:lnTo>
                  <a:lnTo>
                    <a:pt x="27787" y="24774"/>
                  </a:lnTo>
                  <a:lnTo>
                    <a:pt x="27745" y="24690"/>
                  </a:lnTo>
                  <a:lnTo>
                    <a:pt x="27808" y="24732"/>
                  </a:lnTo>
                  <a:lnTo>
                    <a:pt x="27934" y="24816"/>
                  </a:lnTo>
                  <a:lnTo>
                    <a:pt x="27955" y="24900"/>
                  </a:lnTo>
                  <a:lnTo>
                    <a:pt x="28059" y="25004"/>
                  </a:lnTo>
                  <a:lnTo>
                    <a:pt x="28143" y="24983"/>
                  </a:lnTo>
                  <a:lnTo>
                    <a:pt x="28143" y="24983"/>
                  </a:lnTo>
                  <a:lnTo>
                    <a:pt x="28101" y="25046"/>
                  </a:lnTo>
                  <a:lnTo>
                    <a:pt x="28017" y="25109"/>
                  </a:lnTo>
                  <a:lnTo>
                    <a:pt x="28038" y="25151"/>
                  </a:lnTo>
                  <a:lnTo>
                    <a:pt x="28248" y="25046"/>
                  </a:lnTo>
                  <a:lnTo>
                    <a:pt x="28248" y="24921"/>
                  </a:lnTo>
                  <a:lnTo>
                    <a:pt x="28352" y="24900"/>
                  </a:lnTo>
                  <a:lnTo>
                    <a:pt x="28415" y="24837"/>
                  </a:lnTo>
                  <a:lnTo>
                    <a:pt x="28520" y="24900"/>
                  </a:lnTo>
                  <a:lnTo>
                    <a:pt x="28582" y="24879"/>
                  </a:lnTo>
                  <a:lnTo>
                    <a:pt x="28624" y="24795"/>
                  </a:lnTo>
                  <a:lnTo>
                    <a:pt x="28687" y="24795"/>
                  </a:lnTo>
                  <a:lnTo>
                    <a:pt x="28708" y="24711"/>
                  </a:lnTo>
                  <a:lnTo>
                    <a:pt x="28771" y="24795"/>
                  </a:lnTo>
                  <a:lnTo>
                    <a:pt x="28854" y="24900"/>
                  </a:lnTo>
                  <a:lnTo>
                    <a:pt x="28896" y="24837"/>
                  </a:lnTo>
                  <a:lnTo>
                    <a:pt x="28938" y="24732"/>
                  </a:lnTo>
                  <a:lnTo>
                    <a:pt x="28980" y="24732"/>
                  </a:lnTo>
                  <a:lnTo>
                    <a:pt x="29001" y="24774"/>
                  </a:lnTo>
                  <a:lnTo>
                    <a:pt x="29085" y="24774"/>
                  </a:lnTo>
                  <a:lnTo>
                    <a:pt x="29105" y="24711"/>
                  </a:lnTo>
                  <a:lnTo>
                    <a:pt x="29231" y="24711"/>
                  </a:lnTo>
                  <a:lnTo>
                    <a:pt x="29294" y="24628"/>
                  </a:lnTo>
                  <a:lnTo>
                    <a:pt x="29357" y="24586"/>
                  </a:lnTo>
                  <a:lnTo>
                    <a:pt x="29377" y="24670"/>
                  </a:lnTo>
                  <a:lnTo>
                    <a:pt x="29398" y="24607"/>
                  </a:lnTo>
                  <a:lnTo>
                    <a:pt x="29482" y="24607"/>
                  </a:lnTo>
                  <a:lnTo>
                    <a:pt x="29566" y="24586"/>
                  </a:lnTo>
                  <a:lnTo>
                    <a:pt x="29524" y="24502"/>
                  </a:lnTo>
                  <a:lnTo>
                    <a:pt x="29587" y="24418"/>
                  </a:lnTo>
                  <a:lnTo>
                    <a:pt x="29608" y="24293"/>
                  </a:lnTo>
                  <a:lnTo>
                    <a:pt x="29566" y="24188"/>
                  </a:lnTo>
                  <a:lnTo>
                    <a:pt x="29566" y="24188"/>
                  </a:lnTo>
                  <a:lnTo>
                    <a:pt x="29608" y="24209"/>
                  </a:lnTo>
                  <a:lnTo>
                    <a:pt x="29670" y="24146"/>
                  </a:lnTo>
                  <a:lnTo>
                    <a:pt x="29796" y="24105"/>
                  </a:lnTo>
                  <a:lnTo>
                    <a:pt x="29817" y="24167"/>
                  </a:lnTo>
                  <a:lnTo>
                    <a:pt x="29921" y="24167"/>
                  </a:lnTo>
                  <a:lnTo>
                    <a:pt x="29942" y="24042"/>
                  </a:lnTo>
                  <a:lnTo>
                    <a:pt x="30005" y="24042"/>
                  </a:lnTo>
                  <a:lnTo>
                    <a:pt x="30026" y="23958"/>
                  </a:lnTo>
                  <a:lnTo>
                    <a:pt x="30089" y="23958"/>
                  </a:lnTo>
                  <a:lnTo>
                    <a:pt x="30089" y="23979"/>
                  </a:lnTo>
                  <a:lnTo>
                    <a:pt x="30110" y="23979"/>
                  </a:lnTo>
                  <a:lnTo>
                    <a:pt x="30193" y="23874"/>
                  </a:lnTo>
                  <a:lnTo>
                    <a:pt x="30256" y="23958"/>
                  </a:lnTo>
                  <a:lnTo>
                    <a:pt x="30256" y="23833"/>
                  </a:lnTo>
                  <a:lnTo>
                    <a:pt x="30340" y="23833"/>
                  </a:lnTo>
                  <a:lnTo>
                    <a:pt x="30361" y="23728"/>
                  </a:lnTo>
                  <a:lnTo>
                    <a:pt x="30277" y="23686"/>
                  </a:lnTo>
                  <a:lnTo>
                    <a:pt x="30193" y="23749"/>
                  </a:lnTo>
                  <a:lnTo>
                    <a:pt x="30047" y="23623"/>
                  </a:lnTo>
                  <a:lnTo>
                    <a:pt x="30235" y="23623"/>
                  </a:lnTo>
                  <a:lnTo>
                    <a:pt x="30340" y="23477"/>
                  </a:lnTo>
                  <a:lnTo>
                    <a:pt x="30361" y="23540"/>
                  </a:lnTo>
                  <a:lnTo>
                    <a:pt x="30445" y="23477"/>
                  </a:lnTo>
                  <a:lnTo>
                    <a:pt x="30612" y="23581"/>
                  </a:lnTo>
                  <a:lnTo>
                    <a:pt x="30633" y="23456"/>
                  </a:lnTo>
                  <a:lnTo>
                    <a:pt x="30549" y="23435"/>
                  </a:lnTo>
                  <a:lnTo>
                    <a:pt x="30507" y="23372"/>
                  </a:lnTo>
                  <a:lnTo>
                    <a:pt x="30528" y="23309"/>
                  </a:lnTo>
                  <a:lnTo>
                    <a:pt x="30633" y="23372"/>
                  </a:lnTo>
                  <a:lnTo>
                    <a:pt x="30717" y="23309"/>
                  </a:lnTo>
                  <a:lnTo>
                    <a:pt x="30675" y="23268"/>
                  </a:lnTo>
                  <a:lnTo>
                    <a:pt x="30612" y="23268"/>
                  </a:lnTo>
                  <a:lnTo>
                    <a:pt x="30612" y="23163"/>
                  </a:lnTo>
                  <a:lnTo>
                    <a:pt x="30528" y="23121"/>
                  </a:lnTo>
                  <a:lnTo>
                    <a:pt x="30612" y="23100"/>
                  </a:lnTo>
                  <a:lnTo>
                    <a:pt x="30654" y="23142"/>
                  </a:lnTo>
                  <a:lnTo>
                    <a:pt x="30717" y="23142"/>
                  </a:lnTo>
                  <a:lnTo>
                    <a:pt x="30758" y="23205"/>
                  </a:lnTo>
                  <a:lnTo>
                    <a:pt x="30758" y="23121"/>
                  </a:lnTo>
                  <a:lnTo>
                    <a:pt x="30654" y="23037"/>
                  </a:lnTo>
                  <a:lnTo>
                    <a:pt x="30654" y="22933"/>
                  </a:lnTo>
                  <a:lnTo>
                    <a:pt x="30737" y="22933"/>
                  </a:lnTo>
                  <a:lnTo>
                    <a:pt x="30758" y="22891"/>
                  </a:lnTo>
                  <a:lnTo>
                    <a:pt x="30863" y="22954"/>
                  </a:lnTo>
                  <a:lnTo>
                    <a:pt x="30863" y="23037"/>
                  </a:lnTo>
                  <a:lnTo>
                    <a:pt x="30926" y="23037"/>
                  </a:lnTo>
                  <a:lnTo>
                    <a:pt x="30968" y="23121"/>
                  </a:lnTo>
                  <a:lnTo>
                    <a:pt x="30989" y="22996"/>
                  </a:lnTo>
                  <a:lnTo>
                    <a:pt x="30947" y="22912"/>
                  </a:lnTo>
                  <a:lnTo>
                    <a:pt x="30884" y="22912"/>
                  </a:lnTo>
                  <a:lnTo>
                    <a:pt x="30863" y="22828"/>
                  </a:lnTo>
                  <a:lnTo>
                    <a:pt x="30947" y="22828"/>
                  </a:lnTo>
                  <a:lnTo>
                    <a:pt x="30947" y="22745"/>
                  </a:lnTo>
                  <a:lnTo>
                    <a:pt x="30863" y="22724"/>
                  </a:lnTo>
                  <a:lnTo>
                    <a:pt x="30989" y="22598"/>
                  </a:lnTo>
                  <a:lnTo>
                    <a:pt x="30926" y="22535"/>
                  </a:lnTo>
                  <a:lnTo>
                    <a:pt x="30842" y="22535"/>
                  </a:lnTo>
                  <a:lnTo>
                    <a:pt x="30779" y="22598"/>
                  </a:lnTo>
                  <a:lnTo>
                    <a:pt x="30800" y="22493"/>
                  </a:lnTo>
                  <a:lnTo>
                    <a:pt x="30947" y="22410"/>
                  </a:lnTo>
                  <a:lnTo>
                    <a:pt x="31135" y="22326"/>
                  </a:lnTo>
                  <a:lnTo>
                    <a:pt x="31072" y="22263"/>
                  </a:lnTo>
                  <a:lnTo>
                    <a:pt x="30989" y="22326"/>
                  </a:lnTo>
                  <a:lnTo>
                    <a:pt x="30863" y="22201"/>
                  </a:lnTo>
                  <a:lnTo>
                    <a:pt x="30968" y="22201"/>
                  </a:lnTo>
                  <a:lnTo>
                    <a:pt x="30884" y="22096"/>
                  </a:lnTo>
                  <a:lnTo>
                    <a:pt x="30800" y="22096"/>
                  </a:lnTo>
                  <a:lnTo>
                    <a:pt x="30863" y="22054"/>
                  </a:lnTo>
                  <a:lnTo>
                    <a:pt x="30800" y="21991"/>
                  </a:lnTo>
                  <a:lnTo>
                    <a:pt x="30884" y="21991"/>
                  </a:lnTo>
                  <a:lnTo>
                    <a:pt x="30926" y="21908"/>
                  </a:lnTo>
                  <a:lnTo>
                    <a:pt x="31030" y="21908"/>
                  </a:lnTo>
                  <a:lnTo>
                    <a:pt x="30989" y="22012"/>
                  </a:lnTo>
                  <a:lnTo>
                    <a:pt x="31072" y="22012"/>
                  </a:lnTo>
                  <a:lnTo>
                    <a:pt x="31240" y="21866"/>
                  </a:lnTo>
                  <a:lnTo>
                    <a:pt x="31240" y="21782"/>
                  </a:lnTo>
                  <a:lnTo>
                    <a:pt x="31365" y="21803"/>
                  </a:lnTo>
                  <a:lnTo>
                    <a:pt x="31281" y="21698"/>
                  </a:lnTo>
                  <a:lnTo>
                    <a:pt x="31198" y="21698"/>
                  </a:lnTo>
                  <a:lnTo>
                    <a:pt x="31240" y="21594"/>
                  </a:lnTo>
                  <a:lnTo>
                    <a:pt x="31302" y="21677"/>
                  </a:lnTo>
                  <a:lnTo>
                    <a:pt x="31386" y="21636"/>
                  </a:lnTo>
                  <a:lnTo>
                    <a:pt x="31386" y="21531"/>
                  </a:lnTo>
                  <a:lnTo>
                    <a:pt x="31449" y="21489"/>
                  </a:lnTo>
                  <a:lnTo>
                    <a:pt x="31386" y="21426"/>
                  </a:lnTo>
                  <a:lnTo>
                    <a:pt x="31386" y="21343"/>
                  </a:lnTo>
                  <a:lnTo>
                    <a:pt x="31470" y="21322"/>
                  </a:lnTo>
                  <a:lnTo>
                    <a:pt x="31407" y="21238"/>
                  </a:lnTo>
                  <a:lnTo>
                    <a:pt x="31407" y="21175"/>
                  </a:lnTo>
                  <a:lnTo>
                    <a:pt x="31302" y="21112"/>
                  </a:lnTo>
                  <a:lnTo>
                    <a:pt x="31470" y="21154"/>
                  </a:lnTo>
                  <a:lnTo>
                    <a:pt x="31512" y="21112"/>
                  </a:lnTo>
                  <a:lnTo>
                    <a:pt x="31616" y="20903"/>
                  </a:lnTo>
                  <a:lnTo>
                    <a:pt x="31700" y="20903"/>
                  </a:lnTo>
                  <a:lnTo>
                    <a:pt x="31721" y="20966"/>
                  </a:lnTo>
                  <a:lnTo>
                    <a:pt x="31763" y="21029"/>
                  </a:lnTo>
                  <a:lnTo>
                    <a:pt x="31784" y="20924"/>
                  </a:lnTo>
                  <a:lnTo>
                    <a:pt x="31846" y="20861"/>
                  </a:lnTo>
                  <a:lnTo>
                    <a:pt x="31805" y="20736"/>
                  </a:lnTo>
                  <a:lnTo>
                    <a:pt x="31679" y="20736"/>
                  </a:lnTo>
                  <a:lnTo>
                    <a:pt x="31616" y="20694"/>
                  </a:lnTo>
                  <a:lnTo>
                    <a:pt x="31679" y="20652"/>
                  </a:lnTo>
                  <a:lnTo>
                    <a:pt x="31763" y="20652"/>
                  </a:lnTo>
                  <a:lnTo>
                    <a:pt x="31826" y="20610"/>
                  </a:lnTo>
                  <a:lnTo>
                    <a:pt x="31784" y="20548"/>
                  </a:lnTo>
                  <a:lnTo>
                    <a:pt x="31700" y="20506"/>
                  </a:lnTo>
                  <a:lnTo>
                    <a:pt x="31784" y="20443"/>
                  </a:lnTo>
                  <a:lnTo>
                    <a:pt x="31826" y="20443"/>
                  </a:lnTo>
                  <a:lnTo>
                    <a:pt x="31826" y="20401"/>
                  </a:lnTo>
                  <a:lnTo>
                    <a:pt x="31784" y="20338"/>
                  </a:lnTo>
                  <a:lnTo>
                    <a:pt x="31574" y="20338"/>
                  </a:lnTo>
                  <a:lnTo>
                    <a:pt x="31595" y="20296"/>
                  </a:lnTo>
                  <a:lnTo>
                    <a:pt x="31721" y="20192"/>
                  </a:lnTo>
                  <a:lnTo>
                    <a:pt x="31826" y="20213"/>
                  </a:lnTo>
                  <a:lnTo>
                    <a:pt x="31846" y="20192"/>
                  </a:lnTo>
                  <a:lnTo>
                    <a:pt x="31888" y="20129"/>
                  </a:lnTo>
                  <a:lnTo>
                    <a:pt x="31930" y="20192"/>
                  </a:lnTo>
                  <a:lnTo>
                    <a:pt x="31972" y="20213"/>
                  </a:lnTo>
                  <a:lnTo>
                    <a:pt x="32014" y="20171"/>
                  </a:lnTo>
                  <a:lnTo>
                    <a:pt x="31993" y="20087"/>
                  </a:lnTo>
                  <a:lnTo>
                    <a:pt x="31972" y="19920"/>
                  </a:lnTo>
                  <a:lnTo>
                    <a:pt x="31909" y="19878"/>
                  </a:lnTo>
                  <a:lnTo>
                    <a:pt x="31826" y="19962"/>
                  </a:lnTo>
                  <a:lnTo>
                    <a:pt x="31846" y="19983"/>
                  </a:lnTo>
                  <a:lnTo>
                    <a:pt x="31846" y="20024"/>
                  </a:lnTo>
                  <a:lnTo>
                    <a:pt x="31763" y="20004"/>
                  </a:lnTo>
                  <a:lnTo>
                    <a:pt x="31595" y="20129"/>
                  </a:lnTo>
                  <a:lnTo>
                    <a:pt x="31512" y="20108"/>
                  </a:lnTo>
                  <a:lnTo>
                    <a:pt x="31512" y="20004"/>
                  </a:lnTo>
                  <a:lnTo>
                    <a:pt x="31679" y="19983"/>
                  </a:lnTo>
                  <a:lnTo>
                    <a:pt x="31930" y="19752"/>
                  </a:lnTo>
                  <a:lnTo>
                    <a:pt x="31909" y="19711"/>
                  </a:lnTo>
                  <a:lnTo>
                    <a:pt x="31805" y="19711"/>
                  </a:lnTo>
                  <a:lnTo>
                    <a:pt x="31763" y="19648"/>
                  </a:lnTo>
                  <a:lnTo>
                    <a:pt x="31721" y="19690"/>
                  </a:lnTo>
                  <a:lnTo>
                    <a:pt x="31553" y="19460"/>
                  </a:lnTo>
                  <a:lnTo>
                    <a:pt x="31386" y="19439"/>
                  </a:lnTo>
                  <a:lnTo>
                    <a:pt x="31240" y="19585"/>
                  </a:lnTo>
                  <a:lnTo>
                    <a:pt x="31135" y="19564"/>
                  </a:lnTo>
                  <a:lnTo>
                    <a:pt x="31030" y="19397"/>
                  </a:lnTo>
                  <a:lnTo>
                    <a:pt x="30884" y="19439"/>
                  </a:lnTo>
                  <a:lnTo>
                    <a:pt x="30779" y="19501"/>
                  </a:lnTo>
                  <a:lnTo>
                    <a:pt x="30737" y="19606"/>
                  </a:lnTo>
                  <a:lnTo>
                    <a:pt x="30758" y="19480"/>
                  </a:lnTo>
                  <a:lnTo>
                    <a:pt x="30884" y="19376"/>
                  </a:lnTo>
                  <a:lnTo>
                    <a:pt x="30968" y="19376"/>
                  </a:lnTo>
                  <a:lnTo>
                    <a:pt x="31051" y="19334"/>
                  </a:lnTo>
                  <a:lnTo>
                    <a:pt x="31177" y="19376"/>
                  </a:lnTo>
                  <a:lnTo>
                    <a:pt x="31281" y="19355"/>
                  </a:lnTo>
                  <a:lnTo>
                    <a:pt x="31281" y="19250"/>
                  </a:lnTo>
                  <a:lnTo>
                    <a:pt x="31323" y="19188"/>
                  </a:lnTo>
                  <a:lnTo>
                    <a:pt x="31407" y="19188"/>
                  </a:lnTo>
                  <a:lnTo>
                    <a:pt x="31553" y="19041"/>
                  </a:lnTo>
                  <a:lnTo>
                    <a:pt x="31700" y="19020"/>
                  </a:lnTo>
                  <a:lnTo>
                    <a:pt x="31700" y="18936"/>
                  </a:lnTo>
                  <a:lnTo>
                    <a:pt x="31574" y="18727"/>
                  </a:lnTo>
                  <a:lnTo>
                    <a:pt x="31281" y="18539"/>
                  </a:lnTo>
                  <a:lnTo>
                    <a:pt x="31072" y="18413"/>
                  </a:lnTo>
                  <a:lnTo>
                    <a:pt x="30842" y="18204"/>
                  </a:lnTo>
                  <a:lnTo>
                    <a:pt x="30737" y="18204"/>
                  </a:lnTo>
                  <a:lnTo>
                    <a:pt x="30549" y="18330"/>
                  </a:lnTo>
                  <a:lnTo>
                    <a:pt x="30445" y="18309"/>
                  </a:lnTo>
                  <a:lnTo>
                    <a:pt x="30319" y="18183"/>
                  </a:lnTo>
                  <a:lnTo>
                    <a:pt x="30319" y="18099"/>
                  </a:lnTo>
                  <a:lnTo>
                    <a:pt x="30235" y="18079"/>
                  </a:lnTo>
                  <a:lnTo>
                    <a:pt x="30110" y="18120"/>
                  </a:lnTo>
                  <a:lnTo>
                    <a:pt x="29984" y="18120"/>
                  </a:lnTo>
                  <a:lnTo>
                    <a:pt x="29838" y="18141"/>
                  </a:lnTo>
                  <a:lnTo>
                    <a:pt x="29691" y="18351"/>
                  </a:lnTo>
                  <a:lnTo>
                    <a:pt x="29817" y="18099"/>
                  </a:lnTo>
                  <a:lnTo>
                    <a:pt x="29921" y="18037"/>
                  </a:lnTo>
                  <a:lnTo>
                    <a:pt x="29984" y="18079"/>
                  </a:lnTo>
                  <a:lnTo>
                    <a:pt x="30047" y="18079"/>
                  </a:lnTo>
                  <a:lnTo>
                    <a:pt x="30089" y="18016"/>
                  </a:lnTo>
                  <a:lnTo>
                    <a:pt x="30193" y="18079"/>
                  </a:lnTo>
                  <a:lnTo>
                    <a:pt x="30340" y="17995"/>
                  </a:lnTo>
                  <a:lnTo>
                    <a:pt x="30403" y="18183"/>
                  </a:lnTo>
                  <a:lnTo>
                    <a:pt x="30465" y="18225"/>
                  </a:lnTo>
                  <a:lnTo>
                    <a:pt x="30570" y="18225"/>
                  </a:lnTo>
                  <a:lnTo>
                    <a:pt x="30654" y="18120"/>
                  </a:lnTo>
                  <a:lnTo>
                    <a:pt x="30842" y="18141"/>
                  </a:lnTo>
                  <a:lnTo>
                    <a:pt x="30968" y="18246"/>
                  </a:lnTo>
                  <a:lnTo>
                    <a:pt x="31051" y="18246"/>
                  </a:lnTo>
                  <a:lnTo>
                    <a:pt x="31177" y="18351"/>
                  </a:lnTo>
                  <a:lnTo>
                    <a:pt x="31323" y="18288"/>
                  </a:lnTo>
                  <a:lnTo>
                    <a:pt x="31574" y="18351"/>
                  </a:lnTo>
                  <a:lnTo>
                    <a:pt x="31658" y="18330"/>
                  </a:lnTo>
                  <a:lnTo>
                    <a:pt x="31553" y="18141"/>
                  </a:lnTo>
                  <a:lnTo>
                    <a:pt x="31491" y="18120"/>
                  </a:lnTo>
                  <a:lnTo>
                    <a:pt x="31323" y="17974"/>
                  </a:lnTo>
                  <a:lnTo>
                    <a:pt x="31323" y="17911"/>
                  </a:lnTo>
                  <a:lnTo>
                    <a:pt x="31281" y="17869"/>
                  </a:lnTo>
                  <a:lnTo>
                    <a:pt x="31177" y="17890"/>
                  </a:lnTo>
                  <a:lnTo>
                    <a:pt x="31051" y="17827"/>
                  </a:lnTo>
                  <a:lnTo>
                    <a:pt x="30884" y="17597"/>
                  </a:lnTo>
                  <a:lnTo>
                    <a:pt x="30884" y="17451"/>
                  </a:lnTo>
                  <a:lnTo>
                    <a:pt x="30675" y="17283"/>
                  </a:lnTo>
                  <a:lnTo>
                    <a:pt x="30675" y="17095"/>
                  </a:lnTo>
                  <a:lnTo>
                    <a:pt x="30549" y="17074"/>
                  </a:lnTo>
                  <a:lnTo>
                    <a:pt x="30612" y="16949"/>
                  </a:lnTo>
                  <a:lnTo>
                    <a:pt x="30570" y="16928"/>
                  </a:lnTo>
                  <a:lnTo>
                    <a:pt x="30403" y="16572"/>
                  </a:lnTo>
                  <a:lnTo>
                    <a:pt x="30089" y="16405"/>
                  </a:lnTo>
                  <a:lnTo>
                    <a:pt x="30005" y="16447"/>
                  </a:lnTo>
                  <a:lnTo>
                    <a:pt x="30005" y="16363"/>
                  </a:lnTo>
                  <a:lnTo>
                    <a:pt x="29712" y="16237"/>
                  </a:lnTo>
                  <a:lnTo>
                    <a:pt x="29670" y="16237"/>
                  </a:lnTo>
                  <a:lnTo>
                    <a:pt x="29670" y="15944"/>
                  </a:lnTo>
                  <a:lnTo>
                    <a:pt x="29712" y="15735"/>
                  </a:lnTo>
                  <a:lnTo>
                    <a:pt x="29670" y="15610"/>
                  </a:lnTo>
                  <a:lnTo>
                    <a:pt x="29691" y="15463"/>
                  </a:lnTo>
                  <a:lnTo>
                    <a:pt x="29712" y="15484"/>
                  </a:lnTo>
                  <a:lnTo>
                    <a:pt x="29817" y="15463"/>
                  </a:lnTo>
                  <a:lnTo>
                    <a:pt x="29921" y="15296"/>
                  </a:lnTo>
                  <a:lnTo>
                    <a:pt x="29984" y="15317"/>
                  </a:lnTo>
                  <a:lnTo>
                    <a:pt x="30089" y="15191"/>
                  </a:lnTo>
                  <a:lnTo>
                    <a:pt x="29984" y="15149"/>
                  </a:lnTo>
                  <a:lnTo>
                    <a:pt x="29921" y="15066"/>
                  </a:lnTo>
                  <a:lnTo>
                    <a:pt x="30005" y="14961"/>
                  </a:lnTo>
                  <a:lnTo>
                    <a:pt x="30193" y="14982"/>
                  </a:lnTo>
                  <a:lnTo>
                    <a:pt x="30193" y="14856"/>
                  </a:lnTo>
                  <a:lnTo>
                    <a:pt x="30319" y="14835"/>
                  </a:lnTo>
                  <a:lnTo>
                    <a:pt x="30319" y="14731"/>
                  </a:lnTo>
                  <a:lnTo>
                    <a:pt x="30193" y="14647"/>
                  </a:lnTo>
                  <a:lnTo>
                    <a:pt x="30319" y="14647"/>
                  </a:lnTo>
                  <a:lnTo>
                    <a:pt x="30424" y="14689"/>
                  </a:lnTo>
                  <a:lnTo>
                    <a:pt x="30445" y="14647"/>
                  </a:lnTo>
                  <a:lnTo>
                    <a:pt x="30549" y="14647"/>
                  </a:lnTo>
                  <a:lnTo>
                    <a:pt x="30654" y="14563"/>
                  </a:lnTo>
                  <a:lnTo>
                    <a:pt x="30717" y="14563"/>
                  </a:lnTo>
                  <a:lnTo>
                    <a:pt x="30842" y="14375"/>
                  </a:lnTo>
                  <a:lnTo>
                    <a:pt x="30884" y="14459"/>
                  </a:lnTo>
                  <a:lnTo>
                    <a:pt x="30947" y="14417"/>
                  </a:lnTo>
                  <a:lnTo>
                    <a:pt x="30947" y="14459"/>
                  </a:lnTo>
                  <a:lnTo>
                    <a:pt x="31093" y="14563"/>
                  </a:lnTo>
                  <a:lnTo>
                    <a:pt x="31240" y="14438"/>
                  </a:lnTo>
                  <a:lnTo>
                    <a:pt x="31240" y="14375"/>
                  </a:lnTo>
                  <a:lnTo>
                    <a:pt x="31156" y="14354"/>
                  </a:lnTo>
                  <a:lnTo>
                    <a:pt x="31135" y="14250"/>
                  </a:lnTo>
                  <a:lnTo>
                    <a:pt x="31198" y="14208"/>
                  </a:lnTo>
                  <a:lnTo>
                    <a:pt x="31261" y="14208"/>
                  </a:lnTo>
                  <a:lnTo>
                    <a:pt x="31177" y="14061"/>
                  </a:lnTo>
                  <a:lnTo>
                    <a:pt x="31177" y="13998"/>
                  </a:lnTo>
                  <a:lnTo>
                    <a:pt x="31302" y="13957"/>
                  </a:lnTo>
                  <a:lnTo>
                    <a:pt x="31240" y="13936"/>
                  </a:lnTo>
                  <a:lnTo>
                    <a:pt x="31093" y="13957"/>
                  </a:lnTo>
                  <a:lnTo>
                    <a:pt x="30947" y="13957"/>
                  </a:lnTo>
                  <a:lnTo>
                    <a:pt x="30947" y="13915"/>
                  </a:lnTo>
                  <a:lnTo>
                    <a:pt x="30800" y="13915"/>
                  </a:lnTo>
                  <a:lnTo>
                    <a:pt x="30758" y="13957"/>
                  </a:lnTo>
                  <a:lnTo>
                    <a:pt x="30403" y="13998"/>
                  </a:lnTo>
                  <a:lnTo>
                    <a:pt x="30319" y="13915"/>
                  </a:lnTo>
                  <a:lnTo>
                    <a:pt x="30256" y="13894"/>
                  </a:lnTo>
                  <a:lnTo>
                    <a:pt x="30193" y="13789"/>
                  </a:lnTo>
                  <a:lnTo>
                    <a:pt x="30131" y="13747"/>
                  </a:lnTo>
                  <a:lnTo>
                    <a:pt x="30089" y="13706"/>
                  </a:lnTo>
                  <a:lnTo>
                    <a:pt x="29817" y="13831"/>
                  </a:lnTo>
                  <a:lnTo>
                    <a:pt x="29691" y="13831"/>
                  </a:lnTo>
                  <a:lnTo>
                    <a:pt x="29733" y="13894"/>
                  </a:lnTo>
                  <a:lnTo>
                    <a:pt x="29733" y="13998"/>
                  </a:lnTo>
                  <a:lnTo>
                    <a:pt x="29670" y="14040"/>
                  </a:lnTo>
                  <a:lnTo>
                    <a:pt x="29503" y="14103"/>
                  </a:lnTo>
                  <a:lnTo>
                    <a:pt x="29524" y="14124"/>
                  </a:lnTo>
                  <a:lnTo>
                    <a:pt x="29587" y="14208"/>
                  </a:lnTo>
                  <a:lnTo>
                    <a:pt x="29524" y="14312"/>
                  </a:lnTo>
                  <a:lnTo>
                    <a:pt x="29482" y="14354"/>
                  </a:lnTo>
                  <a:lnTo>
                    <a:pt x="29357" y="14312"/>
                  </a:lnTo>
                  <a:lnTo>
                    <a:pt x="29231" y="14375"/>
                  </a:lnTo>
                  <a:lnTo>
                    <a:pt x="29085" y="14354"/>
                  </a:lnTo>
                  <a:lnTo>
                    <a:pt x="28938" y="14061"/>
                  </a:lnTo>
                  <a:lnTo>
                    <a:pt x="28938" y="13915"/>
                  </a:lnTo>
                  <a:lnTo>
                    <a:pt x="28896" y="13810"/>
                  </a:lnTo>
                  <a:lnTo>
                    <a:pt x="28750" y="13810"/>
                  </a:lnTo>
                  <a:lnTo>
                    <a:pt x="28687" y="13831"/>
                  </a:lnTo>
                  <a:lnTo>
                    <a:pt x="28687" y="13789"/>
                  </a:lnTo>
                  <a:lnTo>
                    <a:pt x="28624" y="13789"/>
                  </a:lnTo>
                  <a:lnTo>
                    <a:pt x="28561" y="13852"/>
                  </a:lnTo>
                  <a:lnTo>
                    <a:pt x="28540" y="13789"/>
                  </a:lnTo>
                  <a:lnTo>
                    <a:pt x="28540" y="13831"/>
                  </a:lnTo>
                  <a:lnTo>
                    <a:pt x="28436" y="13706"/>
                  </a:lnTo>
                  <a:lnTo>
                    <a:pt x="28436" y="13622"/>
                  </a:lnTo>
                  <a:lnTo>
                    <a:pt x="28227" y="13496"/>
                  </a:lnTo>
                  <a:lnTo>
                    <a:pt x="28122" y="13413"/>
                  </a:lnTo>
                  <a:lnTo>
                    <a:pt x="28101" y="13287"/>
                  </a:lnTo>
                  <a:lnTo>
                    <a:pt x="28038" y="13162"/>
                  </a:lnTo>
                  <a:lnTo>
                    <a:pt x="28101" y="13099"/>
                  </a:lnTo>
                  <a:lnTo>
                    <a:pt x="28101" y="13057"/>
                  </a:lnTo>
                  <a:lnTo>
                    <a:pt x="28101" y="12994"/>
                  </a:lnTo>
                  <a:lnTo>
                    <a:pt x="28122" y="12869"/>
                  </a:lnTo>
                  <a:lnTo>
                    <a:pt x="28164" y="12806"/>
                  </a:lnTo>
                  <a:lnTo>
                    <a:pt x="28185" y="12764"/>
                  </a:lnTo>
                  <a:lnTo>
                    <a:pt x="28415" y="12848"/>
                  </a:lnTo>
                  <a:lnTo>
                    <a:pt x="28750" y="12848"/>
                  </a:lnTo>
                  <a:lnTo>
                    <a:pt x="28792" y="12701"/>
                  </a:lnTo>
                  <a:lnTo>
                    <a:pt x="28771" y="12659"/>
                  </a:lnTo>
                  <a:lnTo>
                    <a:pt x="28854" y="12659"/>
                  </a:lnTo>
                  <a:lnTo>
                    <a:pt x="28833" y="12492"/>
                  </a:lnTo>
                  <a:lnTo>
                    <a:pt x="28792" y="12471"/>
                  </a:lnTo>
                  <a:lnTo>
                    <a:pt x="28854" y="12429"/>
                  </a:lnTo>
                  <a:lnTo>
                    <a:pt x="28896" y="12136"/>
                  </a:lnTo>
                  <a:lnTo>
                    <a:pt x="29105" y="12011"/>
                  </a:lnTo>
                  <a:lnTo>
                    <a:pt x="29210" y="12011"/>
                  </a:lnTo>
                  <a:lnTo>
                    <a:pt x="29315" y="11843"/>
                  </a:lnTo>
                  <a:lnTo>
                    <a:pt x="29377" y="11843"/>
                  </a:lnTo>
                  <a:lnTo>
                    <a:pt x="29398" y="11613"/>
                  </a:lnTo>
                  <a:lnTo>
                    <a:pt x="29503" y="11488"/>
                  </a:lnTo>
                  <a:lnTo>
                    <a:pt x="29524" y="11341"/>
                  </a:lnTo>
                  <a:lnTo>
                    <a:pt x="29587" y="11320"/>
                  </a:lnTo>
                  <a:lnTo>
                    <a:pt x="29670" y="11195"/>
                  </a:lnTo>
                  <a:lnTo>
                    <a:pt x="29796" y="11195"/>
                  </a:lnTo>
                  <a:lnTo>
                    <a:pt x="29838" y="11216"/>
                  </a:lnTo>
                  <a:lnTo>
                    <a:pt x="29942" y="11216"/>
                  </a:lnTo>
                  <a:lnTo>
                    <a:pt x="29984" y="11111"/>
                  </a:lnTo>
                  <a:lnTo>
                    <a:pt x="30152" y="11320"/>
                  </a:lnTo>
                  <a:lnTo>
                    <a:pt x="30424" y="11488"/>
                  </a:lnTo>
                  <a:lnTo>
                    <a:pt x="30424" y="11592"/>
                  </a:lnTo>
                  <a:lnTo>
                    <a:pt x="30361" y="11613"/>
                  </a:lnTo>
                  <a:lnTo>
                    <a:pt x="30340" y="11697"/>
                  </a:lnTo>
                  <a:lnTo>
                    <a:pt x="30214" y="11843"/>
                  </a:lnTo>
                  <a:lnTo>
                    <a:pt x="30193" y="12011"/>
                  </a:lnTo>
                  <a:lnTo>
                    <a:pt x="30089" y="12011"/>
                  </a:lnTo>
                  <a:lnTo>
                    <a:pt x="30110" y="12032"/>
                  </a:lnTo>
                  <a:lnTo>
                    <a:pt x="30089" y="12178"/>
                  </a:lnTo>
                  <a:lnTo>
                    <a:pt x="30214" y="12325"/>
                  </a:lnTo>
                  <a:lnTo>
                    <a:pt x="30193" y="12387"/>
                  </a:lnTo>
                  <a:lnTo>
                    <a:pt x="30131" y="12429"/>
                  </a:lnTo>
                  <a:lnTo>
                    <a:pt x="30131" y="12471"/>
                  </a:lnTo>
                  <a:lnTo>
                    <a:pt x="30193" y="12555"/>
                  </a:lnTo>
                  <a:lnTo>
                    <a:pt x="30319" y="12492"/>
                  </a:lnTo>
                  <a:lnTo>
                    <a:pt x="30445" y="12387"/>
                  </a:lnTo>
                  <a:lnTo>
                    <a:pt x="30403" y="12492"/>
                  </a:lnTo>
                  <a:lnTo>
                    <a:pt x="30277" y="12576"/>
                  </a:lnTo>
                  <a:lnTo>
                    <a:pt x="30319" y="12638"/>
                  </a:lnTo>
                  <a:lnTo>
                    <a:pt x="30361" y="12659"/>
                  </a:lnTo>
                  <a:lnTo>
                    <a:pt x="30361" y="12701"/>
                  </a:lnTo>
                  <a:lnTo>
                    <a:pt x="30319" y="12743"/>
                  </a:lnTo>
                  <a:lnTo>
                    <a:pt x="30193" y="12743"/>
                  </a:lnTo>
                  <a:lnTo>
                    <a:pt x="30131" y="12806"/>
                  </a:lnTo>
                  <a:lnTo>
                    <a:pt x="30026" y="12806"/>
                  </a:lnTo>
                  <a:lnTo>
                    <a:pt x="29984" y="12890"/>
                  </a:lnTo>
                  <a:lnTo>
                    <a:pt x="30089" y="12973"/>
                  </a:lnTo>
                  <a:lnTo>
                    <a:pt x="30089" y="13057"/>
                  </a:lnTo>
                  <a:lnTo>
                    <a:pt x="30152" y="13057"/>
                  </a:lnTo>
                  <a:lnTo>
                    <a:pt x="30235" y="12952"/>
                  </a:lnTo>
                  <a:lnTo>
                    <a:pt x="30277" y="12952"/>
                  </a:lnTo>
                  <a:lnTo>
                    <a:pt x="30403" y="12806"/>
                  </a:lnTo>
                  <a:lnTo>
                    <a:pt x="30549" y="12743"/>
                  </a:lnTo>
                  <a:lnTo>
                    <a:pt x="30570" y="12701"/>
                  </a:lnTo>
                  <a:lnTo>
                    <a:pt x="30528" y="12576"/>
                  </a:lnTo>
                  <a:lnTo>
                    <a:pt x="30654" y="12471"/>
                  </a:lnTo>
                  <a:lnTo>
                    <a:pt x="30926" y="12283"/>
                  </a:lnTo>
                  <a:lnTo>
                    <a:pt x="30989" y="12283"/>
                  </a:lnTo>
                  <a:lnTo>
                    <a:pt x="31030" y="12178"/>
                  </a:lnTo>
                  <a:lnTo>
                    <a:pt x="31156" y="12178"/>
                  </a:lnTo>
                  <a:lnTo>
                    <a:pt x="31302" y="12053"/>
                  </a:lnTo>
                  <a:lnTo>
                    <a:pt x="31365" y="12115"/>
                  </a:lnTo>
                  <a:lnTo>
                    <a:pt x="31407" y="12115"/>
                  </a:lnTo>
                  <a:lnTo>
                    <a:pt x="31553" y="12073"/>
                  </a:lnTo>
                  <a:lnTo>
                    <a:pt x="31721" y="11906"/>
                  </a:lnTo>
                  <a:lnTo>
                    <a:pt x="31763" y="12011"/>
                  </a:lnTo>
                  <a:lnTo>
                    <a:pt x="31763" y="11655"/>
                  </a:lnTo>
                  <a:lnTo>
                    <a:pt x="31909" y="11550"/>
                  </a:lnTo>
                  <a:lnTo>
                    <a:pt x="31972" y="11404"/>
                  </a:lnTo>
                  <a:lnTo>
                    <a:pt x="31972" y="11299"/>
                  </a:lnTo>
                  <a:lnTo>
                    <a:pt x="32118" y="11195"/>
                  </a:lnTo>
                  <a:lnTo>
                    <a:pt x="32223" y="11006"/>
                  </a:lnTo>
                  <a:lnTo>
                    <a:pt x="32328" y="10965"/>
                  </a:lnTo>
                  <a:lnTo>
                    <a:pt x="32411" y="10672"/>
                  </a:lnTo>
                  <a:lnTo>
                    <a:pt x="32453" y="10567"/>
                  </a:lnTo>
                  <a:lnTo>
                    <a:pt x="32453" y="10504"/>
                  </a:lnTo>
                  <a:lnTo>
                    <a:pt x="32453" y="10337"/>
                  </a:lnTo>
                  <a:lnTo>
                    <a:pt x="32600" y="10190"/>
                  </a:lnTo>
                  <a:lnTo>
                    <a:pt x="32704" y="10358"/>
                  </a:lnTo>
                  <a:lnTo>
                    <a:pt x="32767" y="10400"/>
                  </a:lnTo>
                  <a:lnTo>
                    <a:pt x="32851" y="10483"/>
                  </a:lnTo>
                  <a:lnTo>
                    <a:pt x="32955" y="10441"/>
                  </a:lnTo>
                  <a:lnTo>
                    <a:pt x="33081" y="10483"/>
                  </a:lnTo>
                  <a:lnTo>
                    <a:pt x="33332" y="10462"/>
                  </a:lnTo>
                  <a:lnTo>
                    <a:pt x="33478" y="10483"/>
                  </a:lnTo>
                  <a:lnTo>
                    <a:pt x="33541" y="10337"/>
                  </a:lnTo>
                  <a:lnTo>
                    <a:pt x="33541" y="10253"/>
                  </a:lnTo>
                  <a:lnTo>
                    <a:pt x="33395" y="10128"/>
                  </a:lnTo>
                  <a:lnTo>
                    <a:pt x="33290" y="10044"/>
                  </a:lnTo>
                  <a:lnTo>
                    <a:pt x="33374" y="9960"/>
                  </a:lnTo>
                  <a:lnTo>
                    <a:pt x="33499" y="9960"/>
                  </a:lnTo>
                  <a:lnTo>
                    <a:pt x="33750" y="9772"/>
                  </a:lnTo>
                  <a:lnTo>
                    <a:pt x="33750" y="9646"/>
                  </a:lnTo>
                  <a:lnTo>
                    <a:pt x="33855" y="9521"/>
                  </a:lnTo>
                  <a:lnTo>
                    <a:pt x="33939" y="9521"/>
                  </a:lnTo>
                  <a:lnTo>
                    <a:pt x="34002" y="9416"/>
                  </a:lnTo>
                  <a:lnTo>
                    <a:pt x="33939" y="9312"/>
                  </a:lnTo>
                  <a:lnTo>
                    <a:pt x="33939" y="9207"/>
                  </a:lnTo>
                  <a:lnTo>
                    <a:pt x="33939" y="9081"/>
                  </a:lnTo>
                  <a:lnTo>
                    <a:pt x="34022" y="9040"/>
                  </a:lnTo>
                  <a:lnTo>
                    <a:pt x="34127" y="9123"/>
                  </a:lnTo>
                  <a:lnTo>
                    <a:pt x="34127" y="9228"/>
                  </a:lnTo>
                  <a:lnTo>
                    <a:pt x="34190" y="9312"/>
                  </a:lnTo>
                  <a:lnTo>
                    <a:pt x="34378" y="9332"/>
                  </a:lnTo>
                  <a:lnTo>
                    <a:pt x="34399" y="9395"/>
                  </a:lnTo>
                  <a:lnTo>
                    <a:pt x="34399" y="9353"/>
                  </a:lnTo>
                  <a:lnTo>
                    <a:pt x="34399" y="9291"/>
                  </a:lnTo>
                  <a:lnTo>
                    <a:pt x="34378" y="9249"/>
                  </a:lnTo>
                  <a:lnTo>
                    <a:pt x="34336" y="9144"/>
                  </a:lnTo>
                  <a:lnTo>
                    <a:pt x="34336" y="9123"/>
                  </a:lnTo>
                  <a:lnTo>
                    <a:pt x="34420" y="9081"/>
                  </a:lnTo>
                  <a:lnTo>
                    <a:pt x="34546" y="9102"/>
                  </a:lnTo>
                  <a:lnTo>
                    <a:pt x="34608" y="9081"/>
                  </a:lnTo>
                  <a:lnTo>
                    <a:pt x="34608" y="8977"/>
                  </a:lnTo>
                  <a:lnTo>
                    <a:pt x="34587" y="8914"/>
                  </a:lnTo>
                  <a:lnTo>
                    <a:pt x="34587" y="8830"/>
                  </a:lnTo>
                  <a:lnTo>
                    <a:pt x="34608" y="8788"/>
                  </a:lnTo>
                  <a:lnTo>
                    <a:pt x="34608" y="8684"/>
                  </a:lnTo>
                  <a:lnTo>
                    <a:pt x="34608" y="8579"/>
                  </a:lnTo>
                  <a:lnTo>
                    <a:pt x="34525" y="8516"/>
                  </a:lnTo>
                  <a:lnTo>
                    <a:pt x="34525" y="8349"/>
                  </a:lnTo>
                  <a:lnTo>
                    <a:pt x="34525" y="8244"/>
                  </a:lnTo>
                  <a:lnTo>
                    <a:pt x="34504" y="8098"/>
                  </a:lnTo>
                  <a:lnTo>
                    <a:pt x="34504" y="7993"/>
                  </a:lnTo>
                  <a:lnTo>
                    <a:pt x="34441" y="7889"/>
                  </a:lnTo>
                  <a:lnTo>
                    <a:pt x="34399" y="7826"/>
                  </a:lnTo>
                  <a:lnTo>
                    <a:pt x="34378" y="7742"/>
                  </a:lnTo>
                  <a:lnTo>
                    <a:pt x="34232" y="7533"/>
                  </a:lnTo>
                  <a:lnTo>
                    <a:pt x="34190" y="7428"/>
                  </a:lnTo>
                  <a:lnTo>
                    <a:pt x="34211" y="7366"/>
                  </a:lnTo>
                  <a:lnTo>
                    <a:pt x="34294" y="7345"/>
                  </a:lnTo>
                  <a:lnTo>
                    <a:pt x="34378" y="7324"/>
                  </a:lnTo>
                  <a:lnTo>
                    <a:pt x="34420" y="7261"/>
                  </a:lnTo>
                  <a:lnTo>
                    <a:pt x="34441" y="7198"/>
                  </a:lnTo>
                  <a:lnTo>
                    <a:pt x="34546" y="7010"/>
                  </a:lnTo>
                  <a:lnTo>
                    <a:pt x="34587" y="7010"/>
                  </a:lnTo>
                  <a:lnTo>
                    <a:pt x="34692" y="7031"/>
                  </a:lnTo>
                  <a:lnTo>
                    <a:pt x="34755" y="7052"/>
                  </a:lnTo>
                  <a:lnTo>
                    <a:pt x="35131" y="7115"/>
                  </a:lnTo>
                  <a:lnTo>
                    <a:pt x="35173" y="7136"/>
                  </a:lnTo>
                  <a:lnTo>
                    <a:pt x="35236" y="7136"/>
                  </a:lnTo>
                  <a:lnTo>
                    <a:pt x="35278" y="7094"/>
                  </a:lnTo>
                  <a:lnTo>
                    <a:pt x="35257" y="7010"/>
                  </a:lnTo>
                  <a:lnTo>
                    <a:pt x="35236" y="6926"/>
                  </a:lnTo>
                  <a:lnTo>
                    <a:pt x="35236" y="6884"/>
                  </a:lnTo>
                  <a:lnTo>
                    <a:pt x="35257" y="6822"/>
                  </a:lnTo>
                  <a:lnTo>
                    <a:pt x="35236" y="6780"/>
                  </a:lnTo>
                  <a:lnTo>
                    <a:pt x="35215" y="6696"/>
                  </a:lnTo>
                  <a:lnTo>
                    <a:pt x="35257" y="6591"/>
                  </a:lnTo>
                  <a:lnTo>
                    <a:pt x="35320" y="6571"/>
                  </a:lnTo>
                  <a:lnTo>
                    <a:pt x="35278" y="6466"/>
                  </a:lnTo>
                  <a:lnTo>
                    <a:pt x="35257" y="6403"/>
                  </a:lnTo>
                  <a:lnTo>
                    <a:pt x="35257" y="6382"/>
                  </a:lnTo>
                  <a:lnTo>
                    <a:pt x="35341" y="6319"/>
                  </a:lnTo>
                  <a:lnTo>
                    <a:pt x="35320" y="6278"/>
                  </a:lnTo>
                  <a:lnTo>
                    <a:pt x="35320" y="6215"/>
                  </a:lnTo>
                  <a:lnTo>
                    <a:pt x="35278" y="6152"/>
                  </a:lnTo>
                  <a:lnTo>
                    <a:pt x="35320" y="6068"/>
                  </a:lnTo>
                  <a:lnTo>
                    <a:pt x="35362" y="6047"/>
                  </a:lnTo>
                  <a:lnTo>
                    <a:pt x="35362" y="5985"/>
                  </a:lnTo>
                  <a:lnTo>
                    <a:pt x="35341" y="5943"/>
                  </a:lnTo>
                  <a:lnTo>
                    <a:pt x="35278" y="5796"/>
                  </a:lnTo>
                  <a:lnTo>
                    <a:pt x="35278" y="5671"/>
                  </a:lnTo>
                  <a:lnTo>
                    <a:pt x="35320" y="5650"/>
                  </a:lnTo>
                  <a:lnTo>
                    <a:pt x="35341" y="5629"/>
                  </a:lnTo>
                  <a:lnTo>
                    <a:pt x="35341" y="5587"/>
                  </a:lnTo>
                  <a:lnTo>
                    <a:pt x="35320" y="5545"/>
                  </a:lnTo>
                  <a:lnTo>
                    <a:pt x="35320" y="5483"/>
                  </a:lnTo>
                  <a:lnTo>
                    <a:pt x="35257" y="5441"/>
                  </a:lnTo>
                  <a:lnTo>
                    <a:pt x="35236" y="5378"/>
                  </a:lnTo>
                  <a:lnTo>
                    <a:pt x="35257" y="5315"/>
                  </a:lnTo>
                  <a:lnTo>
                    <a:pt x="35257" y="5231"/>
                  </a:lnTo>
                  <a:lnTo>
                    <a:pt x="35236" y="5169"/>
                  </a:lnTo>
                  <a:lnTo>
                    <a:pt x="35173" y="5127"/>
                  </a:lnTo>
                  <a:lnTo>
                    <a:pt x="35173" y="5064"/>
                  </a:lnTo>
                  <a:lnTo>
                    <a:pt x="35257" y="4959"/>
                  </a:lnTo>
                  <a:lnTo>
                    <a:pt x="35362" y="4939"/>
                  </a:lnTo>
                  <a:lnTo>
                    <a:pt x="35383" y="4918"/>
                  </a:lnTo>
                  <a:lnTo>
                    <a:pt x="35383" y="4813"/>
                  </a:lnTo>
                  <a:lnTo>
                    <a:pt x="35424" y="4687"/>
                  </a:lnTo>
                  <a:lnTo>
                    <a:pt x="35341" y="4646"/>
                  </a:lnTo>
                  <a:lnTo>
                    <a:pt x="35278" y="4583"/>
                  </a:lnTo>
                  <a:lnTo>
                    <a:pt x="35257" y="4499"/>
                  </a:lnTo>
                  <a:lnTo>
                    <a:pt x="35173" y="4395"/>
                  </a:lnTo>
                  <a:lnTo>
                    <a:pt x="35152" y="4332"/>
                  </a:lnTo>
                  <a:lnTo>
                    <a:pt x="35215" y="4290"/>
                  </a:lnTo>
                  <a:lnTo>
                    <a:pt x="35152" y="4185"/>
                  </a:lnTo>
                  <a:lnTo>
                    <a:pt x="35131" y="4123"/>
                  </a:lnTo>
                  <a:lnTo>
                    <a:pt x="35027" y="4102"/>
                  </a:lnTo>
                  <a:lnTo>
                    <a:pt x="34964" y="4081"/>
                  </a:lnTo>
                  <a:lnTo>
                    <a:pt x="34859" y="4018"/>
                  </a:lnTo>
                  <a:lnTo>
                    <a:pt x="34797" y="4081"/>
                  </a:lnTo>
                  <a:lnTo>
                    <a:pt x="34713" y="4102"/>
                  </a:lnTo>
                  <a:lnTo>
                    <a:pt x="34629" y="4143"/>
                  </a:lnTo>
                  <a:lnTo>
                    <a:pt x="34629" y="4227"/>
                  </a:lnTo>
                  <a:lnTo>
                    <a:pt x="34587" y="4269"/>
                  </a:lnTo>
                  <a:lnTo>
                    <a:pt x="34504" y="4269"/>
                  </a:lnTo>
                  <a:lnTo>
                    <a:pt x="34483" y="4395"/>
                  </a:lnTo>
                  <a:lnTo>
                    <a:pt x="34294" y="4395"/>
                  </a:lnTo>
                  <a:lnTo>
                    <a:pt x="34232" y="4478"/>
                  </a:lnTo>
                  <a:lnTo>
                    <a:pt x="34232" y="4583"/>
                  </a:lnTo>
                  <a:lnTo>
                    <a:pt x="34190" y="4604"/>
                  </a:lnTo>
                  <a:lnTo>
                    <a:pt x="34169" y="4729"/>
                  </a:lnTo>
                  <a:lnTo>
                    <a:pt x="34169" y="4792"/>
                  </a:lnTo>
                  <a:lnTo>
                    <a:pt x="34106" y="4813"/>
                  </a:lnTo>
                  <a:lnTo>
                    <a:pt x="34022" y="4897"/>
                  </a:lnTo>
                  <a:lnTo>
                    <a:pt x="33876" y="4918"/>
                  </a:lnTo>
                  <a:lnTo>
                    <a:pt x="33709" y="4918"/>
                  </a:lnTo>
                  <a:lnTo>
                    <a:pt x="33667" y="4939"/>
                  </a:lnTo>
                  <a:lnTo>
                    <a:pt x="33604" y="5001"/>
                  </a:lnTo>
                  <a:lnTo>
                    <a:pt x="33583" y="4918"/>
                  </a:lnTo>
                  <a:lnTo>
                    <a:pt x="33541" y="4834"/>
                  </a:lnTo>
                  <a:lnTo>
                    <a:pt x="33458" y="4834"/>
                  </a:lnTo>
                  <a:lnTo>
                    <a:pt x="33374" y="4897"/>
                  </a:lnTo>
                  <a:lnTo>
                    <a:pt x="33269" y="4918"/>
                  </a:lnTo>
                  <a:lnTo>
                    <a:pt x="33248" y="4834"/>
                  </a:lnTo>
                  <a:lnTo>
                    <a:pt x="33165" y="4729"/>
                  </a:lnTo>
                  <a:lnTo>
                    <a:pt x="33123" y="4708"/>
                  </a:lnTo>
                  <a:lnTo>
                    <a:pt x="32976" y="4583"/>
                  </a:lnTo>
                  <a:lnTo>
                    <a:pt x="32976" y="4478"/>
                  </a:lnTo>
                  <a:lnTo>
                    <a:pt x="33018" y="4436"/>
                  </a:lnTo>
                  <a:lnTo>
                    <a:pt x="33039" y="4332"/>
                  </a:lnTo>
                  <a:lnTo>
                    <a:pt x="33018" y="4227"/>
                  </a:lnTo>
                  <a:lnTo>
                    <a:pt x="32976" y="4123"/>
                  </a:lnTo>
                  <a:lnTo>
                    <a:pt x="32872" y="4143"/>
                  </a:lnTo>
                  <a:lnTo>
                    <a:pt x="32872" y="4081"/>
                  </a:lnTo>
                  <a:lnTo>
                    <a:pt x="32872" y="3997"/>
                  </a:lnTo>
                  <a:lnTo>
                    <a:pt x="32934" y="3913"/>
                  </a:lnTo>
                  <a:lnTo>
                    <a:pt x="32934" y="3871"/>
                  </a:lnTo>
                  <a:lnTo>
                    <a:pt x="32872" y="3851"/>
                  </a:lnTo>
                  <a:lnTo>
                    <a:pt x="32851" y="3851"/>
                  </a:lnTo>
                  <a:lnTo>
                    <a:pt x="32767" y="3892"/>
                  </a:lnTo>
                  <a:lnTo>
                    <a:pt x="32725" y="3892"/>
                  </a:lnTo>
                  <a:lnTo>
                    <a:pt x="32642" y="3913"/>
                  </a:lnTo>
                  <a:lnTo>
                    <a:pt x="32558" y="3892"/>
                  </a:lnTo>
                  <a:lnTo>
                    <a:pt x="32516" y="3871"/>
                  </a:lnTo>
                  <a:lnTo>
                    <a:pt x="32453" y="3851"/>
                  </a:lnTo>
                  <a:lnTo>
                    <a:pt x="32432" y="3809"/>
                  </a:lnTo>
                  <a:lnTo>
                    <a:pt x="32307" y="3767"/>
                  </a:lnTo>
                  <a:lnTo>
                    <a:pt x="32307" y="3704"/>
                  </a:lnTo>
                  <a:lnTo>
                    <a:pt x="32244" y="3662"/>
                  </a:lnTo>
                  <a:lnTo>
                    <a:pt x="32202" y="3662"/>
                  </a:lnTo>
                  <a:lnTo>
                    <a:pt x="32139" y="3599"/>
                  </a:lnTo>
                  <a:lnTo>
                    <a:pt x="32139" y="3558"/>
                  </a:lnTo>
                  <a:lnTo>
                    <a:pt x="32077" y="3558"/>
                  </a:lnTo>
                  <a:lnTo>
                    <a:pt x="32014" y="3474"/>
                  </a:lnTo>
                  <a:lnTo>
                    <a:pt x="31993" y="3432"/>
                  </a:lnTo>
                  <a:lnTo>
                    <a:pt x="31930" y="3369"/>
                  </a:lnTo>
                  <a:lnTo>
                    <a:pt x="31888" y="3369"/>
                  </a:lnTo>
                  <a:lnTo>
                    <a:pt x="31846" y="3453"/>
                  </a:lnTo>
                  <a:lnTo>
                    <a:pt x="31805" y="3432"/>
                  </a:lnTo>
                  <a:lnTo>
                    <a:pt x="31763" y="3453"/>
                  </a:lnTo>
                  <a:lnTo>
                    <a:pt x="31721" y="3495"/>
                  </a:lnTo>
                  <a:lnTo>
                    <a:pt x="31658" y="3453"/>
                  </a:lnTo>
                  <a:lnTo>
                    <a:pt x="31616" y="3390"/>
                  </a:lnTo>
                  <a:lnTo>
                    <a:pt x="31574" y="3369"/>
                  </a:lnTo>
                  <a:lnTo>
                    <a:pt x="31449" y="3369"/>
                  </a:lnTo>
                  <a:lnTo>
                    <a:pt x="31386" y="3348"/>
                  </a:lnTo>
                  <a:lnTo>
                    <a:pt x="31449" y="3286"/>
                  </a:lnTo>
                  <a:lnTo>
                    <a:pt x="31449" y="3244"/>
                  </a:lnTo>
                  <a:lnTo>
                    <a:pt x="31365" y="3244"/>
                  </a:lnTo>
                  <a:lnTo>
                    <a:pt x="31302" y="3286"/>
                  </a:lnTo>
                  <a:lnTo>
                    <a:pt x="31177" y="3286"/>
                  </a:lnTo>
                  <a:lnTo>
                    <a:pt x="31135" y="3327"/>
                  </a:lnTo>
                  <a:lnTo>
                    <a:pt x="31072" y="3265"/>
                  </a:lnTo>
                  <a:lnTo>
                    <a:pt x="31030" y="3286"/>
                  </a:lnTo>
                  <a:lnTo>
                    <a:pt x="30947" y="3286"/>
                  </a:lnTo>
                  <a:lnTo>
                    <a:pt x="30884" y="3223"/>
                  </a:lnTo>
                  <a:lnTo>
                    <a:pt x="30800" y="3181"/>
                  </a:lnTo>
                  <a:lnTo>
                    <a:pt x="30675" y="3055"/>
                  </a:lnTo>
                  <a:lnTo>
                    <a:pt x="30633" y="2930"/>
                  </a:lnTo>
                  <a:lnTo>
                    <a:pt x="30633" y="2846"/>
                  </a:lnTo>
                  <a:lnTo>
                    <a:pt x="30612" y="2742"/>
                  </a:lnTo>
                  <a:lnTo>
                    <a:pt x="30549" y="2742"/>
                  </a:lnTo>
                  <a:lnTo>
                    <a:pt x="30465" y="2721"/>
                  </a:lnTo>
                  <a:lnTo>
                    <a:pt x="30465" y="2574"/>
                  </a:lnTo>
                  <a:lnTo>
                    <a:pt x="30424" y="2553"/>
                  </a:lnTo>
                  <a:lnTo>
                    <a:pt x="30403" y="2428"/>
                  </a:lnTo>
                  <a:lnTo>
                    <a:pt x="30361" y="2323"/>
                  </a:lnTo>
                  <a:lnTo>
                    <a:pt x="30152" y="2198"/>
                  </a:lnTo>
                  <a:lnTo>
                    <a:pt x="30047" y="2030"/>
                  </a:lnTo>
                  <a:lnTo>
                    <a:pt x="30026" y="1988"/>
                  </a:lnTo>
                  <a:lnTo>
                    <a:pt x="29984" y="1884"/>
                  </a:lnTo>
                  <a:lnTo>
                    <a:pt x="29921" y="1905"/>
                  </a:lnTo>
                  <a:lnTo>
                    <a:pt x="29901" y="1905"/>
                  </a:lnTo>
                  <a:lnTo>
                    <a:pt x="29901" y="1821"/>
                  </a:lnTo>
                  <a:lnTo>
                    <a:pt x="29921" y="1779"/>
                  </a:lnTo>
                  <a:lnTo>
                    <a:pt x="29838" y="1716"/>
                  </a:lnTo>
                  <a:lnTo>
                    <a:pt x="29796" y="1612"/>
                  </a:lnTo>
                  <a:lnTo>
                    <a:pt x="29733" y="1591"/>
                  </a:lnTo>
                  <a:lnTo>
                    <a:pt x="29712" y="1507"/>
                  </a:lnTo>
                  <a:lnTo>
                    <a:pt x="29670" y="1444"/>
                  </a:lnTo>
                  <a:lnTo>
                    <a:pt x="29608" y="1340"/>
                  </a:lnTo>
                  <a:lnTo>
                    <a:pt x="29482" y="1256"/>
                  </a:lnTo>
                  <a:lnTo>
                    <a:pt x="29461" y="1193"/>
                  </a:lnTo>
                  <a:lnTo>
                    <a:pt x="29503" y="1130"/>
                  </a:lnTo>
                  <a:lnTo>
                    <a:pt x="29482" y="1047"/>
                  </a:lnTo>
                  <a:lnTo>
                    <a:pt x="29315" y="1047"/>
                  </a:lnTo>
                  <a:lnTo>
                    <a:pt x="29294" y="984"/>
                  </a:lnTo>
                  <a:lnTo>
                    <a:pt x="29294" y="942"/>
                  </a:lnTo>
                  <a:lnTo>
                    <a:pt x="29273" y="879"/>
                  </a:lnTo>
                  <a:lnTo>
                    <a:pt x="29273" y="817"/>
                  </a:lnTo>
                  <a:lnTo>
                    <a:pt x="29231" y="733"/>
                  </a:lnTo>
                  <a:lnTo>
                    <a:pt x="29168" y="712"/>
                  </a:lnTo>
                  <a:lnTo>
                    <a:pt x="29168" y="649"/>
                  </a:lnTo>
                  <a:lnTo>
                    <a:pt x="29147" y="607"/>
                  </a:lnTo>
                  <a:lnTo>
                    <a:pt x="29085" y="628"/>
                  </a:lnTo>
                  <a:lnTo>
                    <a:pt x="28980" y="607"/>
                  </a:lnTo>
                  <a:lnTo>
                    <a:pt x="28959" y="545"/>
                  </a:lnTo>
                  <a:lnTo>
                    <a:pt x="28980" y="482"/>
                  </a:lnTo>
                  <a:lnTo>
                    <a:pt x="28959" y="440"/>
                  </a:lnTo>
                  <a:lnTo>
                    <a:pt x="28875" y="419"/>
                  </a:lnTo>
                  <a:lnTo>
                    <a:pt x="28833" y="461"/>
                  </a:lnTo>
                  <a:lnTo>
                    <a:pt x="28792" y="419"/>
                  </a:lnTo>
                  <a:lnTo>
                    <a:pt x="28750" y="419"/>
                  </a:lnTo>
                  <a:lnTo>
                    <a:pt x="28708" y="356"/>
                  </a:lnTo>
                  <a:lnTo>
                    <a:pt x="28750" y="293"/>
                  </a:lnTo>
                  <a:lnTo>
                    <a:pt x="28687" y="231"/>
                  </a:lnTo>
                  <a:lnTo>
                    <a:pt x="28624" y="210"/>
                  </a:lnTo>
                  <a:lnTo>
                    <a:pt x="28561" y="231"/>
                  </a:lnTo>
                  <a:lnTo>
                    <a:pt x="28520" y="147"/>
                  </a:lnTo>
                  <a:lnTo>
                    <a:pt x="28457" y="189"/>
                  </a:lnTo>
                  <a:lnTo>
                    <a:pt x="28373" y="189"/>
                  </a:lnTo>
                  <a:lnTo>
                    <a:pt x="28331" y="147"/>
                  </a:lnTo>
                  <a:lnTo>
                    <a:pt x="28268" y="189"/>
                  </a:lnTo>
                  <a:lnTo>
                    <a:pt x="28268" y="252"/>
                  </a:lnTo>
                  <a:lnTo>
                    <a:pt x="28248" y="293"/>
                  </a:lnTo>
                  <a:lnTo>
                    <a:pt x="28143" y="231"/>
                  </a:lnTo>
                  <a:lnTo>
                    <a:pt x="28101" y="189"/>
                  </a:lnTo>
                  <a:lnTo>
                    <a:pt x="28017" y="210"/>
                  </a:lnTo>
                  <a:lnTo>
                    <a:pt x="27892" y="210"/>
                  </a:lnTo>
                  <a:lnTo>
                    <a:pt x="27892" y="189"/>
                  </a:lnTo>
                  <a:lnTo>
                    <a:pt x="27808" y="105"/>
                  </a:lnTo>
                  <a:lnTo>
                    <a:pt x="27620" y="84"/>
                  </a:lnTo>
                  <a:lnTo>
                    <a:pt x="27536" y="21"/>
                  </a:lnTo>
                  <a:lnTo>
                    <a:pt x="27432" y="21"/>
                  </a:lnTo>
                  <a:lnTo>
                    <a:pt x="27390"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3" name="Google Shape;943;p33"/>
            <p:cNvSpPr/>
            <p:nvPr/>
          </p:nvSpPr>
          <p:spPr>
            <a:xfrm>
              <a:off x="5150925" y="2903250"/>
              <a:ext cx="1600" cy="2125"/>
            </a:xfrm>
            <a:custGeom>
              <a:rect b="b" l="l" r="r" t="t"/>
              <a:pathLst>
                <a:path extrusionOk="0" h="85" w="64">
                  <a:moveTo>
                    <a:pt x="63" y="85"/>
                  </a:moveTo>
                  <a:lnTo>
                    <a:pt x="1" y="1"/>
                  </a:lnTo>
                  <a:lnTo>
                    <a:pt x="1"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4" name="Google Shape;944;p33"/>
            <p:cNvSpPr/>
            <p:nvPr/>
          </p:nvSpPr>
          <p:spPr>
            <a:xfrm>
              <a:off x="5134200" y="2918425"/>
              <a:ext cx="2625" cy="2650"/>
            </a:xfrm>
            <a:custGeom>
              <a:rect b="b" l="l" r="r" t="t"/>
              <a:pathLst>
                <a:path extrusionOk="0" h="106" w="105">
                  <a:moveTo>
                    <a:pt x="0" y="105"/>
                  </a:moveTo>
                  <a:lnTo>
                    <a:pt x="105" y="1"/>
                  </a:lnTo>
                  <a:lnTo>
                    <a:pt x="105"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5" name="Google Shape;945;p33"/>
            <p:cNvSpPr/>
            <p:nvPr/>
          </p:nvSpPr>
          <p:spPr>
            <a:xfrm>
              <a:off x="4608475" y="2660550"/>
              <a:ext cx="5275" cy="1600"/>
            </a:xfrm>
            <a:custGeom>
              <a:rect b="b" l="l" r="r" t="t"/>
              <a:pathLst>
                <a:path extrusionOk="0" h="64" w="211">
                  <a:moveTo>
                    <a:pt x="210" y="0"/>
                  </a:moveTo>
                  <a:lnTo>
                    <a:pt x="1" y="63"/>
                  </a:lnTo>
                  <a:lnTo>
                    <a:pt x="22" y="63"/>
                  </a:lnTo>
                  <a:lnTo>
                    <a:pt x="210"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6" name="Google Shape;946;p33"/>
            <p:cNvSpPr/>
            <p:nvPr/>
          </p:nvSpPr>
          <p:spPr>
            <a:xfrm>
              <a:off x="4302475" y="2310075"/>
              <a:ext cx="547700" cy="287725"/>
            </a:xfrm>
            <a:custGeom>
              <a:rect b="b" l="l" r="r" t="t"/>
              <a:pathLst>
                <a:path extrusionOk="0" h="11509" w="21908">
                  <a:moveTo>
                    <a:pt x="10860" y="0"/>
                  </a:moveTo>
                  <a:lnTo>
                    <a:pt x="10755" y="84"/>
                  </a:lnTo>
                  <a:lnTo>
                    <a:pt x="10713" y="189"/>
                  </a:lnTo>
                  <a:lnTo>
                    <a:pt x="10567" y="189"/>
                  </a:lnTo>
                  <a:lnTo>
                    <a:pt x="10483" y="252"/>
                  </a:lnTo>
                  <a:lnTo>
                    <a:pt x="10546" y="314"/>
                  </a:lnTo>
                  <a:lnTo>
                    <a:pt x="10546" y="398"/>
                  </a:lnTo>
                  <a:lnTo>
                    <a:pt x="10400" y="419"/>
                  </a:lnTo>
                  <a:lnTo>
                    <a:pt x="10337" y="419"/>
                  </a:lnTo>
                  <a:lnTo>
                    <a:pt x="10253" y="524"/>
                  </a:lnTo>
                  <a:lnTo>
                    <a:pt x="10128" y="524"/>
                  </a:lnTo>
                  <a:lnTo>
                    <a:pt x="10044" y="586"/>
                  </a:lnTo>
                  <a:lnTo>
                    <a:pt x="9981" y="586"/>
                  </a:lnTo>
                  <a:lnTo>
                    <a:pt x="9751" y="733"/>
                  </a:lnTo>
                  <a:lnTo>
                    <a:pt x="9625" y="796"/>
                  </a:lnTo>
                  <a:lnTo>
                    <a:pt x="9521" y="837"/>
                  </a:lnTo>
                  <a:lnTo>
                    <a:pt x="9437" y="837"/>
                  </a:lnTo>
                  <a:lnTo>
                    <a:pt x="9353" y="775"/>
                  </a:lnTo>
                  <a:lnTo>
                    <a:pt x="9312" y="837"/>
                  </a:lnTo>
                  <a:lnTo>
                    <a:pt x="9291" y="921"/>
                  </a:lnTo>
                  <a:lnTo>
                    <a:pt x="9144" y="921"/>
                  </a:lnTo>
                  <a:lnTo>
                    <a:pt x="9102" y="984"/>
                  </a:lnTo>
                  <a:lnTo>
                    <a:pt x="9102" y="1088"/>
                  </a:lnTo>
                  <a:lnTo>
                    <a:pt x="9040" y="1130"/>
                  </a:lnTo>
                  <a:lnTo>
                    <a:pt x="8977" y="1109"/>
                  </a:lnTo>
                  <a:lnTo>
                    <a:pt x="8893" y="1109"/>
                  </a:lnTo>
                  <a:lnTo>
                    <a:pt x="8789" y="1151"/>
                  </a:lnTo>
                  <a:lnTo>
                    <a:pt x="8663" y="1172"/>
                  </a:lnTo>
                  <a:lnTo>
                    <a:pt x="8496" y="1256"/>
                  </a:lnTo>
                  <a:lnTo>
                    <a:pt x="8475" y="1319"/>
                  </a:lnTo>
                  <a:lnTo>
                    <a:pt x="8307" y="1340"/>
                  </a:lnTo>
                  <a:lnTo>
                    <a:pt x="8182" y="1402"/>
                  </a:lnTo>
                  <a:lnTo>
                    <a:pt x="8035" y="1423"/>
                  </a:lnTo>
                  <a:lnTo>
                    <a:pt x="7847" y="1465"/>
                  </a:lnTo>
                  <a:lnTo>
                    <a:pt x="7826" y="1549"/>
                  </a:lnTo>
                  <a:lnTo>
                    <a:pt x="7763" y="1632"/>
                  </a:lnTo>
                  <a:lnTo>
                    <a:pt x="7721" y="1528"/>
                  </a:lnTo>
                  <a:lnTo>
                    <a:pt x="7617" y="1528"/>
                  </a:lnTo>
                  <a:lnTo>
                    <a:pt x="7512" y="1570"/>
                  </a:lnTo>
                  <a:lnTo>
                    <a:pt x="7512" y="1653"/>
                  </a:lnTo>
                  <a:lnTo>
                    <a:pt x="7449" y="1695"/>
                  </a:lnTo>
                  <a:lnTo>
                    <a:pt x="7345" y="1653"/>
                  </a:lnTo>
                  <a:lnTo>
                    <a:pt x="7219" y="1653"/>
                  </a:lnTo>
                  <a:lnTo>
                    <a:pt x="7198" y="1612"/>
                  </a:lnTo>
                  <a:lnTo>
                    <a:pt x="7115" y="1612"/>
                  </a:lnTo>
                  <a:lnTo>
                    <a:pt x="7031" y="1653"/>
                  </a:lnTo>
                  <a:lnTo>
                    <a:pt x="6926" y="1674"/>
                  </a:lnTo>
                  <a:lnTo>
                    <a:pt x="6884" y="1695"/>
                  </a:lnTo>
                  <a:lnTo>
                    <a:pt x="6926" y="1842"/>
                  </a:lnTo>
                  <a:lnTo>
                    <a:pt x="6884" y="1925"/>
                  </a:lnTo>
                  <a:lnTo>
                    <a:pt x="6989" y="1946"/>
                  </a:lnTo>
                  <a:lnTo>
                    <a:pt x="7136" y="1925"/>
                  </a:lnTo>
                  <a:lnTo>
                    <a:pt x="7198" y="2051"/>
                  </a:lnTo>
                  <a:lnTo>
                    <a:pt x="7031" y="2051"/>
                  </a:lnTo>
                  <a:lnTo>
                    <a:pt x="6989" y="2093"/>
                  </a:lnTo>
                  <a:lnTo>
                    <a:pt x="6989" y="2156"/>
                  </a:lnTo>
                  <a:lnTo>
                    <a:pt x="7136" y="2176"/>
                  </a:lnTo>
                  <a:lnTo>
                    <a:pt x="7240" y="2197"/>
                  </a:lnTo>
                  <a:lnTo>
                    <a:pt x="7324" y="2156"/>
                  </a:lnTo>
                  <a:lnTo>
                    <a:pt x="7408" y="2156"/>
                  </a:lnTo>
                  <a:lnTo>
                    <a:pt x="7512" y="2260"/>
                  </a:lnTo>
                  <a:lnTo>
                    <a:pt x="7617" y="2281"/>
                  </a:lnTo>
                  <a:lnTo>
                    <a:pt x="7617" y="2386"/>
                  </a:lnTo>
                  <a:lnTo>
                    <a:pt x="7554" y="2449"/>
                  </a:lnTo>
                  <a:lnTo>
                    <a:pt x="7449" y="2407"/>
                  </a:lnTo>
                  <a:lnTo>
                    <a:pt x="7219" y="2449"/>
                  </a:lnTo>
                  <a:lnTo>
                    <a:pt x="7094" y="2553"/>
                  </a:lnTo>
                  <a:lnTo>
                    <a:pt x="6947" y="2741"/>
                  </a:lnTo>
                  <a:lnTo>
                    <a:pt x="6947" y="2867"/>
                  </a:lnTo>
                  <a:lnTo>
                    <a:pt x="7031" y="2888"/>
                  </a:lnTo>
                  <a:lnTo>
                    <a:pt x="7052" y="3013"/>
                  </a:lnTo>
                  <a:lnTo>
                    <a:pt x="6989" y="3118"/>
                  </a:lnTo>
                  <a:lnTo>
                    <a:pt x="6947" y="3244"/>
                  </a:lnTo>
                  <a:lnTo>
                    <a:pt x="6843" y="3244"/>
                  </a:lnTo>
                  <a:lnTo>
                    <a:pt x="6843" y="3306"/>
                  </a:lnTo>
                  <a:lnTo>
                    <a:pt x="6884" y="3390"/>
                  </a:lnTo>
                  <a:lnTo>
                    <a:pt x="6884" y="3453"/>
                  </a:lnTo>
                  <a:lnTo>
                    <a:pt x="7031" y="3453"/>
                  </a:lnTo>
                  <a:lnTo>
                    <a:pt x="7115" y="3537"/>
                  </a:lnTo>
                  <a:lnTo>
                    <a:pt x="7240" y="3557"/>
                  </a:lnTo>
                  <a:lnTo>
                    <a:pt x="7240" y="3620"/>
                  </a:lnTo>
                  <a:lnTo>
                    <a:pt x="7366" y="3704"/>
                  </a:lnTo>
                  <a:lnTo>
                    <a:pt x="7533" y="3725"/>
                  </a:lnTo>
                  <a:lnTo>
                    <a:pt x="7575" y="3746"/>
                  </a:lnTo>
                  <a:lnTo>
                    <a:pt x="7617" y="4227"/>
                  </a:lnTo>
                  <a:lnTo>
                    <a:pt x="7554" y="4290"/>
                  </a:lnTo>
                  <a:lnTo>
                    <a:pt x="7366" y="4373"/>
                  </a:lnTo>
                  <a:lnTo>
                    <a:pt x="7219" y="4353"/>
                  </a:lnTo>
                  <a:lnTo>
                    <a:pt x="7031" y="4248"/>
                  </a:lnTo>
                  <a:lnTo>
                    <a:pt x="6947" y="4290"/>
                  </a:lnTo>
                  <a:lnTo>
                    <a:pt x="6947" y="4394"/>
                  </a:lnTo>
                  <a:lnTo>
                    <a:pt x="6905" y="4541"/>
                  </a:lnTo>
                  <a:lnTo>
                    <a:pt x="6780" y="4562"/>
                  </a:lnTo>
                  <a:lnTo>
                    <a:pt x="6571" y="4457"/>
                  </a:lnTo>
                  <a:lnTo>
                    <a:pt x="6403" y="4457"/>
                  </a:lnTo>
                  <a:lnTo>
                    <a:pt x="6320" y="4394"/>
                  </a:lnTo>
                  <a:lnTo>
                    <a:pt x="6278" y="4436"/>
                  </a:lnTo>
                  <a:lnTo>
                    <a:pt x="6173" y="4394"/>
                  </a:lnTo>
                  <a:lnTo>
                    <a:pt x="6048" y="4269"/>
                  </a:lnTo>
                  <a:lnTo>
                    <a:pt x="6152" y="4227"/>
                  </a:lnTo>
                  <a:lnTo>
                    <a:pt x="6173" y="4143"/>
                  </a:lnTo>
                  <a:lnTo>
                    <a:pt x="6089" y="4122"/>
                  </a:lnTo>
                  <a:lnTo>
                    <a:pt x="5964" y="4039"/>
                  </a:lnTo>
                  <a:lnTo>
                    <a:pt x="5880" y="4122"/>
                  </a:lnTo>
                  <a:lnTo>
                    <a:pt x="5755" y="4081"/>
                  </a:lnTo>
                  <a:lnTo>
                    <a:pt x="5671" y="4122"/>
                  </a:lnTo>
                  <a:lnTo>
                    <a:pt x="5692" y="4269"/>
                  </a:lnTo>
                  <a:lnTo>
                    <a:pt x="5545" y="4290"/>
                  </a:lnTo>
                  <a:lnTo>
                    <a:pt x="5483" y="4227"/>
                  </a:lnTo>
                  <a:lnTo>
                    <a:pt x="5336" y="4060"/>
                  </a:lnTo>
                  <a:lnTo>
                    <a:pt x="5211" y="4081"/>
                  </a:lnTo>
                  <a:lnTo>
                    <a:pt x="5148" y="4185"/>
                  </a:lnTo>
                  <a:lnTo>
                    <a:pt x="5064" y="4081"/>
                  </a:lnTo>
                  <a:lnTo>
                    <a:pt x="5001" y="4122"/>
                  </a:lnTo>
                  <a:lnTo>
                    <a:pt x="5001" y="4248"/>
                  </a:lnTo>
                  <a:lnTo>
                    <a:pt x="4855" y="4248"/>
                  </a:lnTo>
                  <a:lnTo>
                    <a:pt x="4834" y="4457"/>
                  </a:lnTo>
                  <a:lnTo>
                    <a:pt x="4708" y="4562"/>
                  </a:lnTo>
                  <a:lnTo>
                    <a:pt x="4625" y="4541"/>
                  </a:lnTo>
                  <a:lnTo>
                    <a:pt x="4541" y="4436"/>
                  </a:lnTo>
                  <a:lnTo>
                    <a:pt x="4332" y="4394"/>
                  </a:lnTo>
                  <a:lnTo>
                    <a:pt x="4269" y="4269"/>
                  </a:lnTo>
                  <a:lnTo>
                    <a:pt x="4123" y="4353"/>
                  </a:lnTo>
                  <a:lnTo>
                    <a:pt x="4164" y="4478"/>
                  </a:lnTo>
                  <a:lnTo>
                    <a:pt x="4081" y="4604"/>
                  </a:lnTo>
                  <a:lnTo>
                    <a:pt x="3997" y="4583"/>
                  </a:lnTo>
                  <a:lnTo>
                    <a:pt x="3997" y="4457"/>
                  </a:lnTo>
                  <a:lnTo>
                    <a:pt x="3955" y="4373"/>
                  </a:lnTo>
                  <a:lnTo>
                    <a:pt x="3871" y="4373"/>
                  </a:lnTo>
                  <a:lnTo>
                    <a:pt x="3704" y="4248"/>
                  </a:lnTo>
                  <a:lnTo>
                    <a:pt x="3599" y="4122"/>
                  </a:lnTo>
                  <a:lnTo>
                    <a:pt x="3474" y="4122"/>
                  </a:lnTo>
                  <a:lnTo>
                    <a:pt x="3369" y="3976"/>
                  </a:lnTo>
                  <a:lnTo>
                    <a:pt x="3286" y="3955"/>
                  </a:lnTo>
                  <a:lnTo>
                    <a:pt x="3244" y="3871"/>
                  </a:lnTo>
                  <a:lnTo>
                    <a:pt x="3160" y="3871"/>
                  </a:lnTo>
                  <a:lnTo>
                    <a:pt x="2951" y="3955"/>
                  </a:lnTo>
                  <a:lnTo>
                    <a:pt x="2825" y="3850"/>
                  </a:lnTo>
                  <a:lnTo>
                    <a:pt x="2742" y="3704"/>
                  </a:lnTo>
                  <a:lnTo>
                    <a:pt x="2637" y="3704"/>
                  </a:lnTo>
                  <a:lnTo>
                    <a:pt x="2532" y="3809"/>
                  </a:lnTo>
                  <a:lnTo>
                    <a:pt x="2407" y="3809"/>
                  </a:lnTo>
                  <a:lnTo>
                    <a:pt x="2407" y="3871"/>
                  </a:lnTo>
                  <a:lnTo>
                    <a:pt x="2323" y="3955"/>
                  </a:lnTo>
                  <a:lnTo>
                    <a:pt x="2323" y="3850"/>
                  </a:lnTo>
                  <a:lnTo>
                    <a:pt x="2239" y="3913"/>
                  </a:lnTo>
                  <a:lnTo>
                    <a:pt x="2218" y="3976"/>
                  </a:lnTo>
                  <a:lnTo>
                    <a:pt x="2114" y="4060"/>
                  </a:lnTo>
                  <a:lnTo>
                    <a:pt x="2030" y="3976"/>
                  </a:lnTo>
                  <a:lnTo>
                    <a:pt x="2114" y="3913"/>
                  </a:lnTo>
                  <a:lnTo>
                    <a:pt x="2135" y="3829"/>
                  </a:lnTo>
                  <a:lnTo>
                    <a:pt x="2009" y="3767"/>
                  </a:lnTo>
                  <a:lnTo>
                    <a:pt x="1821" y="3662"/>
                  </a:lnTo>
                  <a:lnTo>
                    <a:pt x="1800" y="3746"/>
                  </a:lnTo>
                  <a:lnTo>
                    <a:pt x="1821" y="3850"/>
                  </a:lnTo>
                  <a:lnTo>
                    <a:pt x="1821" y="3955"/>
                  </a:lnTo>
                  <a:lnTo>
                    <a:pt x="1695" y="3913"/>
                  </a:lnTo>
                  <a:lnTo>
                    <a:pt x="1612" y="3976"/>
                  </a:lnTo>
                  <a:lnTo>
                    <a:pt x="1570" y="4143"/>
                  </a:lnTo>
                  <a:lnTo>
                    <a:pt x="1486" y="4143"/>
                  </a:lnTo>
                  <a:lnTo>
                    <a:pt x="1298" y="4248"/>
                  </a:lnTo>
                  <a:lnTo>
                    <a:pt x="1277" y="4373"/>
                  </a:lnTo>
                  <a:lnTo>
                    <a:pt x="1361" y="4478"/>
                  </a:lnTo>
                  <a:lnTo>
                    <a:pt x="1361" y="4604"/>
                  </a:lnTo>
                  <a:lnTo>
                    <a:pt x="1172" y="4604"/>
                  </a:lnTo>
                  <a:lnTo>
                    <a:pt x="984" y="4645"/>
                  </a:lnTo>
                  <a:lnTo>
                    <a:pt x="1130" y="5106"/>
                  </a:lnTo>
                  <a:lnTo>
                    <a:pt x="1047" y="5169"/>
                  </a:lnTo>
                  <a:lnTo>
                    <a:pt x="1068" y="5336"/>
                  </a:lnTo>
                  <a:lnTo>
                    <a:pt x="879" y="5336"/>
                  </a:lnTo>
                  <a:lnTo>
                    <a:pt x="733" y="5231"/>
                  </a:lnTo>
                  <a:lnTo>
                    <a:pt x="670" y="5127"/>
                  </a:lnTo>
                  <a:lnTo>
                    <a:pt x="356" y="4876"/>
                  </a:lnTo>
                  <a:lnTo>
                    <a:pt x="294" y="4980"/>
                  </a:lnTo>
                  <a:lnTo>
                    <a:pt x="294" y="5106"/>
                  </a:lnTo>
                  <a:lnTo>
                    <a:pt x="126" y="5315"/>
                  </a:lnTo>
                  <a:lnTo>
                    <a:pt x="22" y="5378"/>
                  </a:lnTo>
                  <a:lnTo>
                    <a:pt x="42" y="5629"/>
                  </a:lnTo>
                  <a:lnTo>
                    <a:pt x="126" y="5734"/>
                  </a:lnTo>
                  <a:lnTo>
                    <a:pt x="105" y="6068"/>
                  </a:lnTo>
                  <a:lnTo>
                    <a:pt x="1" y="6278"/>
                  </a:lnTo>
                  <a:lnTo>
                    <a:pt x="231" y="6382"/>
                  </a:lnTo>
                  <a:lnTo>
                    <a:pt x="335" y="6550"/>
                  </a:lnTo>
                  <a:lnTo>
                    <a:pt x="314" y="6633"/>
                  </a:lnTo>
                  <a:lnTo>
                    <a:pt x="503" y="6780"/>
                  </a:lnTo>
                  <a:lnTo>
                    <a:pt x="545" y="6696"/>
                  </a:lnTo>
                  <a:lnTo>
                    <a:pt x="921" y="6801"/>
                  </a:lnTo>
                  <a:lnTo>
                    <a:pt x="1172" y="7052"/>
                  </a:lnTo>
                  <a:lnTo>
                    <a:pt x="1402" y="7428"/>
                  </a:lnTo>
                  <a:lnTo>
                    <a:pt x="1172" y="7428"/>
                  </a:lnTo>
                  <a:lnTo>
                    <a:pt x="1172" y="7533"/>
                  </a:lnTo>
                  <a:lnTo>
                    <a:pt x="1382" y="7679"/>
                  </a:lnTo>
                  <a:lnTo>
                    <a:pt x="1549" y="7617"/>
                  </a:lnTo>
                  <a:lnTo>
                    <a:pt x="1674" y="7721"/>
                  </a:lnTo>
                  <a:lnTo>
                    <a:pt x="1716" y="7721"/>
                  </a:lnTo>
                  <a:lnTo>
                    <a:pt x="1758" y="7784"/>
                  </a:lnTo>
                  <a:lnTo>
                    <a:pt x="1821" y="7784"/>
                  </a:lnTo>
                  <a:lnTo>
                    <a:pt x="1863" y="7721"/>
                  </a:lnTo>
                  <a:lnTo>
                    <a:pt x="1905" y="7721"/>
                  </a:lnTo>
                  <a:lnTo>
                    <a:pt x="1967" y="7784"/>
                  </a:lnTo>
                  <a:lnTo>
                    <a:pt x="2009" y="7721"/>
                  </a:lnTo>
                  <a:lnTo>
                    <a:pt x="2009" y="7638"/>
                  </a:lnTo>
                  <a:lnTo>
                    <a:pt x="2072" y="7679"/>
                  </a:lnTo>
                  <a:lnTo>
                    <a:pt x="2177" y="7596"/>
                  </a:lnTo>
                  <a:lnTo>
                    <a:pt x="2218" y="7512"/>
                  </a:lnTo>
                  <a:lnTo>
                    <a:pt x="2281" y="7512"/>
                  </a:lnTo>
                  <a:lnTo>
                    <a:pt x="2344" y="7428"/>
                  </a:lnTo>
                  <a:lnTo>
                    <a:pt x="2407" y="7428"/>
                  </a:lnTo>
                  <a:lnTo>
                    <a:pt x="2428" y="7470"/>
                  </a:lnTo>
                  <a:lnTo>
                    <a:pt x="2491" y="7428"/>
                  </a:lnTo>
                  <a:lnTo>
                    <a:pt x="2511" y="7366"/>
                  </a:lnTo>
                  <a:lnTo>
                    <a:pt x="2595" y="7282"/>
                  </a:lnTo>
                  <a:lnTo>
                    <a:pt x="2721" y="7282"/>
                  </a:lnTo>
                  <a:lnTo>
                    <a:pt x="2763" y="7303"/>
                  </a:lnTo>
                  <a:lnTo>
                    <a:pt x="2846" y="7303"/>
                  </a:lnTo>
                  <a:lnTo>
                    <a:pt x="2909" y="7282"/>
                  </a:lnTo>
                  <a:lnTo>
                    <a:pt x="2930" y="7303"/>
                  </a:lnTo>
                  <a:lnTo>
                    <a:pt x="2930" y="7386"/>
                  </a:lnTo>
                  <a:lnTo>
                    <a:pt x="2972" y="7470"/>
                  </a:lnTo>
                  <a:lnTo>
                    <a:pt x="3014" y="7407"/>
                  </a:lnTo>
                  <a:lnTo>
                    <a:pt x="3076" y="7407"/>
                  </a:lnTo>
                  <a:lnTo>
                    <a:pt x="3076" y="7470"/>
                  </a:lnTo>
                  <a:lnTo>
                    <a:pt x="3160" y="7491"/>
                  </a:lnTo>
                  <a:lnTo>
                    <a:pt x="3223" y="7470"/>
                  </a:lnTo>
                  <a:lnTo>
                    <a:pt x="3244" y="7407"/>
                  </a:lnTo>
                  <a:lnTo>
                    <a:pt x="3286" y="7386"/>
                  </a:lnTo>
                  <a:lnTo>
                    <a:pt x="3286" y="7324"/>
                  </a:lnTo>
                  <a:lnTo>
                    <a:pt x="3369" y="7303"/>
                  </a:lnTo>
                  <a:lnTo>
                    <a:pt x="3453" y="7324"/>
                  </a:lnTo>
                  <a:lnTo>
                    <a:pt x="3662" y="7324"/>
                  </a:lnTo>
                  <a:lnTo>
                    <a:pt x="3662" y="7386"/>
                  </a:lnTo>
                  <a:lnTo>
                    <a:pt x="3704" y="7470"/>
                  </a:lnTo>
                  <a:lnTo>
                    <a:pt x="3788" y="7491"/>
                  </a:lnTo>
                  <a:lnTo>
                    <a:pt x="3788" y="7512"/>
                  </a:lnTo>
                  <a:lnTo>
                    <a:pt x="3746" y="7596"/>
                  </a:lnTo>
                  <a:lnTo>
                    <a:pt x="3767" y="7638"/>
                  </a:lnTo>
                  <a:lnTo>
                    <a:pt x="3871" y="7742"/>
                  </a:lnTo>
                  <a:lnTo>
                    <a:pt x="3851" y="7826"/>
                  </a:lnTo>
                  <a:lnTo>
                    <a:pt x="3788" y="7951"/>
                  </a:lnTo>
                  <a:lnTo>
                    <a:pt x="3809" y="8014"/>
                  </a:lnTo>
                  <a:lnTo>
                    <a:pt x="3851" y="8056"/>
                  </a:lnTo>
                  <a:lnTo>
                    <a:pt x="3871" y="8098"/>
                  </a:lnTo>
                  <a:lnTo>
                    <a:pt x="3851" y="8140"/>
                  </a:lnTo>
                  <a:lnTo>
                    <a:pt x="3767" y="8161"/>
                  </a:lnTo>
                  <a:lnTo>
                    <a:pt x="3746" y="8307"/>
                  </a:lnTo>
                  <a:lnTo>
                    <a:pt x="3809" y="8454"/>
                  </a:lnTo>
                  <a:lnTo>
                    <a:pt x="3913" y="8475"/>
                  </a:lnTo>
                  <a:lnTo>
                    <a:pt x="3997" y="8516"/>
                  </a:lnTo>
                  <a:lnTo>
                    <a:pt x="3997" y="8558"/>
                  </a:lnTo>
                  <a:lnTo>
                    <a:pt x="3871" y="8621"/>
                  </a:lnTo>
                  <a:lnTo>
                    <a:pt x="3788" y="8621"/>
                  </a:lnTo>
                  <a:lnTo>
                    <a:pt x="3683" y="8516"/>
                  </a:lnTo>
                  <a:lnTo>
                    <a:pt x="3599" y="8516"/>
                  </a:lnTo>
                  <a:lnTo>
                    <a:pt x="3558" y="8558"/>
                  </a:lnTo>
                  <a:lnTo>
                    <a:pt x="3495" y="8516"/>
                  </a:lnTo>
                  <a:lnTo>
                    <a:pt x="3432" y="8516"/>
                  </a:lnTo>
                  <a:lnTo>
                    <a:pt x="3286" y="8558"/>
                  </a:lnTo>
                  <a:lnTo>
                    <a:pt x="3223" y="8516"/>
                  </a:lnTo>
                  <a:lnTo>
                    <a:pt x="3118" y="8537"/>
                  </a:lnTo>
                  <a:lnTo>
                    <a:pt x="2972" y="8579"/>
                  </a:lnTo>
                  <a:lnTo>
                    <a:pt x="2930" y="8663"/>
                  </a:lnTo>
                  <a:lnTo>
                    <a:pt x="2930" y="8726"/>
                  </a:lnTo>
                  <a:lnTo>
                    <a:pt x="2930" y="8788"/>
                  </a:lnTo>
                  <a:lnTo>
                    <a:pt x="2867" y="8830"/>
                  </a:lnTo>
                  <a:lnTo>
                    <a:pt x="2867" y="8893"/>
                  </a:lnTo>
                  <a:lnTo>
                    <a:pt x="3014" y="9039"/>
                  </a:lnTo>
                  <a:lnTo>
                    <a:pt x="3014" y="9102"/>
                  </a:lnTo>
                  <a:lnTo>
                    <a:pt x="3035" y="9144"/>
                  </a:lnTo>
                  <a:lnTo>
                    <a:pt x="3139" y="9102"/>
                  </a:lnTo>
                  <a:lnTo>
                    <a:pt x="3160" y="9186"/>
                  </a:lnTo>
                  <a:lnTo>
                    <a:pt x="3139" y="9207"/>
                  </a:lnTo>
                  <a:lnTo>
                    <a:pt x="3055" y="9165"/>
                  </a:lnTo>
                  <a:lnTo>
                    <a:pt x="3014" y="9186"/>
                  </a:lnTo>
                  <a:lnTo>
                    <a:pt x="2930" y="9249"/>
                  </a:lnTo>
                  <a:lnTo>
                    <a:pt x="2867" y="9207"/>
                  </a:lnTo>
                  <a:lnTo>
                    <a:pt x="2825" y="9207"/>
                  </a:lnTo>
                  <a:lnTo>
                    <a:pt x="2763" y="9186"/>
                  </a:lnTo>
                  <a:lnTo>
                    <a:pt x="2616" y="9207"/>
                  </a:lnTo>
                  <a:lnTo>
                    <a:pt x="2532" y="9186"/>
                  </a:lnTo>
                  <a:lnTo>
                    <a:pt x="2491" y="9249"/>
                  </a:lnTo>
                  <a:lnTo>
                    <a:pt x="2491" y="9291"/>
                  </a:lnTo>
                  <a:lnTo>
                    <a:pt x="2553" y="9395"/>
                  </a:lnTo>
                  <a:lnTo>
                    <a:pt x="2637" y="9395"/>
                  </a:lnTo>
                  <a:lnTo>
                    <a:pt x="2742" y="9416"/>
                  </a:lnTo>
                  <a:lnTo>
                    <a:pt x="2804" y="9521"/>
                  </a:lnTo>
                  <a:lnTo>
                    <a:pt x="2846" y="9563"/>
                  </a:lnTo>
                  <a:lnTo>
                    <a:pt x="2909" y="9688"/>
                  </a:lnTo>
                  <a:lnTo>
                    <a:pt x="2951" y="9709"/>
                  </a:lnTo>
                  <a:lnTo>
                    <a:pt x="2972" y="9772"/>
                  </a:lnTo>
                  <a:lnTo>
                    <a:pt x="3139" y="9939"/>
                  </a:lnTo>
                  <a:lnTo>
                    <a:pt x="3139" y="10086"/>
                  </a:lnTo>
                  <a:lnTo>
                    <a:pt x="3139" y="10211"/>
                  </a:lnTo>
                  <a:lnTo>
                    <a:pt x="3181" y="10211"/>
                  </a:lnTo>
                  <a:lnTo>
                    <a:pt x="3286" y="10190"/>
                  </a:lnTo>
                  <a:lnTo>
                    <a:pt x="3327" y="10190"/>
                  </a:lnTo>
                  <a:lnTo>
                    <a:pt x="3369" y="10211"/>
                  </a:lnTo>
                  <a:lnTo>
                    <a:pt x="3432" y="10295"/>
                  </a:lnTo>
                  <a:lnTo>
                    <a:pt x="3474" y="10337"/>
                  </a:lnTo>
                  <a:lnTo>
                    <a:pt x="3537" y="10441"/>
                  </a:lnTo>
                  <a:lnTo>
                    <a:pt x="3579" y="10441"/>
                  </a:lnTo>
                  <a:lnTo>
                    <a:pt x="3662" y="10420"/>
                  </a:lnTo>
                  <a:lnTo>
                    <a:pt x="3767" y="10441"/>
                  </a:lnTo>
                  <a:lnTo>
                    <a:pt x="3871" y="10462"/>
                  </a:lnTo>
                  <a:lnTo>
                    <a:pt x="3976" y="10462"/>
                  </a:lnTo>
                  <a:lnTo>
                    <a:pt x="4018" y="10504"/>
                  </a:lnTo>
                  <a:lnTo>
                    <a:pt x="3997" y="10546"/>
                  </a:lnTo>
                  <a:lnTo>
                    <a:pt x="3997" y="10609"/>
                  </a:lnTo>
                  <a:lnTo>
                    <a:pt x="3997" y="10755"/>
                  </a:lnTo>
                  <a:lnTo>
                    <a:pt x="3913" y="10923"/>
                  </a:lnTo>
                  <a:lnTo>
                    <a:pt x="3955" y="11048"/>
                  </a:lnTo>
                  <a:lnTo>
                    <a:pt x="3976" y="11195"/>
                  </a:lnTo>
                  <a:lnTo>
                    <a:pt x="4311" y="10881"/>
                  </a:lnTo>
                  <a:lnTo>
                    <a:pt x="4604" y="10776"/>
                  </a:lnTo>
                  <a:lnTo>
                    <a:pt x="4959" y="10839"/>
                  </a:lnTo>
                  <a:lnTo>
                    <a:pt x="5378" y="11069"/>
                  </a:lnTo>
                  <a:lnTo>
                    <a:pt x="5755" y="11508"/>
                  </a:lnTo>
                  <a:lnTo>
                    <a:pt x="5985" y="11467"/>
                  </a:lnTo>
                  <a:lnTo>
                    <a:pt x="6068" y="11446"/>
                  </a:lnTo>
                  <a:lnTo>
                    <a:pt x="5629" y="8726"/>
                  </a:lnTo>
                  <a:lnTo>
                    <a:pt x="7136" y="8433"/>
                  </a:lnTo>
                  <a:lnTo>
                    <a:pt x="8056" y="9060"/>
                  </a:lnTo>
                  <a:lnTo>
                    <a:pt x="8391" y="9186"/>
                  </a:lnTo>
                  <a:lnTo>
                    <a:pt x="8893" y="9479"/>
                  </a:lnTo>
                  <a:lnTo>
                    <a:pt x="9751" y="9395"/>
                  </a:lnTo>
                  <a:lnTo>
                    <a:pt x="10693" y="9395"/>
                  </a:lnTo>
                  <a:lnTo>
                    <a:pt x="10985" y="9604"/>
                  </a:lnTo>
                  <a:lnTo>
                    <a:pt x="11132" y="9981"/>
                  </a:lnTo>
                  <a:lnTo>
                    <a:pt x="11320" y="9897"/>
                  </a:lnTo>
                  <a:lnTo>
                    <a:pt x="11341" y="10713"/>
                  </a:lnTo>
                  <a:lnTo>
                    <a:pt x="11760" y="10755"/>
                  </a:lnTo>
                  <a:lnTo>
                    <a:pt x="11990" y="11446"/>
                  </a:lnTo>
                  <a:lnTo>
                    <a:pt x="12115" y="11446"/>
                  </a:lnTo>
                  <a:lnTo>
                    <a:pt x="12366" y="11299"/>
                  </a:lnTo>
                  <a:lnTo>
                    <a:pt x="12555" y="11278"/>
                  </a:lnTo>
                  <a:lnTo>
                    <a:pt x="12743" y="11299"/>
                  </a:lnTo>
                  <a:lnTo>
                    <a:pt x="12994" y="11446"/>
                  </a:lnTo>
                  <a:lnTo>
                    <a:pt x="13078" y="11467"/>
                  </a:lnTo>
                  <a:lnTo>
                    <a:pt x="13287" y="11257"/>
                  </a:lnTo>
                  <a:lnTo>
                    <a:pt x="13413" y="11048"/>
                  </a:lnTo>
                  <a:lnTo>
                    <a:pt x="13475" y="10964"/>
                  </a:lnTo>
                  <a:lnTo>
                    <a:pt x="13538" y="10818"/>
                  </a:lnTo>
                  <a:lnTo>
                    <a:pt x="13789" y="10525"/>
                  </a:lnTo>
                  <a:lnTo>
                    <a:pt x="13894" y="10504"/>
                  </a:lnTo>
                  <a:lnTo>
                    <a:pt x="13998" y="10337"/>
                  </a:lnTo>
                  <a:lnTo>
                    <a:pt x="14040" y="10337"/>
                  </a:lnTo>
                  <a:lnTo>
                    <a:pt x="14040" y="10295"/>
                  </a:lnTo>
                  <a:lnTo>
                    <a:pt x="14166" y="10211"/>
                  </a:lnTo>
                  <a:lnTo>
                    <a:pt x="14145" y="10148"/>
                  </a:lnTo>
                  <a:lnTo>
                    <a:pt x="14250" y="10023"/>
                  </a:lnTo>
                  <a:lnTo>
                    <a:pt x="14438" y="10044"/>
                  </a:lnTo>
                  <a:lnTo>
                    <a:pt x="14543" y="10107"/>
                  </a:lnTo>
                  <a:lnTo>
                    <a:pt x="14961" y="10148"/>
                  </a:lnTo>
                  <a:lnTo>
                    <a:pt x="15317" y="10148"/>
                  </a:lnTo>
                  <a:lnTo>
                    <a:pt x="15505" y="10107"/>
                  </a:lnTo>
                  <a:lnTo>
                    <a:pt x="15484" y="9981"/>
                  </a:lnTo>
                  <a:lnTo>
                    <a:pt x="15463" y="9835"/>
                  </a:lnTo>
                  <a:lnTo>
                    <a:pt x="15463" y="9709"/>
                  </a:lnTo>
                  <a:lnTo>
                    <a:pt x="15505" y="9667"/>
                  </a:lnTo>
                  <a:lnTo>
                    <a:pt x="15610" y="9688"/>
                  </a:lnTo>
                  <a:lnTo>
                    <a:pt x="15777" y="9709"/>
                  </a:lnTo>
                  <a:lnTo>
                    <a:pt x="15819" y="9667"/>
                  </a:lnTo>
                  <a:lnTo>
                    <a:pt x="16007" y="9667"/>
                  </a:lnTo>
                  <a:lnTo>
                    <a:pt x="16133" y="9730"/>
                  </a:lnTo>
                  <a:lnTo>
                    <a:pt x="16342" y="9793"/>
                  </a:lnTo>
                  <a:lnTo>
                    <a:pt x="16677" y="9835"/>
                  </a:lnTo>
                  <a:lnTo>
                    <a:pt x="16781" y="9793"/>
                  </a:lnTo>
                  <a:lnTo>
                    <a:pt x="16886" y="9709"/>
                  </a:lnTo>
                  <a:lnTo>
                    <a:pt x="17032" y="9730"/>
                  </a:lnTo>
                  <a:lnTo>
                    <a:pt x="17158" y="9730"/>
                  </a:lnTo>
                  <a:lnTo>
                    <a:pt x="17451" y="9667"/>
                  </a:lnTo>
                  <a:lnTo>
                    <a:pt x="17723" y="9730"/>
                  </a:lnTo>
                  <a:lnTo>
                    <a:pt x="17911" y="9688"/>
                  </a:lnTo>
                  <a:lnTo>
                    <a:pt x="18246" y="9688"/>
                  </a:lnTo>
                  <a:lnTo>
                    <a:pt x="18497" y="9793"/>
                  </a:lnTo>
                  <a:lnTo>
                    <a:pt x="18602" y="9772"/>
                  </a:lnTo>
                  <a:lnTo>
                    <a:pt x="18853" y="10044"/>
                  </a:lnTo>
                  <a:lnTo>
                    <a:pt x="19083" y="10107"/>
                  </a:lnTo>
                  <a:lnTo>
                    <a:pt x="19229" y="10044"/>
                  </a:lnTo>
                  <a:lnTo>
                    <a:pt x="19188" y="9897"/>
                  </a:lnTo>
                  <a:lnTo>
                    <a:pt x="19313" y="9814"/>
                  </a:lnTo>
                  <a:lnTo>
                    <a:pt x="19313" y="9772"/>
                  </a:lnTo>
                  <a:lnTo>
                    <a:pt x="19376" y="9730"/>
                  </a:lnTo>
                  <a:lnTo>
                    <a:pt x="19271" y="9625"/>
                  </a:lnTo>
                  <a:lnTo>
                    <a:pt x="19313" y="9521"/>
                  </a:lnTo>
                  <a:lnTo>
                    <a:pt x="19397" y="9458"/>
                  </a:lnTo>
                  <a:lnTo>
                    <a:pt x="19355" y="9207"/>
                  </a:lnTo>
                  <a:lnTo>
                    <a:pt x="19229" y="9144"/>
                  </a:lnTo>
                  <a:lnTo>
                    <a:pt x="19188" y="9039"/>
                  </a:lnTo>
                  <a:lnTo>
                    <a:pt x="19083" y="8851"/>
                  </a:lnTo>
                  <a:lnTo>
                    <a:pt x="19062" y="8747"/>
                  </a:lnTo>
                  <a:lnTo>
                    <a:pt x="19020" y="8663"/>
                  </a:lnTo>
                  <a:lnTo>
                    <a:pt x="19020" y="8579"/>
                  </a:lnTo>
                  <a:lnTo>
                    <a:pt x="18957" y="8412"/>
                  </a:lnTo>
                  <a:lnTo>
                    <a:pt x="19041" y="8328"/>
                  </a:lnTo>
                  <a:lnTo>
                    <a:pt x="19041" y="8265"/>
                  </a:lnTo>
                  <a:lnTo>
                    <a:pt x="18916" y="8244"/>
                  </a:lnTo>
                  <a:lnTo>
                    <a:pt x="18748" y="8265"/>
                  </a:lnTo>
                  <a:lnTo>
                    <a:pt x="18644" y="8202"/>
                  </a:lnTo>
                  <a:lnTo>
                    <a:pt x="18644" y="8119"/>
                  </a:lnTo>
                  <a:lnTo>
                    <a:pt x="18748" y="8014"/>
                  </a:lnTo>
                  <a:lnTo>
                    <a:pt x="18853" y="7951"/>
                  </a:lnTo>
                  <a:lnTo>
                    <a:pt x="18916" y="8014"/>
                  </a:lnTo>
                  <a:lnTo>
                    <a:pt x="19020" y="8014"/>
                  </a:lnTo>
                  <a:lnTo>
                    <a:pt x="19167" y="7930"/>
                  </a:lnTo>
                  <a:lnTo>
                    <a:pt x="19439" y="7889"/>
                  </a:lnTo>
                  <a:lnTo>
                    <a:pt x="19564" y="7847"/>
                  </a:lnTo>
                  <a:lnTo>
                    <a:pt x="19648" y="7826"/>
                  </a:lnTo>
                  <a:lnTo>
                    <a:pt x="19711" y="7889"/>
                  </a:lnTo>
                  <a:lnTo>
                    <a:pt x="19794" y="7889"/>
                  </a:lnTo>
                  <a:lnTo>
                    <a:pt x="19878" y="7826"/>
                  </a:lnTo>
                  <a:lnTo>
                    <a:pt x="19962" y="7826"/>
                  </a:lnTo>
                  <a:lnTo>
                    <a:pt x="19962" y="7742"/>
                  </a:lnTo>
                  <a:lnTo>
                    <a:pt x="20004" y="7617"/>
                  </a:lnTo>
                  <a:lnTo>
                    <a:pt x="19878" y="7575"/>
                  </a:lnTo>
                  <a:lnTo>
                    <a:pt x="19815" y="7512"/>
                  </a:lnTo>
                  <a:lnTo>
                    <a:pt x="19836" y="7428"/>
                  </a:lnTo>
                  <a:lnTo>
                    <a:pt x="19836" y="7177"/>
                  </a:lnTo>
                  <a:lnTo>
                    <a:pt x="19899" y="6842"/>
                  </a:lnTo>
                  <a:lnTo>
                    <a:pt x="19899" y="6696"/>
                  </a:lnTo>
                  <a:lnTo>
                    <a:pt x="19962" y="6550"/>
                  </a:lnTo>
                  <a:lnTo>
                    <a:pt x="20004" y="6278"/>
                  </a:lnTo>
                  <a:lnTo>
                    <a:pt x="20213" y="6278"/>
                  </a:lnTo>
                  <a:lnTo>
                    <a:pt x="20422" y="6361"/>
                  </a:lnTo>
                  <a:lnTo>
                    <a:pt x="20589" y="6382"/>
                  </a:lnTo>
                  <a:lnTo>
                    <a:pt x="20820" y="6340"/>
                  </a:lnTo>
                  <a:lnTo>
                    <a:pt x="20882" y="6340"/>
                  </a:lnTo>
                  <a:lnTo>
                    <a:pt x="20924" y="6424"/>
                  </a:lnTo>
                  <a:lnTo>
                    <a:pt x="21008" y="6424"/>
                  </a:lnTo>
                  <a:lnTo>
                    <a:pt x="21071" y="6382"/>
                  </a:lnTo>
                  <a:lnTo>
                    <a:pt x="21154" y="6278"/>
                  </a:lnTo>
                  <a:lnTo>
                    <a:pt x="21280" y="6236"/>
                  </a:lnTo>
                  <a:lnTo>
                    <a:pt x="21447" y="6068"/>
                  </a:lnTo>
                  <a:lnTo>
                    <a:pt x="21447" y="6006"/>
                  </a:lnTo>
                  <a:lnTo>
                    <a:pt x="21343" y="5838"/>
                  </a:lnTo>
                  <a:lnTo>
                    <a:pt x="21238" y="5608"/>
                  </a:lnTo>
                  <a:lnTo>
                    <a:pt x="21238" y="5378"/>
                  </a:lnTo>
                  <a:lnTo>
                    <a:pt x="21259" y="5231"/>
                  </a:lnTo>
                  <a:lnTo>
                    <a:pt x="21343" y="5169"/>
                  </a:lnTo>
                  <a:lnTo>
                    <a:pt x="21531" y="5106"/>
                  </a:lnTo>
                  <a:lnTo>
                    <a:pt x="21594" y="4980"/>
                  </a:lnTo>
                  <a:lnTo>
                    <a:pt x="21552" y="4917"/>
                  </a:lnTo>
                  <a:lnTo>
                    <a:pt x="21573" y="4813"/>
                  </a:lnTo>
                  <a:lnTo>
                    <a:pt x="21698" y="4666"/>
                  </a:lnTo>
                  <a:lnTo>
                    <a:pt x="21803" y="4604"/>
                  </a:lnTo>
                  <a:lnTo>
                    <a:pt x="21908" y="4499"/>
                  </a:lnTo>
                  <a:lnTo>
                    <a:pt x="21887" y="4478"/>
                  </a:lnTo>
                  <a:lnTo>
                    <a:pt x="21866" y="4457"/>
                  </a:lnTo>
                  <a:lnTo>
                    <a:pt x="21698" y="4394"/>
                  </a:lnTo>
                  <a:lnTo>
                    <a:pt x="21573" y="4269"/>
                  </a:lnTo>
                  <a:lnTo>
                    <a:pt x="21489" y="4269"/>
                  </a:lnTo>
                  <a:lnTo>
                    <a:pt x="21447" y="4164"/>
                  </a:lnTo>
                  <a:lnTo>
                    <a:pt x="21489" y="4039"/>
                  </a:lnTo>
                  <a:lnTo>
                    <a:pt x="21447" y="3976"/>
                  </a:lnTo>
                  <a:lnTo>
                    <a:pt x="21343" y="4060"/>
                  </a:lnTo>
                  <a:lnTo>
                    <a:pt x="21259" y="4164"/>
                  </a:lnTo>
                  <a:lnTo>
                    <a:pt x="21154" y="4185"/>
                  </a:lnTo>
                  <a:lnTo>
                    <a:pt x="20861" y="4227"/>
                  </a:lnTo>
                  <a:lnTo>
                    <a:pt x="20799" y="4269"/>
                  </a:lnTo>
                  <a:lnTo>
                    <a:pt x="20757" y="4332"/>
                  </a:lnTo>
                  <a:lnTo>
                    <a:pt x="20652" y="4269"/>
                  </a:lnTo>
                  <a:lnTo>
                    <a:pt x="20548" y="4227"/>
                  </a:lnTo>
                  <a:lnTo>
                    <a:pt x="20506" y="4227"/>
                  </a:lnTo>
                  <a:lnTo>
                    <a:pt x="20485" y="4185"/>
                  </a:lnTo>
                  <a:lnTo>
                    <a:pt x="20422" y="4143"/>
                  </a:lnTo>
                  <a:lnTo>
                    <a:pt x="20401" y="4060"/>
                  </a:lnTo>
                  <a:lnTo>
                    <a:pt x="20359" y="3976"/>
                  </a:lnTo>
                  <a:lnTo>
                    <a:pt x="20401" y="3934"/>
                  </a:lnTo>
                  <a:lnTo>
                    <a:pt x="20401" y="3850"/>
                  </a:lnTo>
                  <a:lnTo>
                    <a:pt x="20317" y="3809"/>
                  </a:lnTo>
                  <a:lnTo>
                    <a:pt x="20276" y="3809"/>
                  </a:lnTo>
                  <a:lnTo>
                    <a:pt x="20129" y="3725"/>
                  </a:lnTo>
                  <a:lnTo>
                    <a:pt x="20004" y="3704"/>
                  </a:lnTo>
                  <a:lnTo>
                    <a:pt x="19962" y="3704"/>
                  </a:lnTo>
                  <a:lnTo>
                    <a:pt x="19899" y="3557"/>
                  </a:lnTo>
                  <a:lnTo>
                    <a:pt x="19794" y="3390"/>
                  </a:lnTo>
                  <a:lnTo>
                    <a:pt x="19648" y="3244"/>
                  </a:lnTo>
                  <a:lnTo>
                    <a:pt x="19460" y="3223"/>
                  </a:lnTo>
                  <a:lnTo>
                    <a:pt x="19250" y="3223"/>
                  </a:lnTo>
                  <a:lnTo>
                    <a:pt x="19062" y="3244"/>
                  </a:lnTo>
                  <a:lnTo>
                    <a:pt x="19041" y="3306"/>
                  </a:lnTo>
                  <a:lnTo>
                    <a:pt x="19083" y="3348"/>
                  </a:lnTo>
                  <a:lnTo>
                    <a:pt x="19062" y="3411"/>
                  </a:lnTo>
                  <a:lnTo>
                    <a:pt x="18936" y="3453"/>
                  </a:lnTo>
                  <a:lnTo>
                    <a:pt x="18853" y="3432"/>
                  </a:lnTo>
                  <a:lnTo>
                    <a:pt x="18727" y="3495"/>
                  </a:lnTo>
                  <a:lnTo>
                    <a:pt x="18560" y="3411"/>
                  </a:lnTo>
                  <a:lnTo>
                    <a:pt x="18497" y="3432"/>
                  </a:lnTo>
                  <a:lnTo>
                    <a:pt x="18413" y="3495"/>
                  </a:lnTo>
                  <a:lnTo>
                    <a:pt x="18309" y="3495"/>
                  </a:lnTo>
                  <a:lnTo>
                    <a:pt x="18204" y="3411"/>
                  </a:lnTo>
                  <a:lnTo>
                    <a:pt x="18079" y="3348"/>
                  </a:lnTo>
                  <a:lnTo>
                    <a:pt x="18079" y="3285"/>
                  </a:lnTo>
                  <a:lnTo>
                    <a:pt x="18100" y="3202"/>
                  </a:lnTo>
                  <a:lnTo>
                    <a:pt x="17911" y="3118"/>
                  </a:lnTo>
                  <a:lnTo>
                    <a:pt x="17828" y="3181"/>
                  </a:lnTo>
                  <a:lnTo>
                    <a:pt x="17828" y="3306"/>
                  </a:lnTo>
                  <a:lnTo>
                    <a:pt x="17869" y="3327"/>
                  </a:lnTo>
                  <a:lnTo>
                    <a:pt x="17828" y="3390"/>
                  </a:lnTo>
                  <a:lnTo>
                    <a:pt x="17744" y="3453"/>
                  </a:lnTo>
                  <a:lnTo>
                    <a:pt x="17597" y="3453"/>
                  </a:lnTo>
                  <a:lnTo>
                    <a:pt x="16175" y="1695"/>
                  </a:lnTo>
                  <a:lnTo>
                    <a:pt x="15170" y="921"/>
                  </a:lnTo>
                  <a:lnTo>
                    <a:pt x="15107" y="837"/>
                  </a:lnTo>
                  <a:lnTo>
                    <a:pt x="15191" y="816"/>
                  </a:lnTo>
                  <a:lnTo>
                    <a:pt x="15296" y="712"/>
                  </a:lnTo>
                  <a:lnTo>
                    <a:pt x="15296" y="607"/>
                  </a:lnTo>
                  <a:lnTo>
                    <a:pt x="15254" y="565"/>
                  </a:lnTo>
                  <a:lnTo>
                    <a:pt x="15087" y="607"/>
                  </a:lnTo>
                  <a:lnTo>
                    <a:pt x="14961" y="628"/>
                  </a:lnTo>
                  <a:lnTo>
                    <a:pt x="14877" y="733"/>
                  </a:lnTo>
                  <a:lnTo>
                    <a:pt x="14773" y="775"/>
                  </a:lnTo>
                  <a:lnTo>
                    <a:pt x="14647" y="900"/>
                  </a:lnTo>
                  <a:lnTo>
                    <a:pt x="14647" y="984"/>
                  </a:lnTo>
                  <a:lnTo>
                    <a:pt x="14563" y="1047"/>
                  </a:lnTo>
                  <a:lnTo>
                    <a:pt x="14522" y="1151"/>
                  </a:lnTo>
                  <a:lnTo>
                    <a:pt x="14417" y="1235"/>
                  </a:lnTo>
                  <a:lnTo>
                    <a:pt x="14229" y="1235"/>
                  </a:lnTo>
                  <a:lnTo>
                    <a:pt x="14124" y="1298"/>
                  </a:lnTo>
                  <a:lnTo>
                    <a:pt x="14145" y="1423"/>
                  </a:lnTo>
                  <a:lnTo>
                    <a:pt x="14061" y="1465"/>
                  </a:lnTo>
                  <a:lnTo>
                    <a:pt x="14019" y="1423"/>
                  </a:lnTo>
                  <a:lnTo>
                    <a:pt x="13789" y="1360"/>
                  </a:lnTo>
                  <a:lnTo>
                    <a:pt x="13643" y="1423"/>
                  </a:lnTo>
                  <a:lnTo>
                    <a:pt x="13601" y="1507"/>
                  </a:lnTo>
                  <a:lnTo>
                    <a:pt x="13517" y="1507"/>
                  </a:lnTo>
                  <a:lnTo>
                    <a:pt x="13434" y="1402"/>
                  </a:lnTo>
                  <a:lnTo>
                    <a:pt x="13434" y="1235"/>
                  </a:lnTo>
                  <a:lnTo>
                    <a:pt x="13517" y="1172"/>
                  </a:lnTo>
                  <a:lnTo>
                    <a:pt x="13538" y="1088"/>
                  </a:lnTo>
                  <a:lnTo>
                    <a:pt x="13496" y="1026"/>
                  </a:lnTo>
                  <a:lnTo>
                    <a:pt x="13413" y="1109"/>
                  </a:lnTo>
                  <a:lnTo>
                    <a:pt x="13329" y="1109"/>
                  </a:lnTo>
                  <a:lnTo>
                    <a:pt x="13120" y="1005"/>
                  </a:lnTo>
                  <a:lnTo>
                    <a:pt x="12994" y="1026"/>
                  </a:lnTo>
                  <a:lnTo>
                    <a:pt x="13015" y="1109"/>
                  </a:lnTo>
                  <a:lnTo>
                    <a:pt x="13078" y="1130"/>
                  </a:lnTo>
                  <a:lnTo>
                    <a:pt x="12994" y="1214"/>
                  </a:lnTo>
                  <a:lnTo>
                    <a:pt x="12952" y="1214"/>
                  </a:lnTo>
                  <a:lnTo>
                    <a:pt x="12869" y="1088"/>
                  </a:lnTo>
                  <a:lnTo>
                    <a:pt x="12848" y="900"/>
                  </a:lnTo>
                  <a:lnTo>
                    <a:pt x="12638" y="733"/>
                  </a:lnTo>
                  <a:lnTo>
                    <a:pt x="12597" y="775"/>
                  </a:lnTo>
                  <a:lnTo>
                    <a:pt x="12638" y="900"/>
                  </a:lnTo>
                  <a:lnTo>
                    <a:pt x="12638" y="984"/>
                  </a:lnTo>
                  <a:lnTo>
                    <a:pt x="12555" y="984"/>
                  </a:lnTo>
                  <a:lnTo>
                    <a:pt x="12513" y="879"/>
                  </a:lnTo>
                  <a:lnTo>
                    <a:pt x="12450" y="900"/>
                  </a:lnTo>
                  <a:lnTo>
                    <a:pt x="12429" y="1005"/>
                  </a:lnTo>
                  <a:lnTo>
                    <a:pt x="12366" y="1026"/>
                  </a:lnTo>
                  <a:lnTo>
                    <a:pt x="12262" y="942"/>
                  </a:lnTo>
                  <a:lnTo>
                    <a:pt x="12136" y="1026"/>
                  </a:lnTo>
                  <a:lnTo>
                    <a:pt x="12074" y="984"/>
                  </a:lnTo>
                  <a:lnTo>
                    <a:pt x="12032" y="879"/>
                  </a:lnTo>
                  <a:lnTo>
                    <a:pt x="12115" y="837"/>
                  </a:lnTo>
                  <a:lnTo>
                    <a:pt x="12136" y="796"/>
                  </a:lnTo>
                  <a:lnTo>
                    <a:pt x="12115" y="691"/>
                  </a:lnTo>
                  <a:lnTo>
                    <a:pt x="12136" y="586"/>
                  </a:lnTo>
                  <a:lnTo>
                    <a:pt x="12115" y="524"/>
                  </a:lnTo>
                  <a:lnTo>
                    <a:pt x="12032" y="482"/>
                  </a:lnTo>
                  <a:lnTo>
                    <a:pt x="11948" y="398"/>
                  </a:lnTo>
                  <a:lnTo>
                    <a:pt x="11927" y="272"/>
                  </a:lnTo>
                  <a:lnTo>
                    <a:pt x="11864" y="252"/>
                  </a:lnTo>
                  <a:lnTo>
                    <a:pt x="11822" y="84"/>
                  </a:lnTo>
                  <a:lnTo>
                    <a:pt x="11718" y="84"/>
                  </a:lnTo>
                  <a:lnTo>
                    <a:pt x="11592" y="126"/>
                  </a:lnTo>
                  <a:lnTo>
                    <a:pt x="11446" y="126"/>
                  </a:lnTo>
                  <a:lnTo>
                    <a:pt x="11299" y="42"/>
                  </a:lnTo>
                  <a:lnTo>
                    <a:pt x="11132" y="63"/>
                  </a:lnTo>
                  <a:lnTo>
                    <a:pt x="11006" y="0"/>
                  </a:lnTo>
                  <a:lnTo>
                    <a:pt x="10902" y="42"/>
                  </a:lnTo>
                  <a:lnTo>
                    <a:pt x="10860"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7" name="Google Shape;947;p33"/>
            <p:cNvSpPr/>
            <p:nvPr/>
          </p:nvSpPr>
          <p:spPr>
            <a:xfrm>
              <a:off x="4443200" y="2520875"/>
              <a:ext cx="231750" cy="144400"/>
            </a:xfrm>
            <a:custGeom>
              <a:rect b="b" l="l" r="r" t="t"/>
              <a:pathLst>
                <a:path extrusionOk="0" h="5776" w="9270">
                  <a:moveTo>
                    <a:pt x="1507" y="1"/>
                  </a:moveTo>
                  <a:lnTo>
                    <a:pt x="0" y="294"/>
                  </a:lnTo>
                  <a:lnTo>
                    <a:pt x="439" y="3014"/>
                  </a:lnTo>
                  <a:lnTo>
                    <a:pt x="732" y="3014"/>
                  </a:lnTo>
                  <a:lnTo>
                    <a:pt x="963" y="3035"/>
                  </a:lnTo>
                  <a:lnTo>
                    <a:pt x="1004" y="2909"/>
                  </a:lnTo>
                  <a:lnTo>
                    <a:pt x="900" y="2804"/>
                  </a:lnTo>
                  <a:lnTo>
                    <a:pt x="879" y="2595"/>
                  </a:lnTo>
                  <a:lnTo>
                    <a:pt x="983" y="2344"/>
                  </a:lnTo>
                  <a:lnTo>
                    <a:pt x="1172" y="2323"/>
                  </a:lnTo>
                  <a:lnTo>
                    <a:pt x="1276" y="2198"/>
                  </a:lnTo>
                  <a:lnTo>
                    <a:pt x="1402" y="2114"/>
                  </a:lnTo>
                  <a:lnTo>
                    <a:pt x="1527" y="2198"/>
                  </a:lnTo>
                  <a:lnTo>
                    <a:pt x="1611" y="2135"/>
                  </a:lnTo>
                  <a:lnTo>
                    <a:pt x="1507" y="2009"/>
                  </a:lnTo>
                  <a:lnTo>
                    <a:pt x="1779" y="2030"/>
                  </a:lnTo>
                  <a:lnTo>
                    <a:pt x="2155" y="2219"/>
                  </a:lnTo>
                  <a:lnTo>
                    <a:pt x="2511" y="2428"/>
                  </a:lnTo>
                  <a:lnTo>
                    <a:pt x="2532" y="2553"/>
                  </a:lnTo>
                  <a:lnTo>
                    <a:pt x="2971" y="2804"/>
                  </a:lnTo>
                  <a:lnTo>
                    <a:pt x="3306" y="2951"/>
                  </a:lnTo>
                  <a:lnTo>
                    <a:pt x="3390" y="2909"/>
                  </a:lnTo>
                  <a:lnTo>
                    <a:pt x="3515" y="2930"/>
                  </a:lnTo>
                  <a:lnTo>
                    <a:pt x="3766" y="3076"/>
                  </a:lnTo>
                  <a:lnTo>
                    <a:pt x="3871" y="3432"/>
                  </a:lnTo>
                  <a:lnTo>
                    <a:pt x="3976" y="3537"/>
                  </a:lnTo>
                  <a:lnTo>
                    <a:pt x="4017" y="3662"/>
                  </a:lnTo>
                  <a:lnTo>
                    <a:pt x="4143" y="3913"/>
                  </a:lnTo>
                  <a:lnTo>
                    <a:pt x="4352" y="3997"/>
                  </a:lnTo>
                  <a:lnTo>
                    <a:pt x="4729" y="4227"/>
                  </a:lnTo>
                  <a:lnTo>
                    <a:pt x="5126" y="4520"/>
                  </a:lnTo>
                  <a:lnTo>
                    <a:pt x="5545" y="4708"/>
                  </a:lnTo>
                  <a:lnTo>
                    <a:pt x="5921" y="5001"/>
                  </a:lnTo>
                  <a:lnTo>
                    <a:pt x="6235" y="5022"/>
                  </a:lnTo>
                  <a:lnTo>
                    <a:pt x="6319" y="5106"/>
                  </a:lnTo>
                  <a:lnTo>
                    <a:pt x="6403" y="5106"/>
                  </a:lnTo>
                  <a:lnTo>
                    <a:pt x="6612" y="5232"/>
                  </a:lnTo>
                  <a:lnTo>
                    <a:pt x="6612" y="5378"/>
                  </a:lnTo>
                  <a:lnTo>
                    <a:pt x="6633" y="5650"/>
                  </a:lnTo>
                  <a:lnTo>
                    <a:pt x="6821" y="5587"/>
                  </a:lnTo>
                  <a:lnTo>
                    <a:pt x="6926" y="5671"/>
                  </a:lnTo>
                  <a:lnTo>
                    <a:pt x="7009" y="5776"/>
                  </a:lnTo>
                  <a:lnTo>
                    <a:pt x="7072" y="5776"/>
                  </a:lnTo>
                  <a:lnTo>
                    <a:pt x="7177" y="5671"/>
                  </a:lnTo>
                  <a:lnTo>
                    <a:pt x="7281" y="5692"/>
                  </a:lnTo>
                  <a:lnTo>
                    <a:pt x="7323" y="5755"/>
                  </a:lnTo>
                  <a:lnTo>
                    <a:pt x="7365" y="5378"/>
                  </a:lnTo>
                  <a:lnTo>
                    <a:pt x="7491" y="5106"/>
                  </a:lnTo>
                  <a:lnTo>
                    <a:pt x="7553" y="5043"/>
                  </a:lnTo>
                  <a:lnTo>
                    <a:pt x="7533" y="4897"/>
                  </a:lnTo>
                  <a:lnTo>
                    <a:pt x="7407" y="4834"/>
                  </a:lnTo>
                  <a:lnTo>
                    <a:pt x="7344" y="4688"/>
                  </a:lnTo>
                  <a:lnTo>
                    <a:pt x="7386" y="4541"/>
                  </a:lnTo>
                  <a:lnTo>
                    <a:pt x="7365" y="4416"/>
                  </a:lnTo>
                  <a:lnTo>
                    <a:pt x="7219" y="4436"/>
                  </a:lnTo>
                  <a:lnTo>
                    <a:pt x="7114" y="4499"/>
                  </a:lnTo>
                  <a:lnTo>
                    <a:pt x="6947" y="4269"/>
                  </a:lnTo>
                  <a:lnTo>
                    <a:pt x="6947" y="4102"/>
                  </a:lnTo>
                  <a:lnTo>
                    <a:pt x="7072" y="3997"/>
                  </a:lnTo>
                  <a:lnTo>
                    <a:pt x="7344" y="4018"/>
                  </a:lnTo>
                  <a:lnTo>
                    <a:pt x="7449" y="3997"/>
                  </a:lnTo>
                  <a:lnTo>
                    <a:pt x="7449" y="3872"/>
                  </a:lnTo>
                  <a:lnTo>
                    <a:pt x="7679" y="3788"/>
                  </a:lnTo>
                  <a:lnTo>
                    <a:pt x="7637" y="3704"/>
                  </a:lnTo>
                  <a:lnTo>
                    <a:pt x="7574" y="3662"/>
                  </a:lnTo>
                  <a:lnTo>
                    <a:pt x="7846" y="3600"/>
                  </a:lnTo>
                  <a:lnTo>
                    <a:pt x="8014" y="3537"/>
                  </a:lnTo>
                  <a:lnTo>
                    <a:pt x="8056" y="3390"/>
                  </a:lnTo>
                  <a:lnTo>
                    <a:pt x="7867" y="3328"/>
                  </a:lnTo>
                  <a:lnTo>
                    <a:pt x="7867" y="3181"/>
                  </a:lnTo>
                  <a:lnTo>
                    <a:pt x="8014" y="3139"/>
                  </a:lnTo>
                  <a:lnTo>
                    <a:pt x="8181" y="3014"/>
                  </a:lnTo>
                  <a:lnTo>
                    <a:pt x="8286" y="3035"/>
                  </a:lnTo>
                  <a:lnTo>
                    <a:pt x="8453" y="2825"/>
                  </a:lnTo>
                  <a:lnTo>
                    <a:pt x="8600" y="2951"/>
                  </a:lnTo>
                  <a:lnTo>
                    <a:pt x="8621" y="3056"/>
                  </a:lnTo>
                  <a:lnTo>
                    <a:pt x="8914" y="3014"/>
                  </a:lnTo>
                  <a:lnTo>
                    <a:pt x="9123" y="3014"/>
                  </a:lnTo>
                  <a:lnTo>
                    <a:pt x="9269" y="2825"/>
                  </a:lnTo>
                  <a:lnTo>
                    <a:pt x="9248" y="2721"/>
                  </a:lnTo>
                  <a:lnTo>
                    <a:pt x="8955" y="2491"/>
                  </a:lnTo>
                  <a:lnTo>
                    <a:pt x="8893" y="2491"/>
                  </a:lnTo>
                  <a:lnTo>
                    <a:pt x="8893" y="2637"/>
                  </a:lnTo>
                  <a:lnTo>
                    <a:pt x="8788" y="2742"/>
                  </a:lnTo>
                  <a:lnTo>
                    <a:pt x="8683" y="2721"/>
                  </a:lnTo>
                  <a:lnTo>
                    <a:pt x="8579" y="2616"/>
                  </a:lnTo>
                  <a:lnTo>
                    <a:pt x="8307" y="2532"/>
                  </a:lnTo>
                  <a:lnTo>
                    <a:pt x="8202" y="2449"/>
                  </a:lnTo>
                  <a:lnTo>
                    <a:pt x="8286" y="2323"/>
                  </a:lnTo>
                  <a:lnTo>
                    <a:pt x="8453" y="2030"/>
                  </a:lnTo>
                  <a:lnTo>
                    <a:pt x="8453" y="1905"/>
                  </a:lnTo>
                  <a:lnTo>
                    <a:pt x="8369" y="1905"/>
                  </a:lnTo>
                  <a:lnTo>
                    <a:pt x="8265" y="2072"/>
                  </a:lnTo>
                  <a:lnTo>
                    <a:pt x="8160" y="2093"/>
                  </a:lnTo>
                  <a:lnTo>
                    <a:pt x="7909" y="2386"/>
                  </a:lnTo>
                  <a:lnTo>
                    <a:pt x="7846" y="2532"/>
                  </a:lnTo>
                  <a:lnTo>
                    <a:pt x="7784" y="2616"/>
                  </a:lnTo>
                  <a:lnTo>
                    <a:pt x="7658" y="2825"/>
                  </a:lnTo>
                  <a:lnTo>
                    <a:pt x="7449" y="3035"/>
                  </a:lnTo>
                  <a:lnTo>
                    <a:pt x="7365" y="3014"/>
                  </a:lnTo>
                  <a:lnTo>
                    <a:pt x="7114" y="2867"/>
                  </a:lnTo>
                  <a:lnTo>
                    <a:pt x="6926" y="2846"/>
                  </a:lnTo>
                  <a:lnTo>
                    <a:pt x="6737" y="2867"/>
                  </a:lnTo>
                  <a:lnTo>
                    <a:pt x="6486" y="3014"/>
                  </a:lnTo>
                  <a:lnTo>
                    <a:pt x="6361" y="3014"/>
                  </a:lnTo>
                  <a:lnTo>
                    <a:pt x="6131" y="2323"/>
                  </a:lnTo>
                  <a:lnTo>
                    <a:pt x="5712" y="2281"/>
                  </a:lnTo>
                  <a:lnTo>
                    <a:pt x="5691" y="1465"/>
                  </a:lnTo>
                  <a:lnTo>
                    <a:pt x="5503" y="1549"/>
                  </a:lnTo>
                  <a:lnTo>
                    <a:pt x="5356" y="1172"/>
                  </a:lnTo>
                  <a:lnTo>
                    <a:pt x="5064" y="963"/>
                  </a:lnTo>
                  <a:lnTo>
                    <a:pt x="4122" y="963"/>
                  </a:lnTo>
                  <a:lnTo>
                    <a:pt x="3264" y="1047"/>
                  </a:lnTo>
                  <a:lnTo>
                    <a:pt x="2762" y="754"/>
                  </a:lnTo>
                  <a:lnTo>
                    <a:pt x="2427" y="628"/>
                  </a:lnTo>
                  <a:lnTo>
                    <a:pt x="1507"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8" name="Google Shape;948;p33"/>
            <p:cNvSpPr/>
            <p:nvPr/>
          </p:nvSpPr>
          <p:spPr>
            <a:xfrm>
              <a:off x="4401875" y="2571100"/>
              <a:ext cx="207150" cy="130275"/>
            </a:xfrm>
            <a:custGeom>
              <a:rect b="b" l="l" r="r" t="t"/>
              <a:pathLst>
                <a:path extrusionOk="0" h="5211" w="8286">
                  <a:moveTo>
                    <a:pt x="3160" y="0"/>
                  </a:moveTo>
                  <a:lnTo>
                    <a:pt x="3264" y="126"/>
                  </a:lnTo>
                  <a:lnTo>
                    <a:pt x="3180" y="189"/>
                  </a:lnTo>
                  <a:lnTo>
                    <a:pt x="3055" y="105"/>
                  </a:lnTo>
                  <a:lnTo>
                    <a:pt x="2929" y="189"/>
                  </a:lnTo>
                  <a:lnTo>
                    <a:pt x="2825" y="314"/>
                  </a:lnTo>
                  <a:lnTo>
                    <a:pt x="2636" y="335"/>
                  </a:lnTo>
                  <a:lnTo>
                    <a:pt x="2532" y="586"/>
                  </a:lnTo>
                  <a:lnTo>
                    <a:pt x="2553" y="795"/>
                  </a:lnTo>
                  <a:lnTo>
                    <a:pt x="2657" y="900"/>
                  </a:lnTo>
                  <a:lnTo>
                    <a:pt x="2616" y="1026"/>
                  </a:lnTo>
                  <a:lnTo>
                    <a:pt x="2385" y="1005"/>
                  </a:lnTo>
                  <a:lnTo>
                    <a:pt x="2092" y="1005"/>
                  </a:lnTo>
                  <a:lnTo>
                    <a:pt x="2009" y="1026"/>
                  </a:lnTo>
                  <a:lnTo>
                    <a:pt x="1779" y="1067"/>
                  </a:lnTo>
                  <a:lnTo>
                    <a:pt x="1402" y="628"/>
                  </a:lnTo>
                  <a:lnTo>
                    <a:pt x="983" y="398"/>
                  </a:lnTo>
                  <a:lnTo>
                    <a:pt x="628" y="335"/>
                  </a:lnTo>
                  <a:lnTo>
                    <a:pt x="335" y="440"/>
                  </a:lnTo>
                  <a:lnTo>
                    <a:pt x="0" y="754"/>
                  </a:lnTo>
                  <a:lnTo>
                    <a:pt x="0" y="816"/>
                  </a:lnTo>
                  <a:lnTo>
                    <a:pt x="84" y="900"/>
                  </a:lnTo>
                  <a:lnTo>
                    <a:pt x="126" y="963"/>
                  </a:lnTo>
                  <a:lnTo>
                    <a:pt x="209" y="1047"/>
                  </a:lnTo>
                  <a:lnTo>
                    <a:pt x="251" y="1151"/>
                  </a:lnTo>
                  <a:lnTo>
                    <a:pt x="356" y="1360"/>
                  </a:lnTo>
                  <a:lnTo>
                    <a:pt x="335" y="1528"/>
                  </a:lnTo>
                  <a:lnTo>
                    <a:pt x="293" y="1653"/>
                  </a:lnTo>
                  <a:lnTo>
                    <a:pt x="314" y="1946"/>
                  </a:lnTo>
                  <a:lnTo>
                    <a:pt x="356" y="2009"/>
                  </a:lnTo>
                  <a:lnTo>
                    <a:pt x="398" y="2093"/>
                  </a:lnTo>
                  <a:lnTo>
                    <a:pt x="607" y="2302"/>
                  </a:lnTo>
                  <a:lnTo>
                    <a:pt x="565" y="2218"/>
                  </a:lnTo>
                  <a:lnTo>
                    <a:pt x="523" y="2155"/>
                  </a:lnTo>
                  <a:lnTo>
                    <a:pt x="544" y="2114"/>
                  </a:lnTo>
                  <a:lnTo>
                    <a:pt x="732" y="2155"/>
                  </a:lnTo>
                  <a:lnTo>
                    <a:pt x="816" y="2093"/>
                  </a:lnTo>
                  <a:lnTo>
                    <a:pt x="858" y="2114"/>
                  </a:lnTo>
                  <a:lnTo>
                    <a:pt x="837" y="2260"/>
                  </a:lnTo>
                  <a:lnTo>
                    <a:pt x="858" y="2365"/>
                  </a:lnTo>
                  <a:lnTo>
                    <a:pt x="942" y="2323"/>
                  </a:lnTo>
                  <a:lnTo>
                    <a:pt x="983" y="2427"/>
                  </a:lnTo>
                  <a:lnTo>
                    <a:pt x="963" y="2490"/>
                  </a:lnTo>
                  <a:lnTo>
                    <a:pt x="858" y="2469"/>
                  </a:lnTo>
                  <a:lnTo>
                    <a:pt x="816" y="2469"/>
                  </a:lnTo>
                  <a:lnTo>
                    <a:pt x="753" y="2427"/>
                  </a:lnTo>
                  <a:lnTo>
                    <a:pt x="649" y="2511"/>
                  </a:lnTo>
                  <a:lnTo>
                    <a:pt x="649" y="2616"/>
                  </a:lnTo>
                  <a:lnTo>
                    <a:pt x="732" y="2699"/>
                  </a:lnTo>
                  <a:lnTo>
                    <a:pt x="711" y="2574"/>
                  </a:lnTo>
                  <a:lnTo>
                    <a:pt x="774" y="2574"/>
                  </a:lnTo>
                  <a:lnTo>
                    <a:pt x="837" y="2595"/>
                  </a:lnTo>
                  <a:lnTo>
                    <a:pt x="921" y="2616"/>
                  </a:lnTo>
                  <a:lnTo>
                    <a:pt x="963" y="2720"/>
                  </a:lnTo>
                  <a:lnTo>
                    <a:pt x="1130" y="2804"/>
                  </a:lnTo>
                  <a:lnTo>
                    <a:pt x="1172" y="2909"/>
                  </a:lnTo>
                  <a:lnTo>
                    <a:pt x="1151" y="3097"/>
                  </a:lnTo>
                  <a:lnTo>
                    <a:pt x="1172" y="3160"/>
                  </a:lnTo>
                  <a:lnTo>
                    <a:pt x="1172" y="3453"/>
                  </a:lnTo>
                  <a:lnTo>
                    <a:pt x="1235" y="3662"/>
                  </a:lnTo>
                  <a:lnTo>
                    <a:pt x="1339" y="3955"/>
                  </a:lnTo>
                  <a:lnTo>
                    <a:pt x="1444" y="3871"/>
                  </a:lnTo>
                  <a:lnTo>
                    <a:pt x="1716" y="3871"/>
                  </a:lnTo>
                  <a:lnTo>
                    <a:pt x="1779" y="3725"/>
                  </a:lnTo>
                  <a:lnTo>
                    <a:pt x="1862" y="3620"/>
                  </a:lnTo>
                  <a:lnTo>
                    <a:pt x="1967" y="3620"/>
                  </a:lnTo>
                  <a:lnTo>
                    <a:pt x="2197" y="3411"/>
                  </a:lnTo>
                  <a:lnTo>
                    <a:pt x="2427" y="3348"/>
                  </a:lnTo>
                  <a:lnTo>
                    <a:pt x="2636" y="3411"/>
                  </a:lnTo>
                  <a:lnTo>
                    <a:pt x="2699" y="3264"/>
                  </a:lnTo>
                  <a:lnTo>
                    <a:pt x="2804" y="3243"/>
                  </a:lnTo>
                  <a:lnTo>
                    <a:pt x="2929" y="3306"/>
                  </a:lnTo>
                  <a:lnTo>
                    <a:pt x="3055" y="3264"/>
                  </a:lnTo>
                  <a:lnTo>
                    <a:pt x="3264" y="3453"/>
                  </a:lnTo>
                  <a:lnTo>
                    <a:pt x="3432" y="3515"/>
                  </a:lnTo>
                  <a:lnTo>
                    <a:pt x="3766" y="3725"/>
                  </a:lnTo>
                  <a:lnTo>
                    <a:pt x="3871" y="3725"/>
                  </a:lnTo>
                  <a:lnTo>
                    <a:pt x="3955" y="3641"/>
                  </a:lnTo>
                  <a:lnTo>
                    <a:pt x="4185" y="3746"/>
                  </a:lnTo>
                  <a:lnTo>
                    <a:pt x="4310" y="3767"/>
                  </a:lnTo>
                  <a:lnTo>
                    <a:pt x="4331" y="3934"/>
                  </a:lnTo>
                  <a:lnTo>
                    <a:pt x="4394" y="3976"/>
                  </a:lnTo>
                  <a:lnTo>
                    <a:pt x="4520" y="3955"/>
                  </a:lnTo>
                  <a:lnTo>
                    <a:pt x="4729" y="3997"/>
                  </a:lnTo>
                  <a:lnTo>
                    <a:pt x="4959" y="4311"/>
                  </a:lnTo>
                  <a:lnTo>
                    <a:pt x="5231" y="4352"/>
                  </a:lnTo>
                  <a:lnTo>
                    <a:pt x="5357" y="4394"/>
                  </a:lnTo>
                  <a:lnTo>
                    <a:pt x="5461" y="4562"/>
                  </a:lnTo>
                  <a:lnTo>
                    <a:pt x="5419" y="4666"/>
                  </a:lnTo>
                  <a:lnTo>
                    <a:pt x="5461" y="4792"/>
                  </a:lnTo>
                  <a:lnTo>
                    <a:pt x="5461" y="4876"/>
                  </a:lnTo>
                  <a:lnTo>
                    <a:pt x="5524" y="4980"/>
                  </a:lnTo>
                  <a:lnTo>
                    <a:pt x="5566" y="4938"/>
                  </a:lnTo>
                  <a:lnTo>
                    <a:pt x="5691" y="4980"/>
                  </a:lnTo>
                  <a:lnTo>
                    <a:pt x="5775" y="5043"/>
                  </a:lnTo>
                  <a:lnTo>
                    <a:pt x="5880" y="5043"/>
                  </a:lnTo>
                  <a:lnTo>
                    <a:pt x="5963" y="4980"/>
                  </a:lnTo>
                  <a:lnTo>
                    <a:pt x="6047" y="4980"/>
                  </a:lnTo>
                  <a:lnTo>
                    <a:pt x="6173" y="5085"/>
                  </a:lnTo>
                  <a:lnTo>
                    <a:pt x="6214" y="5148"/>
                  </a:lnTo>
                  <a:lnTo>
                    <a:pt x="6277" y="5210"/>
                  </a:lnTo>
                  <a:lnTo>
                    <a:pt x="6319" y="5148"/>
                  </a:lnTo>
                  <a:lnTo>
                    <a:pt x="6486" y="5127"/>
                  </a:lnTo>
                  <a:lnTo>
                    <a:pt x="6570" y="5022"/>
                  </a:lnTo>
                  <a:lnTo>
                    <a:pt x="6591" y="4938"/>
                  </a:lnTo>
                  <a:lnTo>
                    <a:pt x="6675" y="4896"/>
                  </a:lnTo>
                  <a:lnTo>
                    <a:pt x="6633" y="4813"/>
                  </a:lnTo>
                  <a:lnTo>
                    <a:pt x="6821" y="4708"/>
                  </a:lnTo>
                  <a:lnTo>
                    <a:pt x="7030" y="4666"/>
                  </a:lnTo>
                  <a:lnTo>
                    <a:pt x="7051" y="4604"/>
                  </a:lnTo>
                  <a:lnTo>
                    <a:pt x="7135" y="4520"/>
                  </a:lnTo>
                  <a:lnTo>
                    <a:pt x="7240" y="4499"/>
                  </a:lnTo>
                  <a:lnTo>
                    <a:pt x="7261" y="4373"/>
                  </a:lnTo>
                  <a:lnTo>
                    <a:pt x="7261" y="4206"/>
                  </a:lnTo>
                  <a:lnTo>
                    <a:pt x="7407" y="4080"/>
                  </a:lnTo>
                  <a:lnTo>
                    <a:pt x="7407" y="3955"/>
                  </a:lnTo>
                  <a:lnTo>
                    <a:pt x="7344" y="3892"/>
                  </a:lnTo>
                  <a:lnTo>
                    <a:pt x="7365" y="3850"/>
                  </a:lnTo>
                  <a:lnTo>
                    <a:pt x="7428" y="3829"/>
                  </a:lnTo>
                  <a:lnTo>
                    <a:pt x="7470" y="3767"/>
                  </a:lnTo>
                  <a:lnTo>
                    <a:pt x="7637" y="3725"/>
                  </a:lnTo>
                  <a:lnTo>
                    <a:pt x="7679" y="3725"/>
                  </a:lnTo>
                  <a:lnTo>
                    <a:pt x="7846" y="3620"/>
                  </a:lnTo>
                  <a:lnTo>
                    <a:pt x="7993" y="3557"/>
                  </a:lnTo>
                  <a:lnTo>
                    <a:pt x="8098" y="3641"/>
                  </a:lnTo>
                  <a:lnTo>
                    <a:pt x="8244" y="3620"/>
                  </a:lnTo>
                  <a:lnTo>
                    <a:pt x="8265" y="3641"/>
                  </a:lnTo>
                  <a:lnTo>
                    <a:pt x="8286" y="3641"/>
                  </a:lnTo>
                  <a:lnTo>
                    <a:pt x="8265" y="3369"/>
                  </a:lnTo>
                  <a:lnTo>
                    <a:pt x="8265" y="3223"/>
                  </a:lnTo>
                  <a:lnTo>
                    <a:pt x="8056" y="3097"/>
                  </a:lnTo>
                  <a:lnTo>
                    <a:pt x="7972" y="3097"/>
                  </a:lnTo>
                  <a:lnTo>
                    <a:pt x="7888" y="3013"/>
                  </a:lnTo>
                  <a:lnTo>
                    <a:pt x="7574" y="2992"/>
                  </a:lnTo>
                  <a:lnTo>
                    <a:pt x="7198" y="2699"/>
                  </a:lnTo>
                  <a:lnTo>
                    <a:pt x="6779" y="2511"/>
                  </a:lnTo>
                  <a:lnTo>
                    <a:pt x="6382" y="2218"/>
                  </a:lnTo>
                  <a:lnTo>
                    <a:pt x="6005" y="1988"/>
                  </a:lnTo>
                  <a:lnTo>
                    <a:pt x="5796" y="1904"/>
                  </a:lnTo>
                  <a:lnTo>
                    <a:pt x="5670" y="1653"/>
                  </a:lnTo>
                  <a:lnTo>
                    <a:pt x="5629" y="1528"/>
                  </a:lnTo>
                  <a:lnTo>
                    <a:pt x="5524" y="1423"/>
                  </a:lnTo>
                  <a:lnTo>
                    <a:pt x="5419" y="1067"/>
                  </a:lnTo>
                  <a:lnTo>
                    <a:pt x="5168" y="921"/>
                  </a:lnTo>
                  <a:lnTo>
                    <a:pt x="5043" y="900"/>
                  </a:lnTo>
                  <a:lnTo>
                    <a:pt x="4959" y="942"/>
                  </a:lnTo>
                  <a:lnTo>
                    <a:pt x="4624" y="795"/>
                  </a:lnTo>
                  <a:lnTo>
                    <a:pt x="4185" y="544"/>
                  </a:lnTo>
                  <a:lnTo>
                    <a:pt x="4164" y="419"/>
                  </a:lnTo>
                  <a:lnTo>
                    <a:pt x="3808" y="210"/>
                  </a:lnTo>
                  <a:lnTo>
                    <a:pt x="3432" y="21"/>
                  </a:lnTo>
                  <a:lnTo>
                    <a:pt x="3160"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949" name="Google Shape;949;p33"/>
            <p:cNvGrpSpPr/>
            <p:nvPr/>
          </p:nvGrpSpPr>
          <p:grpSpPr>
            <a:xfrm>
              <a:off x="4842300" y="3099950"/>
              <a:ext cx="31425" cy="59650"/>
              <a:chOff x="4842300" y="3099950"/>
              <a:chExt cx="31425" cy="59650"/>
            </a:xfrm>
          </p:grpSpPr>
          <p:sp>
            <p:nvSpPr>
              <p:cNvPr id="950" name="Google Shape;950;p33"/>
              <p:cNvSpPr/>
              <p:nvPr/>
            </p:nvSpPr>
            <p:spPr>
              <a:xfrm>
                <a:off x="4842300" y="3122950"/>
                <a:ext cx="2125" cy="6825"/>
              </a:xfrm>
              <a:custGeom>
                <a:rect b="b" l="l" r="r" t="t"/>
                <a:pathLst>
                  <a:path extrusionOk="0" h="273" w="85">
                    <a:moveTo>
                      <a:pt x="84" y="1"/>
                    </a:moveTo>
                    <a:lnTo>
                      <a:pt x="1" y="22"/>
                    </a:lnTo>
                    <a:lnTo>
                      <a:pt x="43" y="126"/>
                    </a:lnTo>
                    <a:lnTo>
                      <a:pt x="1" y="273"/>
                    </a:lnTo>
                    <a:lnTo>
                      <a:pt x="64" y="126"/>
                    </a:lnTo>
                    <a:lnTo>
                      <a:pt x="43" y="22"/>
                    </a:lnTo>
                    <a:lnTo>
                      <a:pt x="84" y="22"/>
                    </a:lnTo>
                    <a:lnTo>
                      <a:pt x="84"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1" name="Google Shape;951;p33"/>
              <p:cNvSpPr/>
              <p:nvPr/>
            </p:nvSpPr>
            <p:spPr>
              <a:xfrm>
                <a:off x="4842300" y="3106225"/>
                <a:ext cx="31425" cy="53375"/>
              </a:xfrm>
              <a:custGeom>
                <a:rect b="b" l="l" r="r" t="t"/>
                <a:pathLst>
                  <a:path extrusionOk="0" h="2135" w="1257">
                    <a:moveTo>
                      <a:pt x="273" y="0"/>
                    </a:moveTo>
                    <a:lnTo>
                      <a:pt x="273" y="21"/>
                    </a:lnTo>
                    <a:lnTo>
                      <a:pt x="294" y="42"/>
                    </a:lnTo>
                    <a:lnTo>
                      <a:pt x="273" y="63"/>
                    </a:lnTo>
                    <a:lnTo>
                      <a:pt x="252" y="105"/>
                    </a:lnTo>
                    <a:lnTo>
                      <a:pt x="252" y="126"/>
                    </a:lnTo>
                    <a:lnTo>
                      <a:pt x="252" y="209"/>
                    </a:lnTo>
                    <a:lnTo>
                      <a:pt x="189" y="314"/>
                    </a:lnTo>
                    <a:lnTo>
                      <a:pt x="147" y="272"/>
                    </a:lnTo>
                    <a:lnTo>
                      <a:pt x="84" y="230"/>
                    </a:lnTo>
                    <a:lnTo>
                      <a:pt x="1" y="230"/>
                    </a:lnTo>
                    <a:lnTo>
                      <a:pt x="1" y="251"/>
                    </a:lnTo>
                    <a:lnTo>
                      <a:pt x="84" y="272"/>
                    </a:lnTo>
                    <a:lnTo>
                      <a:pt x="105" y="335"/>
                    </a:lnTo>
                    <a:lnTo>
                      <a:pt x="84" y="356"/>
                    </a:lnTo>
                    <a:lnTo>
                      <a:pt x="147" y="461"/>
                    </a:lnTo>
                    <a:lnTo>
                      <a:pt x="147" y="628"/>
                    </a:lnTo>
                    <a:lnTo>
                      <a:pt x="84" y="691"/>
                    </a:lnTo>
                    <a:lnTo>
                      <a:pt x="64" y="942"/>
                    </a:lnTo>
                    <a:lnTo>
                      <a:pt x="84" y="1005"/>
                    </a:lnTo>
                    <a:lnTo>
                      <a:pt x="43" y="1046"/>
                    </a:lnTo>
                    <a:lnTo>
                      <a:pt x="84" y="1277"/>
                    </a:lnTo>
                    <a:lnTo>
                      <a:pt x="84" y="1360"/>
                    </a:lnTo>
                    <a:lnTo>
                      <a:pt x="168" y="1611"/>
                    </a:lnTo>
                    <a:lnTo>
                      <a:pt x="252" y="1925"/>
                    </a:lnTo>
                    <a:lnTo>
                      <a:pt x="315" y="2051"/>
                    </a:lnTo>
                    <a:lnTo>
                      <a:pt x="461" y="2134"/>
                    </a:lnTo>
                    <a:lnTo>
                      <a:pt x="587" y="2113"/>
                    </a:lnTo>
                    <a:lnTo>
                      <a:pt x="775" y="2093"/>
                    </a:lnTo>
                    <a:lnTo>
                      <a:pt x="942" y="2030"/>
                    </a:lnTo>
                    <a:lnTo>
                      <a:pt x="1131" y="1821"/>
                    </a:lnTo>
                    <a:lnTo>
                      <a:pt x="1214" y="1674"/>
                    </a:lnTo>
                    <a:lnTo>
                      <a:pt x="1256" y="1569"/>
                    </a:lnTo>
                    <a:lnTo>
                      <a:pt x="1235" y="1486"/>
                    </a:lnTo>
                    <a:lnTo>
                      <a:pt x="1256" y="1423"/>
                    </a:lnTo>
                    <a:lnTo>
                      <a:pt x="1256" y="1277"/>
                    </a:lnTo>
                    <a:lnTo>
                      <a:pt x="1235" y="1214"/>
                    </a:lnTo>
                    <a:lnTo>
                      <a:pt x="1256" y="1109"/>
                    </a:lnTo>
                    <a:lnTo>
                      <a:pt x="1152" y="1046"/>
                    </a:lnTo>
                    <a:lnTo>
                      <a:pt x="1089" y="795"/>
                    </a:lnTo>
                    <a:lnTo>
                      <a:pt x="1005" y="628"/>
                    </a:lnTo>
                    <a:lnTo>
                      <a:pt x="900" y="628"/>
                    </a:lnTo>
                    <a:lnTo>
                      <a:pt x="900" y="586"/>
                    </a:lnTo>
                    <a:lnTo>
                      <a:pt x="796" y="586"/>
                    </a:lnTo>
                    <a:lnTo>
                      <a:pt x="921" y="544"/>
                    </a:lnTo>
                    <a:lnTo>
                      <a:pt x="900" y="481"/>
                    </a:lnTo>
                    <a:lnTo>
                      <a:pt x="838" y="461"/>
                    </a:lnTo>
                    <a:lnTo>
                      <a:pt x="775" y="335"/>
                    </a:lnTo>
                    <a:lnTo>
                      <a:pt x="712" y="335"/>
                    </a:lnTo>
                    <a:lnTo>
                      <a:pt x="691" y="230"/>
                    </a:lnTo>
                    <a:lnTo>
                      <a:pt x="670" y="168"/>
                    </a:lnTo>
                    <a:lnTo>
                      <a:pt x="670" y="126"/>
                    </a:lnTo>
                    <a:lnTo>
                      <a:pt x="482" y="42"/>
                    </a:lnTo>
                    <a:lnTo>
                      <a:pt x="461" y="105"/>
                    </a:lnTo>
                    <a:lnTo>
                      <a:pt x="377" y="63"/>
                    </a:lnTo>
                    <a:lnTo>
                      <a:pt x="398" y="21"/>
                    </a:lnTo>
                    <a:lnTo>
                      <a:pt x="273"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2" name="Google Shape;952;p33"/>
              <p:cNvSpPr/>
              <p:nvPr/>
            </p:nvSpPr>
            <p:spPr>
              <a:xfrm>
                <a:off x="4844400" y="3099950"/>
                <a:ext cx="5250" cy="4725"/>
              </a:xfrm>
              <a:custGeom>
                <a:rect b="b" l="l" r="r" t="t"/>
                <a:pathLst>
                  <a:path extrusionOk="0" h="189" w="210">
                    <a:moveTo>
                      <a:pt x="189" y="0"/>
                    </a:moveTo>
                    <a:lnTo>
                      <a:pt x="0" y="42"/>
                    </a:lnTo>
                    <a:lnTo>
                      <a:pt x="0" y="105"/>
                    </a:lnTo>
                    <a:lnTo>
                      <a:pt x="126" y="188"/>
                    </a:lnTo>
                    <a:lnTo>
                      <a:pt x="126" y="147"/>
                    </a:lnTo>
                    <a:lnTo>
                      <a:pt x="168" y="147"/>
                    </a:lnTo>
                    <a:lnTo>
                      <a:pt x="210" y="42"/>
                    </a:lnTo>
                    <a:lnTo>
                      <a:pt x="189"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3" name="Google Shape;953;p33"/>
              <p:cNvSpPr/>
              <p:nvPr/>
            </p:nvSpPr>
            <p:spPr>
              <a:xfrm>
                <a:off x="4849625" y="3101500"/>
                <a:ext cx="7875" cy="6300"/>
              </a:xfrm>
              <a:custGeom>
                <a:rect b="b" l="l" r="r" t="t"/>
                <a:pathLst>
                  <a:path extrusionOk="0" h="252" w="315">
                    <a:moveTo>
                      <a:pt x="43" y="1"/>
                    </a:moveTo>
                    <a:lnTo>
                      <a:pt x="43" y="43"/>
                    </a:lnTo>
                    <a:lnTo>
                      <a:pt x="84" y="85"/>
                    </a:lnTo>
                    <a:lnTo>
                      <a:pt x="1" y="85"/>
                    </a:lnTo>
                    <a:lnTo>
                      <a:pt x="1" y="105"/>
                    </a:lnTo>
                    <a:lnTo>
                      <a:pt x="126" y="147"/>
                    </a:lnTo>
                    <a:lnTo>
                      <a:pt x="189" y="210"/>
                    </a:lnTo>
                    <a:lnTo>
                      <a:pt x="273" y="210"/>
                    </a:lnTo>
                    <a:lnTo>
                      <a:pt x="315" y="252"/>
                    </a:lnTo>
                    <a:lnTo>
                      <a:pt x="294" y="210"/>
                    </a:lnTo>
                    <a:lnTo>
                      <a:pt x="168" y="105"/>
                    </a:lnTo>
                    <a:lnTo>
                      <a:pt x="168" y="22"/>
                    </a:lnTo>
                    <a:lnTo>
                      <a:pt x="43"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54" name="Google Shape;954;p33"/>
            <p:cNvSpPr/>
            <p:nvPr/>
          </p:nvSpPr>
          <p:spPr>
            <a:xfrm>
              <a:off x="4663400" y="2731150"/>
              <a:ext cx="405425" cy="396025"/>
            </a:xfrm>
            <a:custGeom>
              <a:rect b="b" l="l" r="r" t="t"/>
              <a:pathLst>
                <a:path extrusionOk="0" h="15841" w="16217">
                  <a:moveTo>
                    <a:pt x="6906" y="15150"/>
                  </a:moveTo>
                  <a:lnTo>
                    <a:pt x="6927" y="15212"/>
                  </a:lnTo>
                  <a:lnTo>
                    <a:pt x="6927" y="15171"/>
                  </a:lnTo>
                  <a:lnTo>
                    <a:pt x="6906" y="15150"/>
                  </a:lnTo>
                  <a:close/>
                  <a:moveTo>
                    <a:pt x="3997" y="1"/>
                  </a:moveTo>
                  <a:lnTo>
                    <a:pt x="3914" y="147"/>
                  </a:lnTo>
                  <a:lnTo>
                    <a:pt x="3788" y="147"/>
                  </a:lnTo>
                  <a:lnTo>
                    <a:pt x="3600" y="294"/>
                  </a:lnTo>
                  <a:lnTo>
                    <a:pt x="3453" y="587"/>
                  </a:lnTo>
                  <a:lnTo>
                    <a:pt x="3391" y="629"/>
                  </a:lnTo>
                  <a:lnTo>
                    <a:pt x="3286" y="733"/>
                  </a:lnTo>
                  <a:lnTo>
                    <a:pt x="3223" y="733"/>
                  </a:lnTo>
                  <a:lnTo>
                    <a:pt x="3119" y="817"/>
                  </a:lnTo>
                  <a:lnTo>
                    <a:pt x="3014" y="838"/>
                  </a:lnTo>
                  <a:lnTo>
                    <a:pt x="2826" y="1026"/>
                  </a:lnTo>
                  <a:lnTo>
                    <a:pt x="2846" y="1089"/>
                  </a:lnTo>
                  <a:lnTo>
                    <a:pt x="2930" y="1298"/>
                  </a:lnTo>
                  <a:lnTo>
                    <a:pt x="2867" y="1570"/>
                  </a:lnTo>
                  <a:lnTo>
                    <a:pt x="2867" y="1717"/>
                  </a:lnTo>
                  <a:lnTo>
                    <a:pt x="2763" y="1779"/>
                  </a:lnTo>
                  <a:lnTo>
                    <a:pt x="2616" y="1968"/>
                  </a:lnTo>
                  <a:lnTo>
                    <a:pt x="2700" y="2031"/>
                  </a:lnTo>
                  <a:lnTo>
                    <a:pt x="2700" y="2135"/>
                  </a:lnTo>
                  <a:lnTo>
                    <a:pt x="2637" y="2261"/>
                  </a:lnTo>
                  <a:lnTo>
                    <a:pt x="2428" y="2365"/>
                  </a:lnTo>
                  <a:lnTo>
                    <a:pt x="2323" y="2554"/>
                  </a:lnTo>
                  <a:lnTo>
                    <a:pt x="2302" y="2721"/>
                  </a:lnTo>
                  <a:lnTo>
                    <a:pt x="2219" y="2867"/>
                  </a:lnTo>
                  <a:lnTo>
                    <a:pt x="1968" y="3035"/>
                  </a:lnTo>
                  <a:lnTo>
                    <a:pt x="1863" y="3391"/>
                  </a:lnTo>
                  <a:lnTo>
                    <a:pt x="1675" y="3600"/>
                  </a:lnTo>
                  <a:lnTo>
                    <a:pt x="1361" y="3600"/>
                  </a:lnTo>
                  <a:lnTo>
                    <a:pt x="1152" y="3725"/>
                  </a:lnTo>
                  <a:lnTo>
                    <a:pt x="1068" y="3704"/>
                  </a:lnTo>
                  <a:lnTo>
                    <a:pt x="1047" y="3600"/>
                  </a:lnTo>
                  <a:lnTo>
                    <a:pt x="922" y="3537"/>
                  </a:lnTo>
                  <a:lnTo>
                    <a:pt x="838" y="3600"/>
                  </a:lnTo>
                  <a:lnTo>
                    <a:pt x="733" y="3642"/>
                  </a:lnTo>
                  <a:lnTo>
                    <a:pt x="691" y="3746"/>
                  </a:lnTo>
                  <a:lnTo>
                    <a:pt x="545" y="3956"/>
                  </a:lnTo>
                  <a:lnTo>
                    <a:pt x="461" y="3976"/>
                  </a:lnTo>
                  <a:lnTo>
                    <a:pt x="357" y="4228"/>
                  </a:lnTo>
                  <a:lnTo>
                    <a:pt x="357" y="4374"/>
                  </a:lnTo>
                  <a:lnTo>
                    <a:pt x="461" y="4353"/>
                  </a:lnTo>
                  <a:lnTo>
                    <a:pt x="608" y="4395"/>
                  </a:lnTo>
                  <a:lnTo>
                    <a:pt x="670" y="4374"/>
                  </a:lnTo>
                  <a:lnTo>
                    <a:pt x="775" y="4374"/>
                  </a:lnTo>
                  <a:lnTo>
                    <a:pt x="859" y="4562"/>
                  </a:lnTo>
                  <a:lnTo>
                    <a:pt x="838" y="4688"/>
                  </a:lnTo>
                  <a:lnTo>
                    <a:pt x="859" y="4897"/>
                  </a:lnTo>
                  <a:lnTo>
                    <a:pt x="1068" y="5023"/>
                  </a:lnTo>
                  <a:lnTo>
                    <a:pt x="1173" y="5023"/>
                  </a:lnTo>
                  <a:lnTo>
                    <a:pt x="1256" y="5085"/>
                  </a:lnTo>
                  <a:lnTo>
                    <a:pt x="1214" y="5169"/>
                  </a:lnTo>
                  <a:lnTo>
                    <a:pt x="1340" y="5316"/>
                  </a:lnTo>
                  <a:lnTo>
                    <a:pt x="1466" y="5692"/>
                  </a:lnTo>
                  <a:lnTo>
                    <a:pt x="1445" y="5755"/>
                  </a:lnTo>
                  <a:lnTo>
                    <a:pt x="1486" y="5818"/>
                  </a:lnTo>
                  <a:lnTo>
                    <a:pt x="1382" y="5860"/>
                  </a:lnTo>
                  <a:lnTo>
                    <a:pt x="1256" y="5943"/>
                  </a:lnTo>
                  <a:lnTo>
                    <a:pt x="1194" y="5860"/>
                  </a:lnTo>
                  <a:lnTo>
                    <a:pt x="1256" y="5797"/>
                  </a:lnTo>
                  <a:lnTo>
                    <a:pt x="1256" y="5797"/>
                  </a:lnTo>
                  <a:lnTo>
                    <a:pt x="1131" y="5818"/>
                  </a:lnTo>
                  <a:lnTo>
                    <a:pt x="1068" y="5860"/>
                  </a:lnTo>
                  <a:lnTo>
                    <a:pt x="838" y="5964"/>
                  </a:lnTo>
                  <a:lnTo>
                    <a:pt x="440" y="5943"/>
                  </a:lnTo>
                  <a:lnTo>
                    <a:pt x="336" y="6006"/>
                  </a:lnTo>
                  <a:lnTo>
                    <a:pt x="252" y="5964"/>
                  </a:lnTo>
                  <a:lnTo>
                    <a:pt x="210" y="6111"/>
                  </a:lnTo>
                  <a:lnTo>
                    <a:pt x="126" y="6132"/>
                  </a:lnTo>
                  <a:lnTo>
                    <a:pt x="22" y="6215"/>
                  </a:lnTo>
                  <a:lnTo>
                    <a:pt x="1" y="6362"/>
                  </a:lnTo>
                  <a:lnTo>
                    <a:pt x="168" y="6257"/>
                  </a:lnTo>
                  <a:lnTo>
                    <a:pt x="336" y="6236"/>
                  </a:lnTo>
                  <a:lnTo>
                    <a:pt x="210" y="6320"/>
                  </a:lnTo>
                  <a:lnTo>
                    <a:pt x="106" y="6445"/>
                  </a:lnTo>
                  <a:lnTo>
                    <a:pt x="85" y="6571"/>
                  </a:lnTo>
                  <a:lnTo>
                    <a:pt x="147" y="6592"/>
                  </a:lnTo>
                  <a:lnTo>
                    <a:pt x="336" y="6780"/>
                  </a:lnTo>
                  <a:lnTo>
                    <a:pt x="691" y="6906"/>
                  </a:lnTo>
                  <a:lnTo>
                    <a:pt x="817" y="6885"/>
                  </a:lnTo>
                  <a:lnTo>
                    <a:pt x="963" y="6885"/>
                  </a:lnTo>
                  <a:lnTo>
                    <a:pt x="1194" y="6780"/>
                  </a:lnTo>
                  <a:lnTo>
                    <a:pt x="1194" y="6738"/>
                  </a:lnTo>
                  <a:lnTo>
                    <a:pt x="1194" y="6697"/>
                  </a:lnTo>
                  <a:lnTo>
                    <a:pt x="1214" y="6697"/>
                  </a:lnTo>
                  <a:lnTo>
                    <a:pt x="1340" y="6738"/>
                  </a:lnTo>
                  <a:lnTo>
                    <a:pt x="1298" y="6843"/>
                  </a:lnTo>
                  <a:lnTo>
                    <a:pt x="1256" y="6843"/>
                  </a:lnTo>
                  <a:lnTo>
                    <a:pt x="1152" y="6989"/>
                  </a:lnTo>
                  <a:lnTo>
                    <a:pt x="1068" y="6989"/>
                  </a:lnTo>
                  <a:lnTo>
                    <a:pt x="838" y="7178"/>
                  </a:lnTo>
                  <a:lnTo>
                    <a:pt x="838" y="7220"/>
                  </a:lnTo>
                  <a:lnTo>
                    <a:pt x="754" y="7199"/>
                  </a:lnTo>
                  <a:lnTo>
                    <a:pt x="733" y="7199"/>
                  </a:lnTo>
                  <a:lnTo>
                    <a:pt x="650" y="7261"/>
                  </a:lnTo>
                  <a:lnTo>
                    <a:pt x="566" y="7220"/>
                  </a:lnTo>
                  <a:lnTo>
                    <a:pt x="566" y="7115"/>
                  </a:lnTo>
                  <a:lnTo>
                    <a:pt x="503" y="7115"/>
                  </a:lnTo>
                  <a:lnTo>
                    <a:pt x="461" y="7094"/>
                  </a:lnTo>
                  <a:lnTo>
                    <a:pt x="419" y="7094"/>
                  </a:lnTo>
                  <a:lnTo>
                    <a:pt x="398" y="7178"/>
                  </a:lnTo>
                  <a:lnTo>
                    <a:pt x="419" y="7261"/>
                  </a:lnTo>
                  <a:lnTo>
                    <a:pt x="650" y="7492"/>
                  </a:lnTo>
                  <a:lnTo>
                    <a:pt x="733" y="7533"/>
                  </a:lnTo>
                  <a:lnTo>
                    <a:pt x="775" y="7533"/>
                  </a:lnTo>
                  <a:lnTo>
                    <a:pt x="817" y="7575"/>
                  </a:lnTo>
                  <a:lnTo>
                    <a:pt x="984" y="7826"/>
                  </a:lnTo>
                  <a:lnTo>
                    <a:pt x="1403" y="8161"/>
                  </a:lnTo>
                  <a:lnTo>
                    <a:pt x="1612" y="8224"/>
                  </a:lnTo>
                  <a:lnTo>
                    <a:pt x="1779" y="8161"/>
                  </a:lnTo>
                  <a:lnTo>
                    <a:pt x="2072" y="7994"/>
                  </a:lnTo>
                  <a:lnTo>
                    <a:pt x="2261" y="7889"/>
                  </a:lnTo>
                  <a:lnTo>
                    <a:pt x="2261" y="7826"/>
                  </a:lnTo>
                  <a:lnTo>
                    <a:pt x="2344" y="7722"/>
                  </a:lnTo>
                  <a:lnTo>
                    <a:pt x="2386" y="7513"/>
                  </a:lnTo>
                  <a:lnTo>
                    <a:pt x="2302" y="7408"/>
                  </a:lnTo>
                  <a:lnTo>
                    <a:pt x="2386" y="7199"/>
                  </a:lnTo>
                  <a:lnTo>
                    <a:pt x="2386" y="7094"/>
                  </a:lnTo>
                  <a:lnTo>
                    <a:pt x="2407" y="7010"/>
                  </a:lnTo>
                  <a:lnTo>
                    <a:pt x="2428" y="7094"/>
                  </a:lnTo>
                  <a:lnTo>
                    <a:pt x="2595" y="7094"/>
                  </a:lnTo>
                  <a:lnTo>
                    <a:pt x="2637" y="7115"/>
                  </a:lnTo>
                  <a:lnTo>
                    <a:pt x="2742" y="7073"/>
                  </a:lnTo>
                  <a:lnTo>
                    <a:pt x="2721" y="7115"/>
                  </a:lnTo>
                  <a:lnTo>
                    <a:pt x="2616" y="7220"/>
                  </a:lnTo>
                  <a:lnTo>
                    <a:pt x="2533" y="7199"/>
                  </a:lnTo>
                  <a:lnTo>
                    <a:pt x="2512" y="7220"/>
                  </a:lnTo>
                  <a:lnTo>
                    <a:pt x="2491" y="7366"/>
                  </a:lnTo>
                  <a:lnTo>
                    <a:pt x="2533" y="7429"/>
                  </a:lnTo>
                  <a:lnTo>
                    <a:pt x="2533" y="7533"/>
                  </a:lnTo>
                  <a:lnTo>
                    <a:pt x="2595" y="7575"/>
                  </a:lnTo>
                  <a:lnTo>
                    <a:pt x="2742" y="7533"/>
                  </a:lnTo>
                  <a:lnTo>
                    <a:pt x="2826" y="7575"/>
                  </a:lnTo>
                  <a:lnTo>
                    <a:pt x="2742" y="7575"/>
                  </a:lnTo>
                  <a:lnTo>
                    <a:pt x="2700" y="7617"/>
                  </a:lnTo>
                  <a:lnTo>
                    <a:pt x="2554" y="7701"/>
                  </a:lnTo>
                  <a:lnTo>
                    <a:pt x="2616" y="7952"/>
                  </a:lnTo>
                  <a:lnTo>
                    <a:pt x="2700" y="8015"/>
                  </a:lnTo>
                  <a:lnTo>
                    <a:pt x="2742" y="8203"/>
                  </a:lnTo>
                  <a:lnTo>
                    <a:pt x="2742" y="8349"/>
                  </a:lnTo>
                  <a:lnTo>
                    <a:pt x="2700" y="8475"/>
                  </a:lnTo>
                  <a:lnTo>
                    <a:pt x="2700" y="8580"/>
                  </a:lnTo>
                  <a:lnTo>
                    <a:pt x="2784" y="8642"/>
                  </a:lnTo>
                  <a:lnTo>
                    <a:pt x="2700" y="8684"/>
                  </a:lnTo>
                  <a:lnTo>
                    <a:pt x="2721" y="8873"/>
                  </a:lnTo>
                  <a:lnTo>
                    <a:pt x="2867" y="9186"/>
                  </a:lnTo>
                  <a:lnTo>
                    <a:pt x="2909" y="9291"/>
                  </a:lnTo>
                  <a:lnTo>
                    <a:pt x="2951" y="9375"/>
                  </a:lnTo>
                  <a:lnTo>
                    <a:pt x="2867" y="9396"/>
                  </a:lnTo>
                  <a:lnTo>
                    <a:pt x="2867" y="9521"/>
                  </a:lnTo>
                  <a:lnTo>
                    <a:pt x="3035" y="9730"/>
                  </a:lnTo>
                  <a:lnTo>
                    <a:pt x="2909" y="9730"/>
                  </a:lnTo>
                  <a:lnTo>
                    <a:pt x="3035" y="9919"/>
                  </a:lnTo>
                  <a:lnTo>
                    <a:pt x="3035" y="10086"/>
                  </a:lnTo>
                  <a:lnTo>
                    <a:pt x="3265" y="10546"/>
                  </a:lnTo>
                  <a:lnTo>
                    <a:pt x="3265" y="10860"/>
                  </a:lnTo>
                  <a:lnTo>
                    <a:pt x="3370" y="11132"/>
                  </a:lnTo>
                  <a:lnTo>
                    <a:pt x="3453" y="11174"/>
                  </a:lnTo>
                  <a:lnTo>
                    <a:pt x="3495" y="11342"/>
                  </a:lnTo>
                  <a:lnTo>
                    <a:pt x="3579" y="11383"/>
                  </a:lnTo>
                  <a:lnTo>
                    <a:pt x="3579" y="11467"/>
                  </a:lnTo>
                  <a:lnTo>
                    <a:pt x="3704" y="11697"/>
                  </a:lnTo>
                  <a:lnTo>
                    <a:pt x="3767" y="11718"/>
                  </a:lnTo>
                  <a:lnTo>
                    <a:pt x="3767" y="11781"/>
                  </a:lnTo>
                  <a:lnTo>
                    <a:pt x="3893" y="11969"/>
                  </a:lnTo>
                  <a:lnTo>
                    <a:pt x="3955" y="11969"/>
                  </a:lnTo>
                  <a:lnTo>
                    <a:pt x="3955" y="12178"/>
                  </a:lnTo>
                  <a:lnTo>
                    <a:pt x="3997" y="12241"/>
                  </a:lnTo>
                  <a:lnTo>
                    <a:pt x="4081" y="12388"/>
                  </a:lnTo>
                  <a:lnTo>
                    <a:pt x="4102" y="12555"/>
                  </a:lnTo>
                  <a:lnTo>
                    <a:pt x="4207" y="12827"/>
                  </a:lnTo>
                  <a:lnTo>
                    <a:pt x="4269" y="12932"/>
                  </a:lnTo>
                  <a:lnTo>
                    <a:pt x="4290" y="13162"/>
                  </a:lnTo>
                  <a:lnTo>
                    <a:pt x="4332" y="13225"/>
                  </a:lnTo>
                  <a:lnTo>
                    <a:pt x="4416" y="13371"/>
                  </a:lnTo>
                  <a:lnTo>
                    <a:pt x="4583" y="13539"/>
                  </a:lnTo>
                  <a:lnTo>
                    <a:pt x="4604" y="13539"/>
                  </a:lnTo>
                  <a:lnTo>
                    <a:pt x="4709" y="13685"/>
                  </a:lnTo>
                  <a:lnTo>
                    <a:pt x="4876" y="13894"/>
                  </a:lnTo>
                  <a:lnTo>
                    <a:pt x="4939" y="14083"/>
                  </a:lnTo>
                  <a:lnTo>
                    <a:pt x="5002" y="14229"/>
                  </a:lnTo>
                  <a:lnTo>
                    <a:pt x="5043" y="14271"/>
                  </a:lnTo>
                  <a:lnTo>
                    <a:pt x="5043" y="14375"/>
                  </a:lnTo>
                  <a:lnTo>
                    <a:pt x="5169" y="14606"/>
                  </a:lnTo>
                  <a:lnTo>
                    <a:pt x="5232" y="14815"/>
                  </a:lnTo>
                  <a:lnTo>
                    <a:pt x="5232" y="15045"/>
                  </a:lnTo>
                  <a:lnTo>
                    <a:pt x="5441" y="15484"/>
                  </a:lnTo>
                  <a:lnTo>
                    <a:pt x="5629" y="15673"/>
                  </a:lnTo>
                  <a:lnTo>
                    <a:pt x="5776" y="15798"/>
                  </a:lnTo>
                  <a:lnTo>
                    <a:pt x="5985" y="15840"/>
                  </a:lnTo>
                  <a:lnTo>
                    <a:pt x="6194" y="15673"/>
                  </a:lnTo>
                  <a:lnTo>
                    <a:pt x="6257" y="15547"/>
                  </a:lnTo>
                  <a:lnTo>
                    <a:pt x="6215" y="15484"/>
                  </a:lnTo>
                  <a:lnTo>
                    <a:pt x="6257" y="15464"/>
                  </a:lnTo>
                  <a:lnTo>
                    <a:pt x="6278" y="15422"/>
                  </a:lnTo>
                  <a:lnTo>
                    <a:pt x="6320" y="15317"/>
                  </a:lnTo>
                  <a:lnTo>
                    <a:pt x="6529" y="15212"/>
                  </a:lnTo>
                  <a:lnTo>
                    <a:pt x="6571" y="15212"/>
                  </a:lnTo>
                  <a:lnTo>
                    <a:pt x="6822" y="15129"/>
                  </a:lnTo>
                  <a:lnTo>
                    <a:pt x="6906" y="15150"/>
                  </a:lnTo>
                  <a:lnTo>
                    <a:pt x="6717" y="15045"/>
                  </a:lnTo>
                  <a:lnTo>
                    <a:pt x="6696" y="14961"/>
                  </a:lnTo>
                  <a:lnTo>
                    <a:pt x="6738" y="14919"/>
                  </a:lnTo>
                  <a:lnTo>
                    <a:pt x="6906" y="14710"/>
                  </a:lnTo>
                  <a:lnTo>
                    <a:pt x="6885" y="14647"/>
                  </a:lnTo>
                  <a:lnTo>
                    <a:pt x="6927" y="14543"/>
                  </a:lnTo>
                  <a:lnTo>
                    <a:pt x="7094" y="14522"/>
                  </a:lnTo>
                  <a:lnTo>
                    <a:pt x="7136" y="14543"/>
                  </a:lnTo>
                  <a:lnTo>
                    <a:pt x="7261" y="14522"/>
                  </a:lnTo>
                  <a:lnTo>
                    <a:pt x="7261" y="14375"/>
                  </a:lnTo>
                  <a:lnTo>
                    <a:pt x="7220" y="13894"/>
                  </a:lnTo>
                  <a:lnTo>
                    <a:pt x="7157" y="13811"/>
                  </a:lnTo>
                  <a:lnTo>
                    <a:pt x="7157" y="13580"/>
                  </a:lnTo>
                  <a:lnTo>
                    <a:pt x="7303" y="13329"/>
                  </a:lnTo>
                  <a:lnTo>
                    <a:pt x="7429" y="12953"/>
                  </a:lnTo>
                  <a:lnTo>
                    <a:pt x="7429" y="12660"/>
                  </a:lnTo>
                  <a:lnTo>
                    <a:pt x="7261" y="12618"/>
                  </a:lnTo>
                  <a:lnTo>
                    <a:pt x="7261" y="12178"/>
                  </a:lnTo>
                  <a:lnTo>
                    <a:pt x="7240" y="12011"/>
                  </a:lnTo>
                  <a:lnTo>
                    <a:pt x="7345" y="11906"/>
                  </a:lnTo>
                  <a:lnTo>
                    <a:pt x="7240" y="11614"/>
                  </a:lnTo>
                  <a:lnTo>
                    <a:pt x="7240" y="11404"/>
                  </a:lnTo>
                  <a:lnTo>
                    <a:pt x="7303" y="11300"/>
                  </a:lnTo>
                  <a:lnTo>
                    <a:pt x="7492" y="11132"/>
                  </a:lnTo>
                  <a:lnTo>
                    <a:pt x="7533" y="11132"/>
                  </a:lnTo>
                  <a:lnTo>
                    <a:pt x="7617" y="11195"/>
                  </a:lnTo>
                  <a:lnTo>
                    <a:pt x="7680" y="11237"/>
                  </a:lnTo>
                  <a:lnTo>
                    <a:pt x="7847" y="11028"/>
                  </a:lnTo>
                  <a:lnTo>
                    <a:pt x="7847" y="10881"/>
                  </a:lnTo>
                  <a:lnTo>
                    <a:pt x="7952" y="10818"/>
                  </a:lnTo>
                  <a:lnTo>
                    <a:pt x="8203" y="10839"/>
                  </a:lnTo>
                  <a:lnTo>
                    <a:pt x="8349" y="10756"/>
                  </a:lnTo>
                  <a:lnTo>
                    <a:pt x="8454" y="10609"/>
                  </a:lnTo>
                  <a:lnTo>
                    <a:pt x="8412" y="10463"/>
                  </a:lnTo>
                  <a:lnTo>
                    <a:pt x="8454" y="10358"/>
                  </a:lnTo>
                  <a:lnTo>
                    <a:pt x="8600" y="10212"/>
                  </a:lnTo>
                  <a:lnTo>
                    <a:pt x="8810" y="10149"/>
                  </a:lnTo>
                  <a:lnTo>
                    <a:pt x="8935" y="10023"/>
                  </a:lnTo>
                  <a:lnTo>
                    <a:pt x="9019" y="9877"/>
                  </a:lnTo>
                  <a:lnTo>
                    <a:pt x="9542" y="9479"/>
                  </a:lnTo>
                  <a:lnTo>
                    <a:pt x="9626" y="9186"/>
                  </a:lnTo>
                  <a:lnTo>
                    <a:pt x="10023" y="8852"/>
                  </a:lnTo>
                  <a:lnTo>
                    <a:pt x="9961" y="8831"/>
                  </a:lnTo>
                  <a:lnTo>
                    <a:pt x="9940" y="8852"/>
                  </a:lnTo>
                  <a:lnTo>
                    <a:pt x="9856" y="8893"/>
                  </a:lnTo>
                  <a:lnTo>
                    <a:pt x="9877" y="8747"/>
                  </a:lnTo>
                  <a:lnTo>
                    <a:pt x="9940" y="8747"/>
                  </a:lnTo>
                  <a:lnTo>
                    <a:pt x="10044" y="8663"/>
                  </a:lnTo>
                  <a:lnTo>
                    <a:pt x="10065" y="8663"/>
                  </a:lnTo>
                  <a:lnTo>
                    <a:pt x="10086" y="8684"/>
                  </a:lnTo>
                  <a:lnTo>
                    <a:pt x="10086" y="8747"/>
                  </a:lnTo>
                  <a:lnTo>
                    <a:pt x="10149" y="8789"/>
                  </a:lnTo>
                  <a:lnTo>
                    <a:pt x="10463" y="8621"/>
                  </a:lnTo>
                  <a:lnTo>
                    <a:pt x="10463" y="8559"/>
                  </a:lnTo>
                  <a:lnTo>
                    <a:pt x="10672" y="8412"/>
                  </a:lnTo>
                  <a:lnTo>
                    <a:pt x="10630" y="8329"/>
                  </a:lnTo>
                  <a:lnTo>
                    <a:pt x="10714" y="8329"/>
                  </a:lnTo>
                  <a:lnTo>
                    <a:pt x="10756" y="8224"/>
                  </a:lnTo>
                  <a:lnTo>
                    <a:pt x="10881" y="8119"/>
                  </a:lnTo>
                  <a:lnTo>
                    <a:pt x="10818" y="8098"/>
                  </a:lnTo>
                  <a:lnTo>
                    <a:pt x="10860" y="8057"/>
                  </a:lnTo>
                  <a:lnTo>
                    <a:pt x="10777" y="7931"/>
                  </a:lnTo>
                  <a:lnTo>
                    <a:pt x="10777" y="7847"/>
                  </a:lnTo>
                  <a:lnTo>
                    <a:pt x="10818" y="7743"/>
                  </a:lnTo>
                  <a:lnTo>
                    <a:pt x="10860" y="7680"/>
                  </a:lnTo>
                  <a:lnTo>
                    <a:pt x="10902" y="7617"/>
                  </a:lnTo>
                  <a:lnTo>
                    <a:pt x="11279" y="7492"/>
                  </a:lnTo>
                  <a:lnTo>
                    <a:pt x="11341" y="7387"/>
                  </a:lnTo>
                  <a:lnTo>
                    <a:pt x="11341" y="7303"/>
                  </a:lnTo>
                  <a:lnTo>
                    <a:pt x="11404" y="7220"/>
                  </a:lnTo>
                  <a:lnTo>
                    <a:pt x="11425" y="7178"/>
                  </a:lnTo>
                  <a:lnTo>
                    <a:pt x="11383" y="7115"/>
                  </a:lnTo>
                  <a:lnTo>
                    <a:pt x="11321" y="7115"/>
                  </a:lnTo>
                  <a:lnTo>
                    <a:pt x="11300" y="7073"/>
                  </a:lnTo>
                  <a:lnTo>
                    <a:pt x="11404" y="7073"/>
                  </a:lnTo>
                  <a:lnTo>
                    <a:pt x="11488" y="7157"/>
                  </a:lnTo>
                  <a:lnTo>
                    <a:pt x="11488" y="7261"/>
                  </a:lnTo>
                  <a:lnTo>
                    <a:pt x="11509" y="7387"/>
                  </a:lnTo>
                  <a:lnTo>
                    <a:pt x="11593" y="7408"/>
                  </a:lnTo>
                  <a:lnTo>
                    <a:pt x="11676" y="7408"/>
                  </a:lnTo>
                  <a:lnTo>
                    <a:pt x="11718" y="7366"/>
                  </a:lnTo>
                  <a:lnTo>
                    <a:pt x="11739" y="7387"/>
                  </a:lnTo>
                  <a:lnTo>
                    <a:pt x="11739" y="7324"/>
                  </a:lnTo>
                  <a:lnTo>
                    <a:pt x="11760" y="7282"/>
                  </a:lnTo>
                  <a:lnTo>
                    <a:pt x="11802" y="7324"/>
                  </a:lnTo>
                  <a:lnTo>
                    <a:pt x="11823" y="7492"/>
                  </a:lnTo>
                  <a:lnTo>
                    <a:pt x="11906" y="7513"/>
                  </a:lnTo>
                  <a:lnTo>
                    <a:pt x="11906" y="7429"/>
                  </a:lnTo>
                  <a:lnTo>
                    <a:pt x="11969" y="7533"/>
                  </a:lnTo>
                  <a:lnTo>
                    <a:pt x="12032" y="7429"/>
                  </a:lnTo>
                  <a:lnTo>
                    <a:pt x="11969" y="7303"/>
                  </a:lnTo>
                  <a:lnTo>
                    <a:pt x="12011" y="7303"/>
                  </a:lnTo>
                  <a:lnTo>
                    <a:pt x="11969" y="7115"/>
                  </a:lnTo>
                  <a:lnTo>
                    <a:pt x="11948" y="7010"/>
                  </a:lnTo>
                  <a:lnTo>
                    <a:pt x="11948" y="6864"/>
                  </a:lnTo>
                  <a:lnTo>
                    <a:pt x="11760" y="6634"/>
                  </a:lnTo>
                  <a:lnTo>
                    <a:pt x="11739" y="6445"/>
                  </a:lnTo>
                  <a:lnTo>
                    <a:pt x="11760" y="6341"/>
                  </a:lnTo>
                  <a:lnTo>
                    <a:pt x="11718" y="6215"/>
                  </a:lnTo>
                  <a:lnTo>
                    <a:pt x="11718" y="6027"/>
                  </a:lnTo>
                  <a:lnTo>
                    <a:pt x="11551" y="5839"/>
                  </a:lnTo>
                  <a:lnTo>
                    <a:pt x="11425" y="5797"/>
                  </a:lnTo>
                  <a:lnTo>
                    <a:pt x="11300" y="5629"/>
                  </a:lnTo>
                  <a:lnTo>
                    <a:pt x="11300" y="5399"/>
                  </a:lnTo>
                  <a:lnTo>
                    <a:pt x="11404" y="5378"/>
                  </a:lnTo>
                  <a:lnTo>
                    <a:pt x="11446" y="5211"/>
                  </a:lnTo>
                  <a:lnTo>
                    <a:pt x="11530" y="5169"/>
                  </a:lnTo>
                  <a:lnTo>
                    <a:pt x="11613" y="5190"/>
                  </a:lnTo>
                  <a:lnTo>
                    <a:pt x="11676" y="5127"/>
                  </a:lnTo>
                  <a:lnTo>
                    <a:pt x="11634" y="4981"/>
                  </a:lnTo>
                  <a:lnTo>
                    <a:pt x="11655" y="4918"/>
                  </a:lnTo>
                  <a:lnTo>
                    <a:pt x="11530" y="4897"/>
                  </a:lnTo>
                  <a:lnTo>
                    <a:pt x="11425" y="4960"/>
                  </a:lnTo>
                  <a:lnTo>
                    <a:pt x="11132" y="4855"/>
                  </a:lnTo>
                  <a:lnTo>
                    <a:pt x="11153" y="4709"/>
                  </a:lnTo>
                  <a:lnTo>
                    <a:pt x="11279" y="4583"/>
                  </a:lnTo>
                  <a:lnTo>
                    <a:pt x="11321" y="4437"/>
                  </a:lnTo>
                  <a:lnTo>
                    <a:pt x="11279" y="4374"/>
                  </a:lnTo>
                  <a:lnTo>
                    <a:pt x="11279" y="4290"/>
                  </a:lnTo>
                  <a:lnTo>
                    <a:pt x="11321" y="4290"/>
                  </a:lnTo>
                  <a:lnTo>
                    <a:pt x="11341" y="4228"/>
                  </a:lnTo>
                  <a:lnTo>
                    <a:pt x="11404" y="4269"/>
                  </a:lnTo>
                  <a:lnTo>
                    <a:pt x="11488" y="4374"/>
                  </a:lnTo>
                  <a:lnTo>
                    <a:pt x="11488" y="4437"/>
                  </a:lnTo>
                  <a:lnTo>
                    <a:pt x="11551" y="4541"/>
                  </a:lnTo>
                  <a:lnTo>
                    <a:pt x="11676" y="4562"/>
                  </a:lnTo>
                  <a:lnTo>
                    <a:pt x="11739" y="4541"/>
                  </a:lnTo>
                  <a:lnTo>
                    <a:pt x="11655" y="4479"/>
                  </a:lnTo>
                  <a:lnTo>
                    <a:pt x="11676" y="4395"/>
                  </a:lnTo>
                  <a:lnTo>
                    <a:pt x="11739" y="4395"/>
                  </a:lnTo>
                  <a:lnTo>
                    <a:pt x="11823" y="4479"/>
                  </a:lnTo>
                  <a:lnTo>
                    <a:pt x="11865" y="4541"/>
                  </a:lnTo>
                  <a:lnTo>
                    <a:pt x="11969" y="4583"/>
                  </a:lnTo>
                  <a:lnTo>
                    <a:pt x="12011" y="4541"/>
                  </a:lnTo>
                  <a:lnTo>
                    <a:pt x="12053" y="4541"/>
                  </a:lnTo>
                  <a:lnTo>
                    <a:pt x="12137" y="4667"/>
                  </a:lnTo>
                  <a:lnTo>
                    <a:pt x="12158" y="4792"/>
                  </a:lnTo>
                  <a:lnTo>
                    <a:pt x="12158" y="4876"/>
                  </a:lnTo>
                  <a:lnTo>
                    <a:pt x="12199" y="5002"/>
                  </a:lnTo>
                  <a:lnTo>
                    <a:pt x="12199" y="5085"/>
                  </a:lnTo>
                  <a:lnTo>
                    <a:pt x="12325" y="5127"/>
                  </a:lnTo>
                  <a:lnTo>
                    <a:pt x="12430" y="5106"/>
                  </a:lnTo>
                  <a:lnTo>
                    <a:pt x="12555" y="5169"/>
                  </a:lnTo>
                  <a:lnTo>
                    <a:pt x="12911" y="5169"/>
                  </a:lnTo>
                  <a:lnTo>
                    <a:pt x="13099" y="5190"/>
                  </a:lnTo>
                  <a:lnTo>
                    <a:pt x="13308" y="5169"/>
                  </a:lnTo>
                  <a:lnTo>
                    <a:pt x="13392" y="5169"/>
                  </a:lnTo>
                  <a:lnTo>
                    <a:pt x="13434" y="5190"/>
                  </a:lnTo>
                  <a:lnTo>
                    <a:pt x="13497" y="5169"/>
                  </a:lnTo>
                  <a:lnTo>
                    <a:pt x="13601" y="5274"/>
                  </a:lnTo>
                  <a:lnTo>
                    <a:pt x="13643" y="5295"/>
                  </a:lnTo>
                  <a:lnTo>
                    <a:pt x="13601" y="5420"/>
                  </a:lnTo>
                  <a:lnTo>
                    <a:pt x="13580" y="5546"/>
                  </a:lnTo>
                  <a:lnTo>
                    <a:pt x="13497" y="5755"/>
                  </a:lnTo>
                  <a:lnTo>
                    <a:pt x="13434" y="5797"/>
                  </a:lnTo>
                  <a:lnTo>
                    <a:pt x="13434" y="5860"/>
                  </a:lnTo>
                  <a:lnTo>
                    <a:pt x="13392" y="5922"/>
                  </a:lnTo>
                  <a:lnTo>
                    <a:pt x="13308" y="5922"/>
                  </a:lnTo>
                  <a:lnTo>
                    <a:pt x="13287" y="5860"/>
                  </a:lnTo>
                  <a:lnTo>
                    <a:pt x="13183" y="5943"/>
                  </a:lnTo>
                  <a:lnTo>
                    <a:pt x="13162" y="6027"/>
                  </a:lnTo>
                  <a:lnTo>
                    <a:pt x="13099" y="6048"/>
                  </a:lnTo>
                  <a:lnTo>
                    <a:pt x="13099" y="6132"/>
                  </a:lnTo>
                  <a:lnTo>
                    <a:pt x="13162" y="6278"/>
                  </a:lnTo>
                  <a:lnTo>
                    <a:pt x="13225" y="6341"/>
                  </a:lnTo>
                  <a:lnTo>
                    <a:pt x="13225" y="6383"/>
                  </a:lnTo>
                  <a:lnTo>
                    <a:pt x="13329" y="6487"/>
                  </a:lnTo>
                  <a:lnTo>
                    <a:pt x="13413" y="6592"/>
                  </a:lnTo>
                  <a:lnTo>
                    <a:pt x="13497" y="6592"/>
                  </a:lnTo>
                  <a:lnTo>
                    <a:pt x="13497" y="6529"/>
                  </a:lnTo>
                  <a:lnTo>
                    <a:pt x="13476" y="6466"/>
                  </a:lnTo>
                  <a:lnTo>
                    <a:pt x="13518" y="6383"/>
                  </a:lnTo>
                  <a:lnTo>
                    <a:pt x="13518" y="6341"/>
                  </a:lnTo>
                  <a:lnTo>
                    <a:pt x="13538" y="6278"/>
                  </a:lnTo>
                  <a:lnTo>
                    <a:pt x="13518" y="6236"/>
                  </a:lnTo>
                  <a:lnTo>
                    <a:pt x="13580" y="6173"/>
                  </a:lnTo>
                  <a:lnTo>
                    <a:pt x="13643" y="6236"/>
                  </a:lnTo>
                  <a:lnTo>
                    <a:pt x="13727" y="6236"/>
                  </a:lnTo>
                  <a:lnTo>
                    <a:pt x="13769" y="6278"/>
                  </a:lnTo>
                  <a:lnTo>
                    <a:pt x="13831" y="6362"/>
                  </a:lnTo>
                  <a:lnTo>
                    <a:pt x="13852" y="6529"/>
                  </a:lnTo>
                  <a:lnTo>
                    <a:pt x="13852" y="6655"/>
                  </a:lnTo>
                  <a:lnTo>
                    <a:pt x="13915" y="6738"/>
                  </a:lnTo>
                  <a:lnTo>
                    <a:pt x="13936" y="6969"/>
                  </a:lnTo>
                  <a:lnTo>
                    <a:pt x="13999" y="7115"/>
                  </a:lnTo>
                  <a:lnTo>
                    <a:pt x="14020" y="7199"/>
                  </a:lnTo>
                  <a:lnTo>
                    <a:pt x="14041" y="7261"/>
                  </a:lnTo>
                  <a:lnTo>
                    <a:pt x="14041" y="7303"/>
                  </a:lnTo>
                  <a:lnTo>
                    <a:pt x="14062" y="7366"/>
                  </a:lnTo>
                  <a:lnTo>
                    <a:pt x="14103" y="7387"/>
                  </a:lnTo>
                  <a:lnTo>
                    <a:pt x="14103" y="7303"/>
                  </a:lnTo>
                  <a:lnTo>
                    <a:pt x="14124" y="7199"/>
                  </a:lnTo>
                  <a:lnTo>
                    <a:pt x="14166" y="7220"/>
                  </a:lnTo>
                  <a:lnTo>
                    <a:pt x="14250" y="7199"/>
                  </a:lnTo>
                  <a:lnTo>
                    <a:pt x="14292" y="6989"/>
                  </a:lnTo>
                  <a:lnTo>
                    <a:pt x="14271" y="6885"/>
                  </a:lnTo>
                  <a:lnTo>
                    <a:pt x="14292" y="6759"/>
                  </a:lnTo>
                  <a:lnTo>
                    <a:pt x="14271" y="6592"/>
                  </a:lnTo>
                  <a:lnTo>
                    <a:pt x="14417" y="6592"/>
                  </a:lnTo>
                  <a:lnTo>
                    <a:pt x="14417" y="6383"/>
                  </a:lnTo>
                  <a:lnTo>
                    <a:pt x="14417" y="6257"/>
                  </a:lnTo>
                  <a:lnTo>
                    <a:pt x="14354" y="5964"/>
                  </a:lnTo>
                  <a:lnTo>
                    <a:pt x="14459" y="5964"/>
                  </a:lnTo>
                  <a:lnTo>
                    <a:pt x="14564" y="6006"/>
                  </a:lnTo>
                  <a:lnTo>
                    <a:pt x="14731" y="6006"/>
                  </a:lnTo>
                  <a:lnTo>
                    <a:pt x="14794" y="5797"/>
                  </a:lnTo>
                  <a:lnTo>
                    <a:pt x="14857" y="5546"/>
                  </a:lnTo>
                  <a:lnTo>
                    <a:pt x="14982" y="5232"/>
                  </a:lnTo>
                  <a:lnTo>
                    <a:pt x="14857" y="5190"/>
                  </a:lnTo>
                  <a:lnTo>
                    <a:pt x="14857" y="5085"/>
                  </a:lnTo>
                  <a:lnTo>
                    <a:pt x="15003" y="4813"/>
                  </a:lnTo>
                  <a:lnTo>
                    <a:pt x="15087" y="4583"/>
                  </a:lnTo>
                  <a:lnTo>
                    <a:pt x="15045" y="4541"/>
                  </a:lnTo>
                  <a:lnTo>
                    <a:pt x="15066" y="4374"/>
                  </a:lnTo>
                  <a:lnTo>
                    <a:pt x="15254" y="4081"/>
                  </a:lnTo>
                  <a:lnTo>
                    <a:pt x="15380" y="4039"/>
                  </a:lnTo>
                  <a:lnTo>
                    <a:pt x="15505" y="3872"/>
                  </a:lnTo>
                  <a:lnTo>
                    <a:pt x="15568" y="3725"/>
                  </a:lnTo>
                  <a:lnTo>
                    <a:pt x="15777" y="3663"/>
                  </a:lnTo>
                  <a:lnTo>
                    <a:pt x="15924" y="3558"/>
                  </a:lnTo>
                  <a:lnTo>
                    <a:pt x="16007" y="3642"/>
                  </a:lnTo>
                  <a:lnTo>
                    <a:pt x="16133" y="3704"/>
                  </a:lnTo>
                  <a:lnTo>
                    <a:pt x="16112" y="3600"/>
                  </a:lnTo>
                  <a:lnTo>
                    <a:pt x="16112" y="3432"/>
                  </a:lnTo>
                  <a:lnTo>
                    <a:pt x="16217" y="3328"/>
                  </a:lnTo>
                  <a:lnTo>
                    <a:pt x="16196" y="3244"/>
                  </a:lnTo>
                  <a:lnTo>
                    <a:pt x="16154" y="3223"/>
                  </a:lnTo>
                  <a:lnTo>
                    <a:pt x="16091" y="3119"/>
                  </a:lnTo>
                  <a:lnTo>
                    <a:pt x="15987" y="3077"/>
                  </a:lnTo>
                  <a:lnTo>
                    <a:pt x="15903" y="3119"/>
                  </a:lnTo>
                  <a:lnTo>
                    <a:pt x="15777" y="3098"/>
                  </a:lnTo>
                  <a:lnTo>
                    <a:pt x="15735" y="2993"/>
                  </a:lnTo>
                  <a:lnTo>
                    <a:pt x="15840" y="2888"/>
                  </a:lnTo>
                  <a:lnTo>
                    <a:pt x="15840" y="2805"/>
                  </a:lnTo>
                  <a:lnTo>
                    <a:pt x="15777" y="2700"/>
                  </a:lnTo>
                  <a:lnTo>
                    <a:pt x="15735" y="2616"/>
                  </a:lnTo>
                  <a:lnTo>
                    <a:pt x="15673" y="2658"/>
                  </a:lnTo>
                  <a:lnTo>
                    <a:pt x="15589" y="2658"/>
                  </a:lnTo>
                  <a:lnTo>
                    <a:pt x="15526" y="2575"/>
                  </a:lnTo>
                  <a:lnTo>
                    <a:pt x="15610" y="2407"/>
                  </a:lnTo>
                  <a:lnTo>
                    <a:pt x="15589" y="2365"/>
                  </a:lnTo>
                  <a:lnTo>
                    <a:pt x="15505" y="2365"/>
                  </a:lnTo>
                  <a:lnTo>
                    <a:pt x="15463" y="2282"/>
                  </a:lnTo>
                  <a:lnTo>
                    <a:pt x="15380" y="2261"/>
                  </a:lnTo>
                  <a:lnTo>
                    <a:pt x="15108" y="2407"/>
                  </a:lnTo>
                  <a:lnTo>
                    <a:pt x="15150" y="2512"/>
                  </a:lnTo>
                  <a:lnTo>
                    <a:pt x="15066" y="2575"/>
                  </a:lnTo>
                  <a:lnTo>
                    <a:pt x="14857" y="2491"/>
                  </a:lnTo>
                  <a:lnTo>
                    <a:pt x="14689" y="2554"/>
                  </a:lnTo>
                  <a:lnTo>
                    <a:pt x="14585" y="2386"/>
                  </a:lnTo>
                  <a:lnTo>
                    <a:pt x="14459" y="2491"/>
                  </a:lnTo>
                  <a:lnTo>
                    <a:pt x="14375" y="2491"/>
                  </a:lnTo>
                  <a:lnTo>
                    <a:pt x="14375" y="2616"/>
                  </a:lnTo>
                  <a:lnTo>
                    <a:pt x="14271" y="2784"/>
                  </a:lnTo>
                  <a:lnTo>
                    <a:pt x="14041" y="2826"/>
                  </a:lnTo>
                  <a:lnTo>
                    <a:pt x="13936" y="2867"/>
                  </a:lnTo>
                  <a:lnTo>
                    <a:pt x="13831" y="2972"/>
                  </a:lnTo>
                  <a:lnTo>
                    <a:pt x="13769" y="3098"/>
                  </a:lnTo>
                  <a:lnTo>
                    <a:pt x="13685" y="3119"/>
                  </a:lnTo>
                  <a:lnTo>
                    <a:pt x="13685" y="3202"/>
                  </a:lnTo>
                  <a:lnTo>
                    <a:pt x="13580" y="3181"/>
                  </a:lnTo>
                  <a:lnTo>
                    <a:pt x="13497" y="3223"/>
                  </a:lnTo>
                  <a:lnTo>
                    <a:pt x="13434" y="3391"/>
                  </a:lnTo>
                  <a:lnTo>
                    <a:pt x="13329" y="3391"/>
                  </a:lnTo>
                  <a:lnTo>
                    <a:pt x="13120" y="3432"/>
                  </a:lnTo>
                  <a:lnTo>
                    <a:pt x="13057" y="3432"/>
                  </a:lnTo>
                  <a:lnTo>
                    <a:pt x="13015" y="3600"/>
                  </a:lnTo>
                  <a:lnTo>
                    <a:pt x="13015" y="3704"/>
                  </a:lnTo>
                  <a:lnTo>
                    <a:pt x="13204" y="3767"/>
                  </a:lnTo>
                  <a:lnTo>
                    <a:pt x="13204" y="3935"/>
                  </a:lnTo>
                  <a:lnTo>
                    <a:pt x="13204" y="4039"/>
                  </a:lnTo>
                  <a:lnTo>
                    <a:pt x="12974" y="4123"/>
                  </a:lnTo>
                  <a:lnTo>
                    <a:pt x="12806" y="4081"/>
                  </a:lnTo>
                  <a:lnTo>
                    <a:pt x="12597" y="4144"/>
                  </a:lnTo>
                  <a:lnTo>
                    <a:pt x="12492" y="4081"/>
                  </a:lnTo>
                  <a:lnTo>
                    <a:pt x="12367" y="4123"/>
                  </a:lnTo>
                  <a:lnTo>
                    <a:pt x="12262" y="4248"/>
                  </a:lnTo>
                  <a:lnTo>
                    <a:pt x="12116" y="4248"/>
                  </a:lnTo>
                  <a:lnTo>
                    <a:pt x="11823" y="4081"/>
                  </a:lnTo>
                  <a:lnTo>
                    <a:pt x="11739" y="4144"/>
                  </a:lnTo>
                  <a:lnTo>
                    <a:pt x="11530" y="4123"/>
                  </a:lnTo>
                  <a:lnTo>
                    <a:pt x="11425" y="3935"/>
                  </a:lnTo>
                  <a:lnTo>
                    <a:pt x="11488" y="3830"/>
                  </a:lnTo>
                  <a:lnTo>
                    <a:pt x="11488" y="3704"/>
                  </a:lnTo>
                  <a:lnTo>
                    <a:pt x="11383" y="3621"/>
                  </a:lnTo>
                  <a:lnTo>
                    <a:pt x="11341" y="3453"/>
                  </a:lnTo>
                  <a:lnTo>
                    <a:pt x="11300" y="3349"/>
                  </a:lnTo>
                  <a:lnTo>
                    <a:pt x="11153" y="3349"/>
                  </a:lnTo>
                  <a:lnTo>
                    <a:pt x="11069" y="3453"/>
                  </a:lnTo>
                  <a:lnTo>
                    <a:pt x="11028" y="3453"/>
                  </a:lnTo>
                  <a:lnTo>
                    <a:pt x="11090" y="3600"/>
                  </a:lnTo>
                  <a:lnTo>
                    <a:pt x="11028" y="3851"/>
                  </a:lnTo>
                  <a:lnTo>
                    <a:pt x="11132" y="4081"/>
                  </a:lnTo>
                  <a:lnTo>
                    <a:pt x="11090" y="4353"/>
                  </a:lnTo>
                  <a:lnTo>
                    <a:pt x="10756" y="4437"/>
                  </a:lnTo>
                  <a:lnTo>
                    <a:pt x="10505" y="4290"/>
                  </a:lnTo>
                  <a:lnTo>
                    <a:pt x="10400" y="4374"/>
                  </a:lnTo>
                  <a:lnTo>
                    <a:pt x="9919" y="4186"/>
                  </a:lnTo>
                  <a:lnTo>
                    <a:pt x="9709" y="4186"/>
                  </a:lnTo>
                  <a:lnTo>
                    <a:pt x="9584" y="4248"/>
                  </a:lnTo>
                  <a:lnTo>
                    <a:pt x="9291" y="4165"/>
                  </a:lnTo>
                  <a:lnTo>
                    <a:pt x="9124" y="4039"/>
                  </a:lnTo>
                  <a:lnTo>
                    <a:pt x="9103" y="3872"/>
                  </a:lnTo>
                  <a:lnTo>
                    <a:pt x="8810" y="3830"/>
                  </a:lnTo>
                  <a:lnTo>
                    <a:pt x="8517" y="3914"/>
                  </a:lnTo>
                  <a:lnTo>
                    <a:pt x="8412" y="3830"/>
                  </a:lnTo>
                  <a:lnTo>
                    <a:pt x="8140" y="3830"/>
                  </a:lnTo>
                  <a:lnTo>
                    <a:pt x="7952" y="3725"/>
                  </a:lnTo>
                  <a:lnTo>
                    <a:pt x="7784" y="3725"/>
                  </a:lnTo>
                  <a:lnTo>
                    <a:pt x="7680" y="3642"/>
                  </a:lnTo>
                  <a:lnTo>
                    <a:pt x="7450" y="3600"/>
                  </a:lnTo>
                  <a:lnTo>
                    <a:pt x="7261" y="3391"/>
                  </a:lnTo>
                  <a:lnTo>
                    <a:pt x="7010" y="3202"/>
                  </a:lnTo>
                  <a:lnTo>
                    <a:pt x="6801" y="3139"/>
                  </a:lnTo>
                  <a:lnTo>
                    <a:pt x="6717" y="3077"/>
                  </a:lnTo>
                  <a:lnTo>
                    <a:pt x="6613" y="3077"/>
                  </a:lnTo>
                  <a:lnTo>
                    <a:pt x="6508" y="2993"/>
                  </a:lnTo>
                  <a:lnTo>
                    <a:pt x="6383" y="2972"/>
                  </a:lnTo>
                  <a:lnTo>
                    <a:pt x="6362" y="2826"/>
                  </a:lnTo>
                  <a:lnTo>
                    <a:pt x="6487" y="2616"/>
                  </a:lnTo>
                  <a:lnTo>
                    <a:pt x="6487" y="2449"/>
                  </a:lnTo>
                  <a:lnTo>
                    <a:pt x="6571" y="2135"/>
                  </a:lnTo>
                  <a:lnTo>
                    <a:pt x="6571" y="1926"/>
                  </a:lnTo>
                  <a:lnTo>
                    <a:pt x="6529" y="1947"/>
                  </a:lnTo>
                  <a:lnTo>
                    <a:pt x="6508" y="1842"/>
                  </a:lnTo>
                  <a:lnTo>
                    <a:pt x="6404" y="1842"/>
                  </a:lnTo>
                  <a:lnTo>
                    <a:pt x="6320" y="1675"/>
                  </a:lnTo>
                  <a:lnTo>
                    <a:pt x="6257" y="1654"/>
                  </a:lnTo>
                  <a:lnTo>
                    <a:pt x="6152" y="1549"/>
                  </a:lnTo>
                  <a:lnTo>
                    <a:pt x="6006" y="1528"/>
                  </a:lnTo>
                  <a:lnTo>
                    <a:pt x="5964" y="1445"/>
                  </a:lnTo>
                  <a:lnTo>
                    <a:pt x="5839" y="1445"/>
                  </a:lnTo>
                  <a:lnTo>
                    <a:pt x="5755" y="1549"/>
                  </a:lnTo>
                  <a:lnTo>
                    <a:pt x="5629" y="1507"/>
                  </a:lnTo>
                  <a:lnTo>
                    <a:pt x="5587" y="1361"/>
                  </a:lnTo>
                  <a:lnTo>
                    <a:pt x="5546" y="1361"/>
                  </a:lnTo>
                  <a:lnTo>
                    <a:pt x="5546" y="1256"/>
                  </a:lnTo>
                  <a:lnTo>
                    <a:pt x="5462" y="1152"/>
                  </a:lnTo>
                  <a:lnTo>
                    <a:pt x="5399" y="1131"/>
                  </a:lnTo>
                  <a:lnTo>
                    <a:pt x="5441" y="1047"/>
                  </a:lnTo>
                  <a:lnTo>
                    <a:pt x="5378" y="943"/>
                  </a:lnTo>
                  <a:lnTo>
                    <a:pt x="5399" y="712"/>
                  </a:lnTo>
                  <a:lnTo>
                    <a:pt x="5253" y="629"/>
                  </a:lnTo>
                  <a:lnTo>
                    <a:pt x="5232" y="566"/>
                  </a:lnTo>
                  <a:lnTo>
                    <a:pt x="5211" y="482"/>
                  </a:lnTo>
                  <a:lnTo>
                    <a:pt x="4960" y="357"/>
                  </a:lnTo>
                  <a:lnTo>
                    <a:pt x="4813" y="357"/>
                  </a:lnTo>
                  <a:lnTo>
                    <a:pt x="4751" y="189"/>
                  </a:lnTo>
                  <a:lnTo>
                    <a:pt x="4604" y="106"/>
                  </a:lnTo>
                  <a:lnTo>
                    <a:pt x="4437" y="210"/>
                  </a:lnTo>
                  <a:lnTo>
                    <a:pt x="4123"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5" name="Google Shape;955;p33"/>
            <p:cNvSpPr/>
            <p:nvPr/>
          </p:nvSpPr>
          <p:spPr>
            <a:xfrm>
              <a:off x="4822425" y="2778250"/>
              <a:ext cx="119300" cy="63825"/>
            </a:xfrm>
            <a:custGeom>
              <a:rect b="b" l="l" r="r" t="t"/>
              <a:pathLst>
                <a:path extrusionOk="0" h="2553" w="4772">
                  <a:moveTo>
                    <a:pt x="231" y="0"/>
                  </a:moveTo>
                  <a:lnTo>
                    <a:pt x="210" y="42"/>
                  </a:lnTo>
                  <a:lnTo>
                    <a:pt x="210" y="251"/>
                  </a:lnTo>
                  <a:lnTo>
                    <a:pt x="126" y="565"/>
                  </a:lnTo>
                  <a:lnTo>
                    <a:pt x="126" y="732"/>
                  </a:lnTo>
                  <a:lnTo>
                    <a:pt x="1" y="942"/>
                  </a:lnTo>
                  <a:lnTo>
                    <a:pt x="22" y="1088"/>
                  </a:lnTo>
                  <a:lnTo>
                    <a:pt x="147" y="1109"/>
                  </a:lnTo>
                  <a:lnTo>
                    <a:pt x="252" y="1193"/>
                  </a:lnTo>
                  <a:lnTo>
                    <a:pt x="356" y="1193"/>
                  </a:lnTo>
                  <a:lnTo>
                    <a:pt x="440" y="1255"/>
                  </a:lnTo>
                  <a:lnTo>
                    <a:pt x="649" y="1318"/>
                  </a:lnTo>
                  <a:lnTo>
                    <a:pt x="900" y="1507"/>
                  </a:lnTo>
                  <a:lnTo>
                    <a:pt x="1089" y="1716"/>
                  </a:lnTo>
                  <a:lnTo>
                    <a:pt x="1319" y="1758"/>
                  </a:lnTo>
                  <a:lnTo>
                    <a:pt x="1423" y="1841"/>
                  </a:lnTo>
                  <a:lnTo>
                    <a:pt x="1591" y="1841"/>
                  </a:lnTo>
                  <a:lnTo>
                    <a:pt x="1779" y="1946"/>
                  </a:lnTo>
                  <a:lnTo>
                    <a:pt x="2051" y="1946"/>
                  </a:lnTo>
                  <a:lnTo>
                    <a:pt x="2156" y="2030"/>
                  </a:lnTo>
                  <a:lnTo>
                    <a:pt x="2449" y="1946"/>
                  </a:lnTo>
                  <a:lnTo>
                    <a:pt x="2742" y="1988"/>
                  </a:lnTo>
                  <a:lnTo>
                    <a:pt x="2763" y="2155"/>
                  </a:lnTo>
                  <a:lnTo>
                    <a:pt x="2930" y="2281"/>
                  </a:lnTo>
                  <a:lnTo>
                    <a:pt x="3223" y="2364"/>
                  </a:lnTo>
                  <a:lnTo>
                    <a:pt x="3348" y="2302"/>
                  </a:lnTo>
                  <a:lnTo>
                    <a:pt x="3558" y="2302"/>
                  </a:lnTo>
                  <a:lnTo>
                    <a:pt x="4039" y="2490"/>
                  </a:lnTo>
                  <a:lnTo>
                    <a:pt x="4144" y="2406"/>
                  </a:lnTo>
                  <a:lnTo>
                    <a:pt x="4395" y="2553"/>
                  </a:lnTo>
                  <a:lnTo>
                    <a:pt x="4729" y="2469"/>
                  </a:lnTo>
                  <a:lnTo>
                    <a:pt x="4771" y="2197"/>
                  </a:lnTo>
                  <a:lnTo>
                    <a:pt x="4667" y="1967"/>
                  </a:lnTo>
                  <a:lnTo>
                    <a:pt x="4729" y="1716"/>
                  </a:lnTo>
                  <a:lnTo>
                    <a:pt x="4667" y="1569"/>
                  </a:lnTo>
                  <a:lnTo>
                    <a:pt x="4562" y="1569"/>
                  </a:lnTo>
                  <a:lnTo>
                    <a:pt x="4416" y="1632"/>
                  </a:lnTo>
                  <a:lnTo>
                    <a:pt x="4353" y="1611"/>
                  </a:lnTo>
                  <a:lnTo>
                    <a:pt x="4206" y="1653"/>
                  </a:lnTo>
                  <a:lnTo>
                    <a:pt x="4123" y="1632"/>
                  </a:lnTo>
                  <a:lnTo>
                    <a:pt x="3997" y="1465"/>
                  </a:lnTo>
                  <a:lnTo>
                    <a:pt x="3830" y="1402"/>
                  </a:lnTo>
                  <a:lnTo>
                    <a:pt x="3788" y="1255"/>
                  </a:lnTo>
                  <a:lnTo>
                    <a:pt x="3662" y="1193"/>
                  </a:lnTo>
                  <a:lnTo>
                    <a:pt x="3453" y="1193"/>
                  </a:lnTo>
                  <a:lnTo>
                    <a:pt x="3348" y="1297"/>
                  </a:lnTo>
                  <a:lnTo>
                    <a:pt x="3202" y="1318"/>
                  </a:lnTo>
                  <a:lnTo>
                    <a:pt x="3139" y="1402"/>
                  </a:lnTo>
                  <a:lnTo>
                    <a:pt x="2972" y="1318"/>
                  </a:lnTo>
                  <a:lnTo>
                    <a:pt x="2867" y="1339"/>
                  </a:lnTo>
                  <a:lnTo>
                    <a:pt x="2825" y="1193"/>
                  </a:lnTo>
                  <a:lnTo>
                    <a:pt x="2846" y="942"/>
                  </a:lnTo>
                  <a:lnTo>
                    <a:pt x="2700" y="942"/>
                  </a:lnTo>
                  <a:lnTo>
                    <a:pt x="2532" y="1004"/>
                  </a:lnTo>
                  <a:lnTo>
                    <a:pt x="2365" y="879"/>
                  </a:lnTo>
                  <a:lnTo>
                    <a:pt x="2365" y="711"/>
                  </a:lnTo>
                  <a:lnTo>
                    <a:pt x="2239" y="628"/>
                  </a:lnTo>
                  <a:lnTo>
                    <a:pt x="2114" y="628"/>
                  </a:lnTo>
                  <a:lnTo>
                    <a:pt x="2093" y="586"/>
                  </a:lnTo>
                  <a:lnTo>
                    <a:pt x="2009" y="628"/>
                  </a:lnTo>
                  <a:lnTo>
                    <a:pt x="2009" y="816"/>
                  </a:lnTo>
                  <a:lnTo>
                    <a:pt x="1947" y="837"/>
                  </a:lnTo>
                  <a:lnTo>
                    <a:pt x="1905" y="711"/>
                  </a:lnTo>
                  <a:lnTo>
                    <a:pt x="1800" y="586"/>
                  </a:lnTo>
                  <a:lnTo>
                    <a:pt x="1737" y="523"/>
                  </a:lnTo>
                  <a:lnTo>
                    <a:pt x="1612" y="460"/>
                  </a:lnTo>
                  <a:lnTo>
                    <a:pt x="1486" y="460"/>
                  </a:lnTo>
                  <a:lnTo>
                    <a:pt x="1319" y="272"/>
                  </a:lnTo>
                  <a:lnTo>
                    <a:pt x="1214" y="209"/>
                  </a:lnTo>
                  <a:lnTo>
                    <a:pt x="1089" y="209"/>
                  </a:lnTo>
                  <a:lnTo>
                    <a:pt x="1047" y="147"/>
                  </a:lnTo>
                  <a:lnTo>
                    <a:pt x="838" y="63"/>
                  </a:lnTo>
                  <a:lnTo>
                    <a:pt x="670" y="84"/>
                  </a:lnTo>
                  <a:lnTo>
                    <a:pt x="607" y="188"/>
                  </a:lnTo>
                  <a:lnTo>
                    <a:pt x="545" y="167"/>
                  </a:lnTo>
                  <a:lnTo>
                    <a:pt x="440" y="167"/>
                  </a:lnTo>
                  <a:lnTo>
                    <a:pt x="377" y="84"/>
                  </a:lnTo>
                  <a:lnTo>
                    <a:pt x="231"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6" name="Google Shape;956;p33"/>
            <p:cNvSpPr/>
            <p:nvPr/>
          </p:nvSpPr>
          <p:spPr>
            <a:xfrm>
              <a:off x="4547800" y="2671000"/>
              <a:ext cx="200375" cy="220775"/>
            </a:xfrm>
            <a:custGeom>
              <a:rect b="b" l="l" r="r" t="t"/>
              <a:pathLst>
                <a:path extrusionOk="0" h="8831" w="8015">
                  <a:moveTo>
                    <a:pt x="5901" y="1"/>
                  </a:moveTo>
                  <a:lnTo>
                    <a:pt x="5713" y="105"/>
                  </a:lnTo>
                  <a:lnTo>
                    <a:pt x="5587" y="252"/>
                  </a:lnTo>
                  <a:lnTo>
                    <a:pt x="5441" y="252"/>
                  </a:lnTo>
                  <a:lnTo>
                    <a:pt x="5315" y="377"/>
                  </a:lnTo>
                  <a:lnTo>
                    <a:pt x="5232" y="482"/>
                  </a:lnTo>
                  <a:lnTo>
                    <a:pt x="5462" y="838"/>
                  </a:lnTo>
                  <a:lnTo>
                    <a:pt x="5483" y="1110"/>
                  </a:lnTo>
                  <a:lnTo>
                    <a:pt x="5232" y="1444"/>
                  </a:lnTo>
                  <a:lnTo>
                    <a:pt x="5357" y="1570"/>
                  </a:lnTo>
                  <a:lnTo>
                    <a:pt x="5357" y="1737"/>
                  </a:lnTo>
                  <a:lnTo>
                    <a:pt x="5190" y="1968"/>
                  </a:lnTo>
                  <a:lnTo>
                    <a:pt x="4981" y="1968"/>
                  </a:lnTo>
                  <a:lnTo>
                    <a:pt x="4771" y="1884"/>
                  </a:lnTo>
                  <a:lnTo>
                    <a:pt x="4646" y="1968"/>
                  </a:lnTo>
                  <a:lnTo>
                    <a:pt x="4709" y="2135"/>
                  </a:lnTo>
                  <a:lnTo>
                    <a:pt x="4834" y="2198"/>
                  </a:lnTo>
                  <a:lnTo>
                    <a:pt x="4876" y="2365"/>
                  </a:lnTo>
                  <a:lnTo>
                    <a:pt x="4855" y="2449"/>
                  </a:lnTo>
                  <a:lnTo>
                    <a:pt x="4730" y="2512"/>
                  </a:lnTo>
                  <a:lnTo>
                    <a:pt x="4604" y="2553"/>
                  </a:lnTo>
                  <a:lnTo>
                    <a:pt x="4562" y="2616"/>
                  </a:lnTo>
                  <a:lnTo>
                    <a:pt x="4541" y="2825"/>
                  </a:lnTo>
                  <a:lnTo>
                    <a:pt x="4499" y="2972"/>
                  </a:lnTo>
                  <a:lnTo>
                    <a:pt x="4499" y="3035"/>
                  </a:lnTo>
                  <a:lnTo>
                    <a:pt x="4457" y="3097"/>
                  </a:lnTo>
                  <a:lnTo>
                    <a:pt x="4499" y="3328"/>
                  </a:lnTo>
                  <a:lnTo>
                    <a:pt x="4395" y="3537"/>
                  </a:lnTo>
                  <a:lnTo>
                    <a:pt x="4248" y="3390"/>
                  </a:lnTo>
                  <a:lnTo>
                    <a:pt x="4206" y="3390"/>
                  </a:lnTo>
                  <a:lnTo>
                    <a:pt x="4185" y="3453"/>
                  </a:lnTo>
                  <a:lnTo>
                    <a:pt x="4039" y="3453"/>
                  </a:lnTo>
                  <a:lnTo>
                    <a:pt x="3997" y="3411"/>
                  </a:lnTo>
                  <a:lnTo>
                    <a:pt x="3830" y="3432"/>
                  </a:lnTo>
                  <a:lnTo>
                    <a:pt x="3809" y="3495"/>
                  </a:lnTo>
                  <a:lnTo>
                    <a:pt x="3600" y="3662"/>
                  </a:lnTo>
                  <a:lnTo>
                    <a:pt x="3683" y="3704"/>
                  </a:lnTo>
                  <a:lnTo>
                    <a:pt x="3621" y="3767"/>
                  </a:lnTo>
                  <a:lnTo>
                    <a:pt x="3411" y="3872"/>
                  </a:lnTo>
                  <a:lnTo>
                    <a:pt x="3349" y="3830"/>
                  </a:lnTo>
                  <a:lnTo>
                    <a:pt x="3202" y="3851"/>
                  </a:lnTo>
                  <a:lnTo>
                    <a:pt x="3160" y="3934"/>
                  </a:lnTo>
                  <a:lnTo>
                    <a:pt x="3139" y="4039"/>
                  </a:lnTo>
                  <a:lnTo>
                    <a:pt x="3035" y="4060"/>
                  </a:lnTo>
                  <a:lnTo>
                    <a:pt x="2951" y="4165"/>
                  </a:lnTo>
                  <a:lnTo>
                    <a:pt x="2951" y="4332"/>
                  </a:lnTo>
                  <a:lnTo>
                    <a:pt x="2993" y="4499"/>
                  </a:lnTo>
                  <a:lnTo>
                    <a:pt x="2993" y="4646"/>
                  </a:lnTo>
                  <a:lnTo>
                    <a:pt x="3035" y="4750"/>
                  </a:lnTo>
                  <a:lnTo>
                    <a:pt x="3035" y="4855"/>
                  </a:lnTo>
                  <a:lnTo>
                    <a:pt x="2784" y="4960"/>
                  </a:lnTo>
                  <a:lnTo>
                    <a:pt x="2574" y="4960"/>
                  </a:lnTo>
                  <a:lnTo>
                    <a:pt x="2407" y="4981"/>
                  </a:lnTo>
                  <a:lnTo>
                    <a:pt x="2093" y="4981"/>
                  </a:lnTo>
                  <a:lnTo>
                    <a:pt x="1905" y="5022"/>
                  </a:lnTo>
                  <a:lnTo>
                    <a:pt x="1821" y="5106"/>
                  </a:lnTo>
                  <a:lnTo>
                    <a:pt x="1633" y="5085"/>
                  </a:lnTo>
                  <a:lnTo>
                    <a:pt x="1465" y="5127"/>
                  </a:lnTo>
                  <a:lnTo>
                    <a:pt x="775" y="5169"/>
                  </a:lnTo>
                  <a:lnTo>
                    <a:pt x="1" y="4918"/>
                  </a:lnTo>
                  <a:lnTo>
                    <a:pt x="273" y="5336"/>
                  </a:lnTo>
                  <a:lnTo>
                    <a:pt x="356" y="5483"/>
                  </a:lnTo>
                  <a:lnTo>
                    <a:pt x="524" y="5629"/>
                  </a:lnTo>
                  <a:lnTo>
                    <a:pt x="649" y="5713"/>
                  </a:lnTo>
                  <a:lnTo>
                    <a:pt x="691" y="5755"/>
                  </a:lnTo>
                  <a:lnTo>
                    <a:pt x="880" y="5797"/>
                  </a:lnTo>
                  <a:lnTo>
                    <a:pt x="984" y="5818"/>
                  </a:lnTo>
                  <a:lnTo>
                    <a:pt x="1005" y="5901"/>
                  </a:lnTo>
                  <a:lnTo>
                    <a:pt x="1172" y="5901"/>
                  </a:lnTo>
                  <a:lnTo>
                    <a:pt x="1172" y="6110"/>
                  </a:lnTo>
                  <a:lnTo>
                    <a:pt x="1214" y="6236"/>
                  </a:lnTo>
                  <a:lnTo>
                    <a:pt x="1214" y="6382"/>
                  </a:lnTo>
                  <a:lnTo>
                    <a:pt x="1256" y="6487"/>
                  </a:lnTo>
                  <a:lnTo>
                    <a:pt x="1403" y="6466"/>
                  </a:lnTo>
                  <a:lnTo>
                    <a:pt x="1528" y="6571"/>
                  </a:lnTo>
                  <a:lnTo>
                    <a:pt x="1570" y="6801"/>
                  </a:lnTo>
                  <a:lnTo>
                    <a:pt x="1486" y="6885"/>
                  </a:lnTo>
                  <a:lnTo>
                    <a:pt x="1319" y="6843"/>
                  </a:lnTo>
                  <a:lnTo>
                    <a:pt x="1068" y="6906"/>
                  </a:lnTo>
                  <a:lnTo>
                    <a:pt x="984" y="6968"/>
                  </a:lnTo>
                  <a:lnTo>
                    <a:pt x="838" y="7052"/>
                  </a:lnTo>
                  <a:lnTo>
                    <a:pt x="754" y="7157"/>
                  </a:lnTo>
                  <a:lnTo>
                    <a:pt x="796" y="7261"/>
                  </a:lnTo>
                  <a:lnTo>
                    <a:pt x="691" y="7387"/>
                  </a:lnTo>
                  <a:lnTo>
                    <a:pt x="754" y="7512"/>
                  </a:lnTo>
                  <a:lnTo>
                    <a:pt x="733" y="7722"/>
                  </a:lnTo>
                  <a:lnTo>
                    <a:pt x="733" y="7805"/>
                  </a:lnTo>
                  <a:lnTo>
                    <a:pt x="796" y="7805"/>
                  </a:lnTo>
                  <a:lnTo>
                    <a:pt x="796" y="7889"/>
                  </a:lnTo>
                  <a:lnTo>
                    <a:pt x="859" y="7910"/>
                  </a:lnTo>
                  <a:lnTo>
                    <a:pt x="1005" y="7805"/>
                  </a:lnTo>
                  <a:lnTo>
                    <a:pt x="1131" y="7805"/>
                  </a:lnTo>
                  <a:lnTo>
                    <a:pt x="1172" y="7847"/>
                  </a:lnTo>
                  <a:lnTo>
                    <a:pt x="1193" y="7826"/>
                  </a:lnTo>
                  <a:lnTo>
                    <a:pt x="1298" y="7784"/>
                  </a:lnTo>
                  <a:lnTo>
                    <a:pt x="1403" y="7784"/>
                  </a:lnTo>
                  <a:lnTo>
                    <a:pt x="1465" y="7805"/>
                  </a:lnTo>
                  <a:lnTo>
                    <a:pt x="1570" y="7784"/>
                  </a:lnTo>
                  <a:lnTo>
                    <a:pt x="1696" y="7784"/>
                  </a:lnTo>
                  <a:lnTo>
                    <a:pt x="1717" y="7722"/>
                  </a:lnTo>
                  <a:lnTo>
                    <a:pt x="1779" y="7638"/>
                  </a:lnTo>
                  <a:lnTo>
                    <a:pt x="1884" y="7722"/>
                  </a:lnTo>
                  <a:lnTo>
                    <a:pt x="1947" y="7722"/>
                  </a:lnTo>
                  <a:lnTo>
                    <a:pt x="1989" y="7701"/>
                  </a:lnTo>
                  <a:lnTo>
                    <a:pt x="2030" y="7701"/>
                  </a:lnTo>
                  <a:lnTo>
                    <a:pt x="2051" y="7784"/>
                  </a:lnTo>
                  <a:lnTo>
                    <a:pt x="2156" y="7784"/>
                  </a:lnTo>
                  <a:lnTo>
                    <a:pt x="2240" y="7826"/>
                  </a:lnTo>
                  <a:lnTo>
                    <a:pt x="2323" y="7826"/>
                  </a:lnTo>
                  <a:lnTo>
                    <a:pt x="2449" y="7701"/>
                  </a:lnTo>
                  <a:lnTo>
                    <a:pt x="2616" y="7701"/>
                  </a:lnTo>
                  <a:lnTo>
                    <a:pt x="2700" y="7722"/>
                  </a:lnTo>
                  <a:lnTo>
                    <a:pt x="2784" y="7680"/>
                  </a:lnTo>
                  <a:lnTo>
                    <a:pt x="2867" y="7680"/>
                  </a:lnTo>
                  <a:lnTo>
                    <a:pt x="2888" y="7617"/>
                  </a:lnTo>
                  <a:lnTo>
                    <a:pt x="2951" y="7638"/>
                  </a:lnTo>
                  <a:lnTo>
                    <a:pt x="3097" y="7680"/>
                  </a:lnTo>
                  <a:lnTo>
                    <a:pt x="3223" y="7617"/>
                  </a:lnTo>
                  <a:lnTo>
                    <a:pt x="3411" y="7617"/>
                  </a:lnTo>
                  <a:lnTo>
                    <a:pt x="3558" y="7722"/>
                  </a:lnTo>
                  <a:lnTo>
                    <a:pt x="3579" y="7847"/>
                  </a:lnTo>
                  <a:lnTo>
                    <a:pt x="3579" y="7931"/>
                  </a:lnTo>
                  <a:lnTo>
                    <a:pt x="3579" y="7952"/>
                  </a:lnTo>
                  <a:lnTo>
                    <a:pt x="3558" y="7952"/>
                  </a:lnTo>
                  <a:lnTo>
                    <a:pt x="3558" y="8014"/>
                  </a:lnTo>
                  <a:lnTo>
                    <a:pt x="3662" y="8014"/>
                  </a:lnTo>
                  <a:lnTo>
                    <a:pt x="3809" y="7931"/>
                  </a:lnTo>
                  <a:lnTo>
                    <a:pt x="3809" y="8056"/>
                  </a:lnTo>
                  <a:lnTo>
                    <a:pt x="3934" y="8203"/>
                  </a:lnTo>
                  <a:lnTo>
                    <a:pt x="3997" y="8412"/>
                  </a:lnTo>
                  <a:lnTo>
                    <a:pt x="3997" y="8433"/>
                  </a:lnTo>
                  <a:lnTo>
                    <a:pt x="3997" y="8517"/>
                  </a:lnTo>
                  <a:lnTo>
                    <a:pt x="3934" y="8538"/>
                  </a:lnTo>
                  <a:lnTo>
                    <a:pt x="4039" y="8538"/>
                  </a:lnTo>
                  <a:lnTo>
                    <a:pt x="4081" y="8663"/>
                  </a:lnTo>
                  <a:lnTo>
                    <a:pt x="4353" y="8663"/>
                  </a:lnTo>
                  <a:lnTo>
                    <a:pt x="4541" y="8747"/>
                  </a:lnTo>
                  <a:lnTo>
                    <a:pt x="4541" y="8831"/>
                  </a:lnTo>
                  <a:lnTo>
                    <a:pt x="4625" y="8768"/>
                  </a:lnTo>
                  <a:lnTo>
                    <a:pt x="4646" y="8621"/>
                  </a:lnTo>
                  <a:lnTo>
                    <a:pt x="4750" y="8538"/>
                  </a:lnTo>
                  <a:lnTo>
                    <a:pt x="4834" y="8517"/>
                  </a:lnTo>
                  <a:lnTo>
                    <a:pt x="4876" y="8370"/>
                  </a:lnTo>
                  <a:lnTo>
                    <a:pt x="4960" y="8412"/>
                  </a:lnTo>
                  <a:lnTo>
                    <a:pt x="5064" y="8349"/>
                  </a:lnTo>
                  <a:lnTo>
                    <a:pt x="5462" y="8370"/>
                  </a:lnTo>
                  <a:lnTo>
                    <a:pt x="5692" y="8266"/>
                  </a:lnTo>
                  <a:lnTo>
                    <a:pt x="5755" y="8224"/>
                  </a:lnTo>
                  <a:lnTo>
                    <a:pt x="5880" y="8203"/>
                  </a:lnTo>
                  <a:lnTo>
                    <a:pt x="5880" y="8203"/>
                  </a:lnTo>
                  <a:lnTo>
                    <a:pt x="5818" y="8266"/>
                  </a:lnTo>
                  <a:lnTo>
                    <a:pt x="5880" y="8349"/>
                  </a:lnTo>
                  <a:lnTo>
                    <a:pt x="6006" y="8266"/>
                  </a:lnTo>
                  <a:lnTo>
                    <a:pt x="6110" y="8224"/>
                  </a:lnTo>
                  <a:lnTo>
                    <a:pt x="6069" y="8161"/>
                  </a:lnTo>
                  <a:lnTo>
                    <a:pt x="6090" y="8098"/>
                  </a:lnTo>
                  <a:lnTo>
                    <a:pt x="5964" y="7722"/>
                  </a:lnTo>
                  <a:lnTo>
                    <a:pt x="5838" y="7575"/>
                  </a:lnTo>
                  <a:lnTo>
                    <a:pt x="5880" y="7491"/>
                  </a:lnTo>
                  <a:lnTo>
                    <a:pt x="5797" y="7429"/>
                  </a:lnTo>
                  <a:lnTo>
                    <a:pt x="5692" y="7429"/>
                  </a:lnTo>
                  <a:lnTo>
                    <a:pt x="5483" y="7303"/>
                  </a:lnTo>
                  <a:lnTo>
                    <a:pt x="5462" y="7094"/>
                  </a:lnTo>
                  <a:lnTo>
                    <a:pt x="5483" y="6968"/>
                  </a:lnTo>
                  <a:lnTo>
                    <a:pt x="5399" y="6780"/>
                  </a:lnTo>
                  <a:lnTo>
                    <a:pt x="5294" y="6780"/>
                  </a:lnTo>
                  <a:lnTo>
                    <a:pt x="5232" y="6801"/>
                  </a:lnTo>
                  <a:lnTo>
                    <a:pt x="5085" y="6759"/>
                  </a:lnTo>
                  <a:lnTo>
                    <a:pt x="4981" y="6780"/>
                  </a:lnTo>
                  <a:lnTo>
                    <a:pt x="4981" y="6634"/>
                  </a:lnTo>
                  <a:lnTo>
                    <a:pt x="5085" y="6382"/>
                  </a:lnTo>
                  <a:lnTo>
                    <a:pt x="5169" y="6362"/>
                  </a:lnTo>
                  <a:lnTo>
                    <a:pt x="5315" y="6152"/>
                  </a:lnTo>
                  <a:lnTo>
                    <a:pt x="5357" y="6048"/>
                  </a:lnTo>
                  <a:lnTo>
                    <a:pt x="5462" y="6006"/>
                  </a:lnTo>
                  <a:lnTo>
                    <a:pt x="5546" y="5943"/>
                  </a:lnTo>
                  <a:lnTo>
                    <a:pt x="5671" y="6006"/>
                  </a:lnTo>
                  <a:lnTo>
                    <a:pt x="5692" y="6110"/>
                  </a:lnTo>
                  <a:lnTo>
                    <a:pt x="5776" y="6131"/>
                  </a:lnTo>
                  <a:lnTo>
                    <a:pt x="5985" y="6006"/>
                  </a:lnTo>
                  <a:lnTo>
                    <a:pt x="6299" y="6006"/>
                  </a:lnTo>
                  <a:lnTo>
                    <a:pt x="6487" y="5797"/>
                  </a:lnTo>
                  <a:lnTo>
                    <a:pt x="6592" y="5441"/>
                  </a:lnTo>
                  <a:lnTo>
                    <a:pt x="6843" y="5273"/>
                  </a:lnTo>
                  <a:lnTo>
                    <a:pt x="6926" y="5127"/>
                  </a:lnTo>
                  <a:lnTo>
                    <a:pt x="6947" y="4960"/>
                  </a:lnTo>
                  <a:lnTo>
                    <a:pt x="7052" y="4771"/>
                  </a:lnTo>
                  <a:lnTo>
                    <a:pt x="7261" y="4667"/>
                  </a:lnTo>
                  <a:lnTo>
                    <a:pt x="7324" y="4541"/>
                  </a:lnTo>
                  <a:lnTo>
                    <a:pt x="7324" y="4437"/>
                  </a:lnTo>
                  <a:lnTo>
                    <a:pt x="7240" y="4374"/>
                  </a:lnTo>
                  <a:lnTo>
                    <a:pt x="7387" y="4185"/>
                  </a:lnTo>
                  <a:lnTo>
                    <a:pt x="7491" y="4123"/>
                  </a:lnTo>
                  <a:lnTo>
                    <a:pt x="7491" y="3976"/>
                  </a:lnTo>
                  <a:lnTo>
                    <a:pt x="7554" y="3704"/>
                  </a:lnTo>
                  <a:lnTo>
                    <a:pt x="7470" y="3495"/>
                  </a:lnTo>
                  <a:lnTo>
                    <a:pt x="7450" y="3432"/>
                  </a:lnTo>
                  <a:lnTo>
                    <a:pt x="7638" y="3244"/>
                  </a:lnTo>
                  <a:lnTo>
                    <a:pt x="7743" y="3223"/>
                  </a:lnTo>
                  <a:lnTo>
                    <a:pt x="7847" y="3139"/>
                  </a:lnTo>
                  <a:lnTo>
                    <a:pt x="7910" y="3139"/>
                  </a:lnTo>
                  <a:lnTo>
                    <a:pt x="8015" y="3035"/>
                  </a:lnTo>
                  <a:lnTo>
                    <a:pt x="8015" y="2909"/>
                  </a:lnTo>
                  <a:lnTo>
                    <a:pt x="7868" y="2867"/>
                  </a:lnTo>
                  <a:lnTo>
                    <a:pt x="7743" y="2909"/>
                  </a:lnTo>
                  <a:lnTo>
                    <a:pt x="7554" y="2888"/>
                  </a:lnTo>
                  <a:lnTo>
                    <a:pt x="7491" y="2721"/>
                  </a:lnTo>
                  <a:lnTo>
                    <a:pt x="7282" y="2658"/>
                  </a:lnTo>
                  <a:lnTo>
                    <a:pt x="7073" y="2595"/>
                  </a:lnTo>
                  <a:lnTo>
                    <a:pt x="6864" y="2407"/>
                  </a:lnTo>
                  <a:lnTo>
                    <a:pt x="6843" y="2240"/>
                  </a:lnTo>
                  <a:lnTo>
                    <a:pt x="6738" y="1863"/>
                  </a:lnTo>
                  <a:lnTo>
                    <a:pt x="6634" y="1675"/>
                  </a:lnTo>
                  <a:lnTo>
                    <a:pt x="6634" y="1507"/>
                  </a:lnTo>
                  <a:lnTo>
                    <a:pt x="6738" y="1465"/>
                  </a:lnTo>
                  <a:lnTo>
                    <a:pt x="6738" y="1340"/>
                  </a:lnTo>
                  <a:lnTo>
                    <a:pt x="6885" y="1235"/>
                  </a:lnTo>
                  <a:lnTo>
                    <a:pt x="6885" y="1110"/>
                  </a:lnTo>
                  <a:lnTo>
                    <a:pt x="6738" y="1047"/>
                  </a:lnTo>
                  <a:lnTo>
                    <a:pt x="6717" y="921"/>
                  </a:lnTo>
                  <a:lnTo>
                    <a:pt x="6550" y="838"/>
                  </a:lnTo>
                  <a:lnTo>
                    <a:pt x="6403" y="712"/>
                  </a:lnTo>
                  <a:lnTo>
                    <a:pt x="6278" y="566"/>
                  </a:lnTo>
                  <a:lnTo>
                    <a:pt x="6173" y="608"/>
                  </a:lnTo>
                  <a:lnTo>
                    <a:pt x="6090" y="628"/>
                  </a:lnTo>
                  <a:lnTo>
                    <a:pt x="6006" y="566"/>
                  </a:lnTo>
                  <a:lnTo>
                    <a:pt x="5985" y="315"/>
                  </a:lnTo>
                  <a:lnTo>
                    <a:pt x="6236" y="147"/>
                  </a:lnTo>
                  <a:lnTo>
                    <a:pt x="6215" y="64"/>
                  </a:lnTo>
                  <a:lnTo>
                    <a:pt x="6027" y="84"/>
                  </a:lnTo>
                  <a:lnTo>
                    <a:pt x="5901"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7" name="Google Shape;957;p33"/>
            <p:cNvSpPr/>
            <p:nvPr/>
          </p:nvSpPr>
          <p:spPr>
            <a:xfrm>
              <a:off x="4533150" y="2640675"/>
              <a:ext cx="191475" cy="159550"/>
            </a:xfrm>
            <a:custGeom>
              <a:rect b="b" l="l" r="r" t="t"/>
              <a:pathLst>
                <a:path extrusionOk="0" h="6382" w="7659">
                  <a:moveTo>
                    <a:pt x="5295" y="0"/>
                  </a:moveTo>
                  <a:lnTo>
                    <a:pt x="5232" y="105"/>
                  </a:lnTo>
                  <a:lnTo>
                    <a:pt x="5211" y="272"/>
                  </a:lnTo>
                  <a:lnTo>
                    <a:pt x="5127" y="335"/>
                  </a:lnTo>
                  <a:lnTo>
                    <a:pt x="5106" y="419"/>
                  </a:lnTo>
                  <a:lnTo>
                    <a:pt x="5127" y="565"/>
                  </a:lnTo>
                  <a:lnTo>
                    <a:pt x="5043" y="691"/>
                  </a:lnTo>
                  <a:lnTo>
                    <a:pt x="4918" y="691"/>
                  </a:lnTo>
                  <a:lnTo>
                    <a:pt x="4897" y="649"/>
                  </a:lnTo>
                  <a:lnTo>
                    <a:pt x="4834" y="649"/>
                  </a:lnTo>
                  <a:lnTo>
                    <a:pt x="4792" y="691"/>
                  </a:lnTo>
                  <a:lnTo>
                    <a:pt x="4667" y="732"/>
                  </a:lnTo>
                  <a:lnTo>
                    <a:pt x="4667" y="837"/>
                  </a:lnTo>
                  <a:lnTo>
                    <a:pt x="4709" y="879"/>
                  </a:lnTo>
                  <a:lnTo>
                    <a:pt x="4709" y="963"/>
                  </a:lnTo>
                  <a:lnTo>
                    <a:pt x="4520" y="942"/>
                  </a:lnTo>
                  <a:lnTo>
                    <a:pt x="4458" y="858"/>
                  </a:lnTo>
                  <a:lnTo>
                    <a:pt x="4395" y="837"/>
                  </a:lnTo>
                  <a:lnTo>
                    <a:pt x="4332" y="879"/>
                  </a:lnTo>
                  <a:lnTo>
                    <a:pt x="4269" y="900"/>
                  </a:lnTo>
                  <a:lnTo>
                    <a:pt x="4207" y="984"/>
                  </a:lnTo>
                  <a:lnTo>
                    <a:pt x="4081" y="1067"/>
                  </a:lnTo>
                  <a:lnTo>
                    <a:pt x="3893" y="1088"/>
                  </a:lnTo>
                  <a:lnTo>
                    <a:pt x="3788" y="1067"/>
                  </a:lnTo>
                  <a:lnTo>
                    <a:pt x="3683" y="900"/>
                  </a:lnTo>
                  <a:lnTo>
                    <a:pt x="3579" y="879"/>
                  </a:lnTo>
                  <a:lnTo>
                    <a:pt x="3474" y="984"/>
                  </a:lnTo>
                  <a:lnTo>
                    <a:pt x="3411" y="984"/>
                  </a:lnTo>
                  <a:lnTo>
                    <a:pt x="3328" y="879"/>
                  </a:lnTo>
                  <a:lnTo>
                    <a:pt x="3223" y="795"/>
                  </a:lnTo>
                  <a:lnTo>
                    <a:pt x="3014" y="858"/>
                  </a:lnTo>
                  <a:lnTo>
                    <a:pt x="2993" y="837"/>
                  </a:lnTo>
                  <a:lnTo>
                    <a:pt x="2847" y="858"/>
                  </a:lnTo>
                  <a:lnTo>
                    <a:pt x="2742" y="774"/>
                  </a:lnTo>
                  <a:lnTo>
                    <a:pt x="2595" y="837"/>
                  </a:lnTo>
                  <a:lnTo>
                    <a:pt x="2428" y="942"/>
                  </a:lnTo>
                  <a:lnTo>
                    <a:pt x="2386" y="942"/>
                  </a:lnTo>
                  <a:lnTo>
                    <a:pt x="2219" y="984"/>
                  </a:lnTo>
                  <a:lnTo>
                    <a:pt x="2177" y="1046"/>
                  </a:lnTo>
                  <a:lnTo>
                    <a:pt x="2114" y="1067"/>
                  </a:lnTo>
                  <a:lnTo>
                    <a:pt x="2093" y="1109"/>
                  </a:lnTo>
                  <a:lnTo>
                    <a:pt x="2156" y="1172"/>
                  </a:lnTo>
                  <a:lnTo>
                    <a:pt x="2156" y="1297"/>
                  </a:lnTo>
                  <a:lnTo>
                    <a:pt x="2010" y="1423"/>
                  </a:lnTo>
                  <a:lnTo>
                    <a:pt x="2010" y="1590"/>
                  </a:lnTo>
                  <a:lnTo>
                    <a:pt x="1989" y="1716"/>
                  </a:lnTo>
                  <a:lnTo>
                    <a:pt x="1884" y="1737"/>
                  </a:lnTo>
                  <a:lnTo>
                    <a:pt x="1800" y="1821"/>
                  </a:lnTo>
                  <a:lnTo>
                    <a:pt x="1779" y="1883"/>
                  </a:lnTo>
                  <a:lnTo>
                    <a:pt x="1570" y="1925"/>
                  </a:lnTo>
                  <a:lnTo>
                    <a:pt x="1382" y="2030"/>
                  </a:lnTo>
                  <a:lnTo>
                    <a:pt x="1424" y="2113"/>
                  </a:lnTo>
                  <a:lnTo>
                    <a:pt x="1340" y="2155"/>
                  </a:lnTo>
                  <a:lnTo>
                    <a:pt x="1319" y="2239"/>
                  </a:lnTo>
                  <a:lnTo>
                    <a:pt x="1235" y="2344"/>
                  </a:lnTo>
                  <a:lnTo>
                    <a:pt x="1068" y="2365"/>
                  </a:lnTo>
                  <a:lnTo>
                    <a:pt x="1026" y="2427"/>
                  </a:lnTo>
                  <a:lnTo>
                    <a:pt x="963" y="2365"/>
                  </a:lnTo>
                  <a:lnTo>
                    <a:pt x="922" y="2302"/>
                  </a:lnTo>
                  <a:lnTo>
                    <a:pt x="796" y="2197"/>
                  </a:lnTo>
                  <a:lnTo>
                    <a:pt x="712" y="2197"/>
                  </a:lnTo>
                  <a:lnTo>
                    <a:pt x="629" y="2260"/>
                  </a:lnTo>
                  <a:lnTo>
                    <a:pt x="524" y="2260"/>
                  </a:lnTo>
                  <a:lnTo>
                    <a:pt x="440" y="2197"/>
                  </a:lnTo>
                  <a:lnTo>
                    <a:pt x="315" y="2155"/>
                  </a:lnTo>
                  <a:lnTo>
                    <a:pt x="273" y="2197"/>
                  </a:lnTo>
                  <a:lnTo>
                    <a:pt x="273" y="2365"/>
                  </a:lnTo>
                  <a:lnTo>
                    <a:pt x="273" y="2448"/>
                  </a:lnTo>
                  <a:lnTo>
                    <a:pt x="210" y="2532"/>
                  </a:lnTo>
                  <a:lnTo>
                    <a:pt x="294" y="2637"/>
                  </a:lnTo>
                  <a:lnTo>
                    <a:pt x="273" y="2657"/>
                  </a:lnTo>
                  <a:lnTo>
                    <a:pt x="273" y="2741"/>
                  </a:lnTo>
                  <a:lnTo>
                    <a:pt x="126" y="2846"/>
                  </a:lnTo>
                  <a:lnTo>
                    <a:pt x="1" y="2867"/>
                  </a:lnTo>
                  <a:lnTo>
                    <a:pt x="64" y="2950"/>
                  </a:lnTo>
                  <a:lnTo>
                    <a:pt x="168" y="3034"/>
                  </a:lnTo>
                  <a:lnTo>
                    <a:pt x="22" y="3181"/>
                  </a:lnTo>
                  <a:lnTo>
                    <a:pt x="85" y="3181"/>
                  </a:lnTo>
                  <a:lnTo>
                    <a:pt x="106" y="3390"/>
                  </a:lnTo>
                  <a:lnTo>
                    <a:pt x="106" y="3515"/>
                  </a:lnTo>
                  <a:lnTo>
                    <a:pt x="294" y="3557"/>
                  </a:lnTo>
                  <a:lnTo>
                    <a:pt x="336" y="3557"/>
                  </a:lnTo>
                  <a:lnTo>
                    <a:pt x="189" y="3787"/>
                  </a:lnTo>
                  <a:lnTo>
                    <a:pt x="126" y="3934"/>
                  </a:lnTo>
                  <a:lnTo>
                    <a:pt x="294" y="4227"/>
                  </a:lnTo>
                  <a:lnTo>
                    <a:pt x="378" y="4499"/>
                  </a:lnTo>
                  <a:lnTo>
                    <a:pt x="336" y="4562"/>
                  </a:lnTo>
                  <a:lnTo>
                    <a:pt x="398" y="4666"/>
                  </a:lnTo>
                  <a:lnTo>
                    <a:pt x="419" y="4875"/>
                  </a:lnTo>
                  <a:lnTo>
                    <a:pt x="922" y="4917"/>
                  </a:lnTo>
                  <a:lnTo>
                    <a:pt x="1005" y="5085"/>
                  </a:lnTo>
                  <a:lnTo>
                    <a:pt x="1005" y="5252"/>
                  </a:lnTo>
                  <a:lnTo>
                    <a:pt x="1047" y="5482"/>
                  </a:lnTo>
                  <a:lnTo>
                    <a:pt x="1005" y="5566"/>
                  </a:lnTo>
                  <a:lnTo>
                    <a:pt x="587" y="6131"/>
                  </a:lnTo>
                  <a:lnTo>
                    <a:pt x="1361" y="6382"/>
                  </a:lnTo>
                  <a:lnTo>
                    <a:pt x="2051" y="6340"/>
                  </a:lnTo>
                  <a:lnTo>
                    <a:pt x="2219" y="6298"/>
                  </a:lnTo>
                  <a:lnTo>
                    <a:pt x="2407" y="6319"/>
                  </a:lnTo>
                  <a:lnTo>
                    <a:pt x="2491" y="6235"/>
                  </a:lnTo>
                  <a:lnTo>
                    <a:pt x="2679" y="6194"/>
                  </a:lnTo>
                  <a:lnTo>
                    <a:pt x="2993" y="6194"/>
                  </a:lnTo>
                  <a:lnTo>
                    <a:pt x="3160" y="6173"/>
                  </a:lnTo>
                  <a:lnTo>
                    <a:pt x="3370" y="6173"/>
                  </a:lnTo>
                  <a:lnTo>
                    <a:pt x="3621" y="6068"/>
                  </a:lnTo>
                  <a:lnTo>
                    <a:pt x="3621" y="5963"/>
                  </a:lnTo>
                  <a:lnTo>
                    <a:pt x="3579" y="5859"/>
                  </a:lnTo>
                  <a:lnTo>
                    <a:pt x="3579" y="5712"/>
                  </a:lnTo>
                  <a:lnTo>
                    <a:pt x="3537" y="5545"/>
                  </a:lnTo>
                  <a:lnTo>
                    <a:pt x="3537" y="5378"/>
                  </a:lnTo>
                  <a:lnTo>
                    <a:pt x="3621" y="5273"/>
                  </a:lnTo>
                  <a:lnTo>
                    <a:pt x="3725" y="5252"/>
                  </a:lnTo>
                  <a:lnTo>
                    <a:pt x="3746" y="5147"/>
                  </a:lnTo>
                  <a:lnTo>
                    <a:pt x="3788" y="5064"/>
                  </a:lnTo>
                  <a:lnTo>
                    <a:pt x="3935" y="5043"/>
                  </a:lnTo>
                  <a:lnTo>
                    <a:pt x="3997" y="5085"/>
                  </a:lnTo>
                  <a:lnTo>
                    <a:pt x="4207" y="4980"/>
                  </a:lnTo>
                  <a:lnTo>
                    <a:pt x="4269" y="4917"/>
                  </a:lnTo>
                  <a:lnTo>
                    <a:pt x="4186" y="4875"/>
                  </a:lnTo>
                  <a:lnTo>
                    <a:pt x="4395" y="4708"/>
                  </a:lnTo>
                  <a:lnTo>
                    <a:pt x="4416" y="4645"/>
                  </a:lnTo>
                  <a:lnTo>
                    <a:pt x="4583" y="4624"/>
                  </a:lnTo>
                  <a:lnTo>
                    <a:pt x="4625" y="4666"/>
                  </a:lnTo>
                  <a:lnTo>
                    <a:pt x="4771" y="4666"/>
                  </a:lnTo>
                  <a:lnTo>
                    <a:pt x="4792" y="4603"/>
                  </a:lnTo>
                  <a:lnTo>
                    <a:pt x="4834" y="4603"/>
                  </a:lnTo>
                  <a:lnTo>
                    <a:pt x="4981" y="4750"/>
                  </a:lnTo>
                  <a:lnTo>
                    <a:pt x="5085" y="4541"/>
                  </a:lnTo>
                  <a:lnTo>
                    <a:pt x="5043" y="4310"/>
                  </a:lnTo>
                  <a:lnTo>
                    <a:pt x="5085" y="4248"/>
                  </a:lnTo>
                  <a:lnTo>
                    <a:pt x="5085" y="4185"/>
                  </a:lnTo>
                  <a:lnTo>
                    <a:pt x="5127" y="4038"/>
                  </a:lnTo>
                  <a:lnTo>
                    <a:pt x="5148" y="3829"/>
                  </a:lnTo>
                  <a:lnTo>
                    <a:pt x="5190" y="3766"/>
                  </a:lnTo>
                  <a:lnTo>
                    <a:pt x="5316" y="3725"/>
                  </a:lnTo>
                  <a:lnTo>
                    <a:pt x="5441" y="3662"/>
                  </a:lnTo>
                  <a:lnTo>
                    <a:pt x="5462" y="3578"/>
                  </a:lnTo>
                  <a:lnTo>
                    <a:pt x="5420" y="3411"/>
                  </a:lnTo>
                  <a:lnTo>
                    <a:pt x="5295" y="3348"/>
                  </a:lnTo>
                  <a:lnTo>
                    <a:pt x="5232" y="3181"/>
                  </a:lnTo>
                  <a:lnTo>
                    <a:pt x="5357" y="3097"/>
                  </a:lnTo>
                  <a:lnTo>
                    <a:pt x="5567" y="3181"/>
                  </a:lnTo>
                  <a:lnTo>
                    <a:pt x="5776" y="3181"/>
                  </a:lnTo>
                  <a:lnTo>
                    <a:pt x="5943" y="2950"/>
                  </a:lnTo>
                  <a:lnTo>
                    <a:pt x="5943" y="2783"/>
                  </a:lnTo>
                  <a:lnTo>
                    <a:pt x="5818" y="2657"/>
                  </a:lnTo>
                  <a:lnTo>
                    <a:pt x="6069" y="2323"/>
                  </a:lnTo>
                  <a:lnTo>
                    <a:pt x="6048" y="2051"/>
                  </a:lnTo>
                  <a:lnTo>
                    <a:pt x="5818" y="1695"/>
                  </a:lnTo>
                  <a:lnTo>
                    <a:pt x="5901" y="1590"/>
                  </a:lnTo>
                  <a:lnTo>
                    <a:pt x="6027" y="1465"/>
                  </a:lnTo>
                  <a:lnTo>
                    <a:pt x="6173" y="1465"/>
                  </a:lnTo>
                  <a:lnTo>
                    <a:pt x="6299" y="1318"/>
                  </a:lnTo>
                  <a:lnTo>
                    <a:pt x="6487" y="1214"/>
                  </a:lnTo>
                  <a:lnTo>
                    <a:pt x="6613" y="1297"/>
                  </a:lnTo>
                  <a:lnTo>
                    <a:pt x="6801" y="1277"/>
                  </a:lnTo>
                  <a:lnTo>
                    <a:pt x="7199" y="1172"/>
                  </a:lnTo>
                  <a:lnTo>
                    <a:pt x="7450" y="1067"/>
                  </a:lnTo>
                  <a:lnTo>
                    <a:pt x="7596" y="879"/>
                  </a:lnTo>
                  <a:lnTo>
                    <a:pt x="7471" y="858"/>
                  </a:lnTo>
                  <a:lnTo>
                    <a:pt x="7659" y="691"/>
                  </a:lnTo>
                  <a:lnTo>
                    <a:pt x="7638" y="586"/>
                  </a:lnTo>
                  <a:lnTo>
                    <a:pt x="7387" y="586"/>
                  </a:lnTo>
                  <a:lnTo>
                    <a:pt x="7324" y="691"/>
                  </a:lnTo>
                  <a:lnTo>
                    <a:pt x="7094" y="732"/>
                  </a:lnTo>
                  <a:lnTo>
                    <a:pt x="7073" y="586"/>
                  </a:lnTo>
                  <a:lnTo>
                    <a:pt x="6906" y="649"/>
                  </a:lnTo>
                  <a:lnTo>
                    <a:pt x="6655" y="795"/>
                  </a:lnTo>
                  <a:lnTo>
                    <a:pt x="6571" y="858"/>
                  </a:lnTo>
                  <a:lnTo>
                    <a:pt x="6550" y="984"/>
                  </a:lnTo>
                  <a:lnTo>
                    <a:pt x="6424" y="1067"/>
                  </a:lnTo>
                  <a:lnTo>
                    <a:pt x="6257" y="1151"/>
                  </a:lnTo>
                  <a:lnTo>
                    <a:pt x="6236" y="1193"/>
                  </a:lnTo>
                  <a:lnTo>
                    <a:pt x="6132" y="1277"/>
                  </a:lnTo>
                  <a:lnTo>
                    <a:pt x="5985" y="1277"/>
                  </a:lnTo>
                  <a:lnTo>
                    <a:pt x="5880" y="1256"/>
                  </a:lnTo>
                  <a:lnTo>
                    <a:pt x="5880" y="1172"/>
                  </a:lnTo>
                  <a:lnTo>
                    <a:pt x="5776" y="1046"/>
                  </a:lnTo>
                  <a:lnTo>
                    <a:pt x="5776" y="837"/>
                  </a:lnTo>
                  <a:lnTo>
                    <a:pt x="5755" y="691"/>
                  </a:lnTo>
                  <a:lnTo>
                    <a:pt x="5776" y="565"/>
                  </a:lnTo>
                  <a:lnTo>
                    <a:pt x="5734" y="460"/>
                  </a:lnTo>
                  <a:lnTo>
                    <a:pt x="5629" y="460"/>
                  </a:lnTo>
                  <a:lnTo>
                    <a:pt x="5608" y="356"/>
                  </a:lnTo>
                  <a:lnTo>
                    <a:pt x="5629" y="209"/>
                  </a:lnTo>
                  <a:lnTo>
                    <a:pt x="5629" y="126"/>
                  </a:lnTo>
                  <a:lnTo>
                    <a:pt x="5525" y="63"/>
                  </a:lnTo>
                  <a:lnTo>
                    <a:pt x="5420"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8" name="Google Shape;958;p33"/>
            <p:cNvSpPr/>
            <p:nvPr/>
          </p:nvSpPr>
          <p:spPr>
            <a:xfrm>
              <a:off x="3978150" y="2401100"/>
              <a:ext cx="237525" cy="148050"/>
            </a:xfrm>
            <a:custGeom>
              <a:rect b="b" l="l" r="r" t="t"/>
              <a:pathLst>
                <a:path extrusionOk="0" h="5922" w="9501">
                  <a:moveTo>
                    <a:pt x="5064" y="0"/>
                  </a:moveTo>
                  <a:lnTo>
                    <a:pt x="4960" y="84"/>
                  </a:lnTo>
                  <a:lnTo>
                    <a:pt x="5002" y="209"/>
                  </a:lnTo>
                  <a:lnTo>
                    <a:pt x="4855" y="230"/>
                  </a:lnTo>
                  <a:lnTo>
                    <a:pt x="4751" y="209"/>
                  </a:lnTo>
                  <a:lnTo>
                    <a:pt x="4730" y="209"/>
                  </a:lnTo>
                  <a:lnTo>
                    <a:pt x="4500" y="272"/>
                  </a:lnTo>
                  <a:lnTo>
                    <a:pt x="4332" y="293"/>
                  </a:lnTo>
                  <a:lnTo>
                    <a:pt x="4228" y="502"/>
                  </a:lnTo>
                  <a:lnTo>
                    <a:pt x="4228" y="712"/>
                  </a:lnTo>
                  <a:lnTo>
                    <a:pt x="4102" y="712"/>
                  </a:lnTo>
                  <a:lnTo>
                    <a:pt x="3997" y="628"/>
                  </a:lnTo>
                  <a:lnTo>
                    <a:pt x="3851" y="691"/>
                  </a:lnTo>
                  <a:lnTo>
                    <a:pt x="3746" y="607"/>
                  </a:lnTo>
                  <a:lnTo>
                    <a:pt x="3642" y="628"/>
                  </a:lnTo>
                  <a:lnTo>
                    <a:pt x="3537" y="753"/>
                  </a:lnTo>
                  <a:lnTo>
                    <a:pt x="3432" y="732"/>
                  </a:lnTo>
                  <a:lnTo>
                    <a:pt x="3391" y="607"/>
                  </a:lnTo>
                  <a:lnTo>
                    <a:pt x="3244" y="607"/>
                  </a:lnTo>
                  <a:lnTo>
                    <a:pt x="3056" y="712"/>
                  </a:lnTo>
                  <a:lnTo>
                    <a:pt x="2972" y="649"/>
                  </a:lnTo>
                  <a:lnTo>
                    <a:pt x="2805" y="628"/>
                  </a:lnTo>
                  <a:lnTo>
                    <a:pt x="2763" y="691"/>
                  </a:lnTo>
                  <a:lnTo>
                    <a:pt x="2700" y="691"/>
                  </a:lnTo>
                  <a:lnTo>
                    <a:pt x="2595" y="607"/>
                  </a:lnTo>
                  <a:lnTo>
                    <a:pt x="2386" y="691"/>
                  </a:lnTo>
                  <a:lnTo>
                    <a:pt x="2344" y="628"/>
                  </a:lnTo>
                  <a:lnTo>
                    <a:pt x="2219" y="544"/>
                  </a:lnTo>
                  <a:lnTo>
                    <a:pt x="1884" y="502"/>
                  </a:lnTo>
                  <a:lnTo>
                    <a:pt x="1759" y="419"/>
                  </a:lnTo>
                  <a:lnTo>
                    <a:pt x="1675" y="419"/>
                  </a:lnTo>
                  <a:lnTo>
                    <a:pt x="1570" y="523"/>
                  </a:lnTo>
                  <a:lnTo>
                    <a:pt x="1382" y="523"/>
                  </a:lnTo>
                  <a:lnTo>
                    <a:pt x="963" y="586"/>
                  </a:lnTo>
                  <a:lnTo>
                    <a:pt x="859" y="628"/>
                  </a:lnTo>
                  <a:lnTo>
                    <a:pt x="671" y="544"/>
                  </a:lnTo>
                  <a:lnTo>
                    <a:pt x="608" y="544"/>
                  </a:lnTo>
                  <a:lnTo>
                    <a:pt x="566" y="649"/>
                  </a:lnTo>
                  <a:lnTo>
                    <a:pt x="608" y="921"/>
                  </a:lnTo>
                  <a:lnTo>
                    <a:pt x="650" y="1004"/>
                  </a:lnTo>
                  <a:lnTo>
                    <a:pt x="733" y="1151"/>
                  </a:lnTo>
                  <a:lnTo>
                    <a:pt x="859" y="1235"/>
                  </a:lnTo>
                  <a:lnTo>
                    <a:pt x="817" y="1318"/>
                  </a:lnTo>
                  <a:lnTo>
                    <a:pt x="838" y="1381"/>
                  </a:lnTo>
                  <a:lnTo>
                    <a:pt x="880" y="1465"/>
                  </a:lnTo>
                  <a:lnTo>
                    <a:pt x="838" y="1653"/>
                  </a:lnTo>
                  <a:lnTo>
                    <a:pt x="754" y="1653"/>
                  </a:lnTo>
                  <a:lnTo>
                    <a:pt x="650" y="1737"/>
                  </a:lnTo>
                  <a:lnTo>
                    <a:pt x="629" y="1904"/>
                  </a:lnTo>
                  <a:lnTo>
                    <a:pt x="252" y="2302"/>
                  </a:lnTo>
                  <a:lnTo>
                    <a:pt x="294" y="2469"/>
                  </a:lnTo>
                  <a:lnTo>
                    <a:pt x="294" y="2637"/>
                  </a:lnTo>
                  <a:lnTo>
                    <a:pt x="147" y="2616"/>
                  </a:lnTo>
                  <a:lnTo>
                    <a:pt x="43" y="2888"/>
                  </a:lnTo>
                  <a:lnTo>
                    <a:pt x="22" y="3097"/>
                  </a:lnTo>
                  <a:lnTo>
                    <a:pt x="1" y="3097"/>
                  </a:lnTo>
                  <a:lnTo>
                    <a:pt x="126" y="3222"/>
                  </a:lnTo>
                  <a:lnTo>
                    <a:pt x="294" y="3327"/>
                  </a:lnTo>
                  <a:lnTo>
                    <a:pt x="315" y="3432"/>
                  </a:lnTo>
                  <a:lnTo>
                    <a:pt x="440" y="3432"/>
                  </a:lnTo>
                  <a:lnTo>
                    <a:pt x="524" y="3348"/>
                  </a:lnTo>
                  <a:lnTo>
                    <a:pt x="629" y="3348"/>
                  </a:lnTo>
                  <a:lnTo>
                    <a:pt x="838" y="3453"/>
                  </a:lnTo>
                  <a:lnTo>
                    <a:pt x="984" y="3473"/>
                  </a:lnTo>
                  <a:lnTo>
                    <a:pt x="1152" y="3536"/>
                  </a:lnTo>
                  <a:lnTo>
                    <a:pt x="1194" y="3641"/>
                  </a:lnTo>
                  <a:lnTo>
                    <a:pt x="1340" y="3683"/>
                  </a:lnTo>
                  <a:lnTo>
                    <a:pt x="1487" y="3641"/>
                  </a:lnTo>
                  <a:lnTo>
                    <a:pt x="1612" y="3641"/>
                  </a:lnTo>
                  <a:lnTo>
                    <a:pt x="1717" y="3515"/>
                  </a:lnTo>
                  <a:lnTo>
                    <a:pt x="2114" y="3453"/>
                  </a:lnTo>
                  <a:lnTo>
                    <a:pt x="2240" y="3369"/>
                  </a:lnTo>
                  <a:lnTo>
                    <a:pt x="2386" y="3348"/>
                  </a:lnTo>
                  <a:lnTo>
                    <a:pt x="2344" y="3201"/>
                  </a:lnTo>
                  <a:lnTo>
                    <a:pt x="2386" y="3139"/>
                  </a:lnTo>
                  <a:lnTo>
                    <a:pt x="2344" y="2992"/>
                  </a:lnTo>
                  <a:lnTo>
                    <a:pt x="2428" y="3013"/>
                  </a:lnTo>
                  <a:lnTo>
                    <a:pt x="2449" y="2992"/>
                  </a:lnTo>
                  <a:lnTo>
                    <a:pt x="2554" y="3034"/>
                  </a:lnTo>
                  <a:lnTo>
                    <a:pt x="2616" y="2992"/>
                  </a:lnTo>
                  <a:lnTo>
                    <a:pt x="2742" y="2992"/>
                  </a:lnTo>
                  <a:lnTo>
                    <a:pt x="2763" y="2929"/>
                  </a:lnTo>
                  <a:lnTo>
                    <a:pt x="2867" y="3055"/>
                  </a:lnTo>
                  <a:lnTo>
                    <a:pt x="3014" y="3055"/>
                  </a:lnTo>
                  <a:lnTo>
                    <a:pt x="3181" y="3243"/>
                  </a:lnTo>
                  <a:lnTo>
                    <a:pt x="3370" y="3243"/>
                  </a:lnTo>
                  <a:lnTo>
                    <a:pt x="3391" y="3201"/>
                  </a:lnTo>
                  <a:lnTo>
                    <a:pt x="3453" y="3201"/>
                  </a:lnTo>
                  <a:lnTo>
                    <a:pt x="3642" y="3369"/>
                  </a:lnTo>
                  <a:lnTo>
                    <a:pt x="3788" y="3453"/>
                  </a:lnTo>
                  <a:lnTo>
                    <a:pt x="3809" y="3641"/>
                  </a:lnTo>
                  <a:lnTo>
                    <a:pt x="3809" y="3787"/>
                  </a:lnTo>
                  <a:lnTo>
                    <a:pt x="3956" y="3850"/>
                  </a:lnTo>
                  <a:lnTo>
                    <a:pt x="3956" y="3892"/>
                  </a:lnTo>
                  <a:lnTo>
                    <a:pt x="4102" y="4038"/>
                  </a:lnTo>
                  <a:lnTo>
                    <a:pt x="4269" y="4143"/>
                  </a:lnTo>
                  <a:lnTo>
                    <a:pt x="4290" y="4248"/>
                  </a:lnTo>
                  <a:lnTo>
                    <a:pt x="4269" y="4352"/>
                  </a:lnTo>
                  <a:lnTo>
                    <a:pt x="4332" y="4457"/>
                  </a:lnTo>
                  <a:lnTo>
                    <a:pt x="4311" y="4499"/>
                  </a:lnTo>
                  <a:lnTo>
                    <a:pt x="4123" y="4499"/>
                  </a:lnTo>
                  <a:lnTo>
                    <a:pt x="4060" y="4415"/>
                  </a:lnTo>
                  <a:lnTo>
                    <a:pt x="3893" y="4478"/>
                  </a:lnTo>
                  <a:lnTo>
                    <a:pt x="3788" y="4478"/>
                  </a:lnTo>
                  <a:lnTo>
                    <a:pt x="3767" y="4687"/>
                  </a:lnTo>
                  <a:lnTo>
                    <a:pt x="3767" y="4834"/>
                  </a:lnTo>
                  <a:lnTo>
                    <a:pt x="3704" y="4813"/>
                  </a:lnTo>
                  <a:lnTo>
                    <a:pt x="3600" y="5022"/>
                  </a:lnTo>
                  <a:lnTo>
                    <a:pt x="3600" y="5126"/>
                  </a:lnTo>
                  <a:lnTo>
                    <a:pt x="3495" y="5106"/>
                  </a:lnTo>
                  <a:lnTo>
                    <a:pt x="3432" y="5147"/>
                  </a:lnTo>
                  <a:lnTo>
                    <a:pt x="3537" y="5315"/>
                  </a:lnTo>
                  <a:lnTo>
                    <a:pt x="3684" y="5357"/>
                  </a:lnTo>
                  <a:lnTo>
                    <a:pt x="3893" y="5357"/>
                  </a:lnTo>
                  <a:lnTo>
                    <a:pt x="3976" y="5294"/>
                  </a:lnTo>
                  <a:lnTo>
                    <a:pt x="4165" y="5294"/>
                  </a:lnTo>
                  <a:lnTo>
                    <a:pt x="4269" y="5357"/>
                  </a:lnTo>
                  <a:lnTo>
                    <a:pt x="4290" y="5252"/>
                  </a:lnTo>
                  <a:lnTo>
                    <a:pt x="4228" y="5189"/>
                  </a:lnTo>
                  <a:lnTo>
                    <a:pt x="4228" y="5106"/>
                  </a:lnTo>
                  <a:lnTo>
                    <a:pt x="4228" y="5022"/>
                  </a:lnTo>
                  <a:lnTo>
                    <a:pt x="4290" y="5106"/>
                  </a:lnTo>
                  <a:lnTo>
                    <a:pt x="4374" y="5106"/>
                  </a:lnTo>
                  <a:lnTo>
                    <a:pt x="4583" y="4834"/>
                  </a:lnTo>
                  <a:lnTo>
                    <a:pt x="4541" y="4771"/>
                  </a:lnTo>
                  <a:lnTo>
                    <a:pt x="4604" y="4771"/>
                  </a:lnTo>
                  <a:lnTo>
                    <a:pt x="4730" y="4603"/>
                  </a:lnTo>
                  <a:lnTo>
                    <a:pt x="4730" y="4478"/>
                  </a:lnTo>
                  <a:lnTo>
                    <a:pt x="4813" y="4394"/>
                  </a:lnTo>
                  <a:lnTo>
                    <a:pt x="4939" y="4394"/>
                  </a:lnTo>
                  <a:lnTo>
                    <a:pt x="5064" y="4269"/>
                  </a:lnTo>
                  <a:lnTo>
                    <a:pt x="5127" y="4310"/>
                  </a:lnTo>
                  <a:lnTo>
                    <a:pt x="5127" y="4352"/>
                  </a:lnTo>
                  <a:lnTo>
                    <a:pt x="5232" y="4352"/>
                  </a:lnTo>
                  <a:lnTo>
                    <a:pt x="5274" y="4289"/>
                  </a:lnTo>
                  <a:lnTo>
                    <a:pt x="5336" y="4206"/>
                  </a:lnTo>
                  <a:lnTo>
                    <a:pt x="5357" y="4269"/>
                  </a:lnTo>
                  <a:lnTo>
                    <a:pt x="5441" y="4310"/>
                  </a:lnTo>
                  <a:lnTo>
                    <a:pt x="5525" y="4352"/>
                  </a:lnTo>
                  <a:lnTo>
                    <a:pt x="5692" y="4310"/>
                  </a:lnTo>
                  <a:lnTo>
                    <a:pt x="5567" y="4373"/>
                  </a:lnTo>
                  <a:lnTo>
                    <a:pt x="5483" y="4415"/>
                  </a:lnTo>
                  <a:lnTo>
                    <a:pt x="5378" y="4394"/>
                  </a:lnTo>
                  <a:lnTo>
                    <a:pt x="5211" y="4415"/>
                  </a:lnTo>
                  <a:lnTo>
                    <a:pt x="5064" y="4415"/>
                  </a:lnTo>
                  <a:lnTo>
                    <a:pt x="5127" y="4478"/>
                  </a:lnTo>
                  <a:lnTo>
                    <a:pt x="5336" y="4478"/>
                  </a:lnTo>
                  <a:lnTo>
                    <a:pt x="5483" y="4561"/>
                  </a:lnTo>
                  <a:lnTo>
                    <a:pt x="5462" y="4582"/>
                  </a:lnTo>
                  <a:lnTo>
                    <a:pt x="5420" y="4624"/>
                  </a:lnTo>
                  <a:lnTo>
                    <a:pt x="5483" y="4708"/>
                  </a:lnTo>
                  <a:lnTo>
                    <a:pt x="5567" y="4708"/>
                  </a:lnTo>
                  <a:lnTo>
                    <a:pt x="5671" y="4771"/>
                  </a:lnTo>
                  <a:lnTo>
                    <a:pt x="5797" y="4708"/>
                  </a:lnTo>
                  <a:lnTo>
                    <a:pt x="5943" y="4687"/>
                  </a:lnTo>
                  <a:lnTo>
                    <a:pt x="6069" y="4729"/>
                  </a:lnTo>
                  <a:lnTo>
                    <a:pt x="6173" y="4792"/>
                  </a:lnTo>
                  <a:lnTo>
                    <a:pt x="6194" y="4708"/>
                  </a:lnTo>
                  <a:lnTo>
                    <a:pt x="6257" y="4729"/>
                  </a:lnTo>
                  <a:lnTo>
                    <a:pt x="6278" y="4875"/>
                  </a:lnTo>
                  <a:lnTo>
                    <a:pt x="6362" y="4938"/>
                  </a:lnTo>
                  <a:lnTo>
                    <a:pt x="6299" y="4980"/>
                  </a:lnTo>
                  <a:lnTo>
                    <a:pt x="6111" y="5022"/>
                  </a:lnTo>
                  <a:lnTo>
                    <a:pt x="5943" y="5126"/>
                  </a:lnTo>
                  <a:lnTo>
                    <a:pt x="5797" y="5315"/>
                  </a:lnTo>
                  <a:lnTo>
                    <a:pt x="5901" y="5357"/>
                  </a:lnTo>
                  <a:lnTo>
                    <a:pt x="5985" y="5294"/>
                  </a:lnTo>
                  <a:lnTo>
                    <a:pt x="6111" y="5357"/>
                  </a:lnTo>
                  <a:lnTo>
                    <a:pt x="6173" y="5336"/>
                  </a:lnTo>
                  <a:lnTo>
                    <a:pt x="6362" y="5503"/>
                  </a:lnTo>
                  <a:lnTo>
                    <a:pt x="6383" y="5566"/>
                  </a:lnTo>
                  <a:lnTo>
                    <a:pt x="6299" y="5775"/>
                  </a:lnTo>
                  <a:lnTo>
                    <a:pt x="6278" y="5838"/>
                  </a:lnTo>
                  <a:lnTo>
                    <a:pt x="6383" y="5922"/>
                  </a:lnTo>
                  <a:lnTo>
                    <a:pt x="6592" y="5922"/>
                  </a:lnTo>
                  <a:lnTo>
                    <a:pt x="6780" y="5817"/>
                  </a:lnTo>
                  <a:lnTo>
                    <a:pt x="7031" y="5629"/>
                  </a:lnTo>
                  <a:lnTo>
                    <a:pt x="7220" y="5629"/>
                  </a:lnTo>
                  <a:lnTo>
                    <a:pt x="7324" y="5503"/>
                  </a:lnTo>
                  <a:lnTo>
                    <a:pt x="7450" y="5419"/>
                  </a:lnTo>
                  <a:lnTo>
                    <a:pt x="7680" y="5440"/>
                  </a:lnTo>
                  <a:lnTo>
                    <a:pt x="7889" y="5440"/>
                  </a:lnTo>
                  <a:lnTo>
                    <a:pt x="7952" y="5336"/>
                  </a:lnTo>
                  <a:lnTo>
                    <a:pt x="7889" y="5231"/>
                  </a:lnTo>
                  <a:lnTo>
                    <a:pt x="7952" y="5210"/>
                  </a:lnTo>
                  <a:lnTo>
                    <a:pt x="7994" y="5126"/>
                  </a:lnTo>
                  <a:lnTo>
                    <a:pt x="7847" y="5106"/>
                  </a:lnTo>
                  <a:lnTo>
                    <a:pt x="7659" y="5126"/>
                  </a:lnTo>
                  <a:lnTo>
                    <a:pt x="7638" y="5252"/>
                  </a:lnTo>
                  <a:lnTo>
                    <a:pt x="7513" y="5189"/>
                  </a:lnTo>
                  <a:lnTo>
                    <a:pt x="7450" y="5189"/>
                  </a:lnTo>
                  <a:lnTo>
                    <a:pt x="7345" y="5294"/>
                  </a:lnTo>
                  <a:lnTo>
                    <a:pt x="7303" y="5252"/>
                  </a:lnTo>
                  <a:lnTo>
                    <a:pt x="7010" y="4938"/>
                  </a:lnTo>
                  <a:lnTo>
                    <a:pt x="6948" y="4813"/>
                  </a:lnTo>
                  <a:lnTo>
                    <a:pt x="6885" y="4687"/>
                  </a:lnTo>
                  <a:lnTo>
                    <a:pt x="6822" y="4708"/>
                  </a:lnTo>
                  <a:lnTo>
                    <a:pt x="6885" y="4875"/>
                  </a:lnTo>
                  <a:lnTo>
                    <a:pt x="7094" y="5106"/>
                  </a:lnTo>
                  <a:lnTo>
                    <a:pt x="7261" y="5294"/>
                  </a:lnTo>
                  <a:lnTo>
                    <a:pt x="7220" y="5315"/>
                  </a:lnTo>
                  <a:lnTo>
                    <a:pt x="7094" y="5294"/>
                  </a:lnTo>
                  <a:lnTo>
                    <a:pt x="7031" y="5210"/>
                  </a:lnTo>
                  <a:lnTo>
                    <a:pt x="7010" y="5085"/>
                  </a:lnTo>
                  <a:lnTo>
                    <a:pt x="6927" y="5043"/>
                  </a:lnTo>
                  <a:lnTo>
                    <a:pt x="6885" y="5106"/>
                  </a:lnTo>
                  <a:lnTo>
                    <a:pt x="6885" y="5022"/>
                  </a:lnTo>
                  <a:lnTo>
                    <a:pt x="6822" y="5022"/>
                  </a:lnTo>
                  <a:lnTo>
                    <a:pt x="6780" y="5043"/>
                  </a:lnTo>
                  <a:lnTo>
                    <a:pt x="6780" y="5001"/>
                  </a:lnTo>
                  <a:lnTo>
                    <a:pt x="6822" y="4917"/>
                  </a:lnTo>
                  <a:lnTo>
                    <a:pt x="6801" y="4875"/>
                  </a:lnTo>
                  <a:lnTo>
                    <a:pt x="6717" y="4896"/>
                  </a:lnTo>
                  <a:lnTo>
                    <a:pt x="6676" y="4834"/>
                  </a:lnTo>
                  <a:lnTo>
                    <a:pt x="6592" y="4771"/>
                  </a:lnTo>
                  <a:lnTo>
                    <a:pt x="6404" y="4792"/>
                  </a:lnTo>
                  <a:lnTo>
                    <a:pt x="6320" y="4729"/>
                  </a:lnTo>
                  <a:lnTo>
                    <a:pt x="6362" y="4687"/>
                  </a:lnTo>
                  <a:lnTo>
                    <a:pt x="6487" y="4708"/>
                  </a:lnTo>
                  <a:lnTo>
                    <a:pt x="6529" y="4624"/>
                  </a:lnTo>
                  <a:lnTo>
                    <a:pt x="6634" y="4708"/>
                  </a:lnTo>
                  <a:lnTo>
                    <a:pt x="6738" y="4708"/>
                  </a:lnTo>
                  <a:lnTo>
                    <a:pt x="6780" y="4624"/>
                  </a:lnTo>
                  <a:lnTo>
                    <a:pt x="6885" y="4603"/>
                  </a:lnTo>
                  <a:lnTo>
                    <a:pt x="7052" y="4415"/>
                  </a:lnTo>
                  <a:lnTo>
                    <a:pt x="7052" y="4373"/>
                  </a:lnTo>
                  <a:lnTo>
                    <a:pt x="7136" y="4394"/>
                  </a:lnTo>
                  <a:lnTo>
                    <a:pt x="7136" y="4457"/>
                  </a:lnTo>
                  <a:lnTo>
                    <a:pt x="7031" y="4582"/>
                  </a:lnTo>
                  <a:lnTo>
                    <a:pt x="6989" y="4603"/>
                  </a:lnTo>
                  <a:lnTo>
                    <a:pt x="7010" y="4666"/>
                  </a:lnTo>
                  <a:lnTo>
                    <a:pt x="7094" y="4624"/>
                  </a:lnTo>
                  <a:lnTo>
                    <a:pt x="7220" y="4457"/>
                  </a:lnTo>
                  <a:lnTo>
                    <a:pt x="7241" y="4373"/>
                  </a:lnTo>
                  <a:lnTo>
                    <a:pt x="7157" y="4289"/>
                  </a:lnTo>
                  <a:lnTo>
                    <a:pt x="7136" y="4248"/>
                  </a:lnTo>
                  <a:lnTo>
                    <a:pt x="7199" y="4206"/>
                  </a:lnTo>
                  <a:lnTo>
                    <a:pt x="7261" y="4352"/>
                  </a:lnTo>
                  <a:lnTo>
                    <a:pt x="7345" y="4373"/>
                  </a:lnTo>
                  <a:lnTo>
                    <a:pt x="7450" y="4289"/>
                  </a:lnTo>
                  <a:lnTo>
                    <a:pt x="7617" y="4310"/>
                  </a:lnTo>
                  <a:lnTo>
                    <a:pt x="7722" y="4248"/>
                  </a:lnTo>
                  <a:lnTo>
                    <a:pt x="7868" y="4248"/>
                  </a:lnTo>
                  <a:lnTo>
                    <a:pt x="7973" y="4101"/>
                  </a:lnTo>
                  <a:lnTo>
                    <a:pt x="8057" y="4038"/>
                  </a:lnTo>
                  <a:lnTo>
                    <a:pt x="8182" y="4038"/>
                  </a:lnTo>
                  <a:lnTo>
                    <a:pt x="8203" y="3934"/>
                  </a:lnTo>
                  <a:lnTo>
                    <a:pt x="8287" y="3871"/>
                  </a:lnTo>
                  <a:lnTo>
                    <a:pt x="8454" y="3871"/>
                  </a:lnTo>
                  <a:lnTo>
                    <a:pt x="8580" y="3829"/>
                  </a:lnTo>
                  <a:lnTo>
                    <a:pt x="8663" y="3829"/>
                  </a:lnTo>
                  <a:lnTo>
                    <a:pt x="8663" y="3892"/>
                  </a:lnTo>
                  <a:lnTo>
                    <a:pt x="8768" y="3850"/>
                  </a:lnTo>
                  <a:lnTo>
                    <a:pt x="8789" y="3578"/>
                  </a:lnTo>
                  <a:lnTo>
                    <a:pt x="8873" y="3557"/>
                  </a:lnTo>
                  <a:lnTo>
                    <a:pt x="8998" y="3348"/>
                  </a:lnTo>
                  <a:lnTo>
                    <a:pt x="9291" y="3327"/>
                  </a:lnTo>
                  <a:lnTo>
                    <a:pt x="9396" y="3243"/>
                  </a:lnTo>
                  <a:lnTo>
                    <a:pt x="9354" y="3118"/>
                  </a:lnTo>
                  <a:lnTo>
                    <a:pt x="9438" y="2909"/>
                  </a:lnTo>
                  <a:lnTo>
                    <a:pt x="9417" y="2720"/>
                  </a:lnTo>
                  <a:lnTo>
                    <a:pt x="9228" y="2616"/>
                  </a:lnTo>
                  <a:lnTo>
                    <a:pt x="9291" y="2365"/>
                  </a:lnTo>
                  <a:lnTo>
                    <a:pt x="9396" y="2323"/>
                  </a:lnTo>
                  <a:lnTo>
                    <a:pt x="9500" y="2197"/>
                  </a:lnTo>
                  <a:lnTo>
                    <a:pt x="9500" y="2072"/>
                  </a:lnTo>
                  <a:lnTo>
                    <a:pt x="9417" y="2009"/>
                  </a:lnTo>
                  <a:lnTo>
                    <a:pt x="9354" y="1883"/>
                  </a:lnTo>
                  <a:lnTo>
                    <a:pt x="9291" y="1967"/>
                  </a:lnTo>
                  <a:lnTo>
                    <a:pt x="9103" y="1946"/>
                  </a:lnTo>
                  <a:lnTo>
                    <a:pt x="8935" y="1841"/>
                  </a:lnTo>
                  <a:lnTo>
                    <a:pt x="8810" y="1862"/>
                  </a:lnTo>
                  <a:lnTo>
                    <a:pt x="8705" y="1800"/>
                  </a:lnTo>
                  <a:lnTo>
                    <a:pt x="8559" y="1779"/>
                  </a:lnTo>
                  <a:lnTo>
                    <a:pt x="8349" y="1758"/>
                  </a:lnTo>
                  <a:lnTo>
                    <a:pt x="8266" y="1841"/>
                  </a:lnTo>
                  <a:lnTo>
                    <a:pt x="8203" y="1695"/>
                  </a:lnTo>
                  <a:lnTo>
                    <a:pt x="8057" y="1590"/>
                  </a:lnTo>
                  <a:lnTo>
                    <a:pt x="7931" y="1318"/>
                  </a:lnTo>
                  <a:lnTo>
                    <a:pt x="7826" y="1339"/>
                  </a:lnTo>
                  <a:lnTo>
                    <a:pt x="7638" y="1465"/>
                  </a:lnTo>
                  <a:lnTo>
                    <a:pt x="7513" y="1444"/>
                  </a:lnTo>
                  <a:lnTo>
                    <a:pt x="7366" y="1486"/>
                  </a:lnTo>
                  <a:lnTo>
                    <a:pt x="7220" y="1423"/>
                  </a:lnTo>
                  <a:lnTo>
                    <a:pt x="7115" y="1528"/>
                  </a:lnTo>
                  <a:lnTo>
                    <a:pt x="6843" y="1256"/>
                  </a:lnTo>
                  <a:lnTo>
                    <a:pt x="6780" y="1067"/>
                  </a:lnTo>
                  <a:lnTo>
                    <a:pt x="6780" y="921"/>
                  </a:lnTo>
                  <a:lnTo>
                    <a:pt x="6676" y="921"/>
                  </a:lnTo>
                  <a:lnTo>
                    <a:pt x="6676" y="795"/>
                  </a:lnTo>
                  <a:lnTo>
                    <a:pt x="6529" y="691"/>
                  </a:lnTo>
                  <a:lnTo>
                    <a:pt x="6215" y="732"/>
                  </a:lnTo>
                  <a:lnTo>
                    <a:pt x="6069" y="523"/>
                  </a:lnTo>
                  <a:lnTo>
                    <a:pt x="6111" y="398"/>
                  </a:lnTo>
                  <a:lnTo>
                    <a:pt x="6006" y="293"/>
                  </a:lnTo>
                  <a:lnTo>
                    <a:pt x="5901" y="21"/>
                  </a:lnTo>
                  <a:lnTo>
                    <a:pt x="5776" y="21"/>
                  </a:lnTo>
                  <a:lnTo>
                    <a:pt x="5650" y="105"/>
                  </a:lnTo>
                  <a:lnTo>
                    <a:pt x="5357" y="105"/>
                  </a:lnTo>
                  <a:lnTo>
                    <a:pt x="5064"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9" name="Google Shape;959;p33"/>
            <p:cNvSpPr/>
            <p:nvPr/>
          </p:nvSpPr>
          <p:spPr>
            <a:xfrm>
              <a:off x="4036750" y="2474325"/>
              <a:ext cx="49725" cy="55475"/>
            </a:xfrm>
            <a:custGeom>
              <a:rect b="b" l="l" r="r" t="t"/>
              <a:pathLst>
                <a:path extrusionOk="0" h="2219" w="1989">
                  <a:moveTo>
                    <a:pt x="419" y="0"/>
                  </a:moveTo>
                  <a:lnTo>
                    <a:pt x="398" y="63"/>
                  </a:lnTo>
                  <a:lnTo>
                    <a:pt x="272" y="63"/>
                  </a:lnTo>
                  <a:lnTo>
                    <a:pt x="210" y="105"/>
                  </a:lnTo>
                  <a:lnTo>
                    <a:pt x="105" y="63"/>
                  </a:lnTo>
                  <a:lnTo>
                    <a:pt x="84" y="84"/>
                  </a:lnTo>
                  <a:lnTo>
                    <a:pt x="0" y="63"/>
                  </a:lnTo>
                  <a:lnTo>
                    <a:pt x="42" y="210"/>
                  </a:lnTo>
                  <a:lnTo>
                    <a:pt x="0" y="272"/>
                  </a:lnTo>
                  <a:lnTo>
                    <a:pt x="42" y="419"/>
                  </a:lnTo>
                  <a:lnTo>
                    <a:pt x="251" y="377"/>
                  </a:lnTo>
                  <a:lnTo>
                    <a:pt x="314" y="628"/>
                  </a:lnTo>
                  <a:lnTo>
                    <a:pt x="565" y="837"/>
                  </a:lnTo>
                  <a:lnTo>
                    <a:pt x="586" y="942"/>
                  </a:lnTo>
                  <a:lnTo>
                    <a:pt x="900" y="1214"/>
                  </a:lnTo>
                  <a:lnTo>
                    <a:pt x="921" y="1360"/>
                  </a:lnTo>
                  <a:lnTo>
                    <a:pt x="1026" y="1528"/>
                  </a:lnTo>
                  <a:lnTo>
                    <a:pt x="1005" y="2072"/>
                  </a:lnTo>
                  <a:lnTo>
                    <a:pt x="1088" y="2218"/>
                  </a:lnTo>
                  <a:lnTo>
                    <a:pt x="1151" y="2177"/>
                  </a:lnTo>
                  <a:lnTo>
                    <a:pt x="1256" y="2197"/>
                  </a:lnTo>
                  <a:lnTo>
                    <a:pt x="1256" y="2093"/>
                  </a:lnTo>
                  <a:lnTo>
                    <a:pt x="1360" y="1884"/>
                  </a:lnTo>
                  <a:lnTo>
                    <a:pt x="1423" y="1905"/>
                  </a:lnTo>
                  <a:lnTo>
                    <a:pt x="1423" y="1758"/>
                  </a:lnTo>
                  <a:lnTo>
                    <a:pt x="1444" y="1549"/>
                  </a:lnTo>
                  <a:lnTo>
                    <a:pt x="1549" y="1549"/>
                  </a:lnTo>
                  <a:lnTo>
                    <a:pt x="1716" y="1486"/>
                  </a:lnTo>
                  <a:lnTo>
                    <a:pt x="1779" y="1570"/>
                  </a:lnTo>
                  <a:lnTo>
                    <a:pt x="1967" y="1570"/>
                  </a:lnTo>
                  <a:lnTo>
                    <a:pt x="1988" y="1528"/>
                  </a:lnTo>
                  <a:lnTo>
                    <a:pt x="1925" y="1423"/>
                  </a:lnTo>
                  <a:lnTo>
                    <a:pt x="1946" y="1319"/>
                  </a:lnTo>
                  <a:lnTo>
                    <a:pt x="1925" y="1214"/>
                  </a:lnTo>
                  <a:lnTo>
                    <a:pt x="1758" y="1109"/>
                  </a:lnTo>
                  <a:lnTo>
                    <a:pt x="1612" y="963"/>
                  </a:lnTo>
                  <a:lnTo>
                    <a:pt x="1612" y="921"/>
                  </a:lnTo>
                  <a:lnTo>
                    <a:pt x="1465" y="858"/>
                  </a:lnTo>
                  <a:lnTo>
                    <a:pt x="1465" y="712"/>
                  </a:lnTo>
                  <a:lnTo>
                    <a:pt x="1444" y="524"/>
                  </a:lnTo>
                  <a:lnTo>
                    <a:pt x="1298" y="440"/>
                  </a:lnTo>
                  <a:lnTo>
                    <a:pt x="1109" y="272"/>
                  </a:lnTo>
                  <a:lnTo>
                    <a:pt x="1047" y="272"/>
                  </a:lnTo>
                  <a:lnTo>
                    <a:pt x="1026" y="314"/>
                  </a:lnTo>
                  <a:lnTo>
                    <a:pt x="837" y="314"/>
                  </a:lnTo>
                  <a:lnTo>
                    <a:pt x="670" y="126"/>
                  </a:lnTo>
                  <a:lnTo>
                    <a:pt x="523" y="126"/>
                  </a:lnTo>
                  <a:lnTo>
                    <a:pt x="419"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0" name="Google Shape;960;p33"/>
            <p:cNvSpPr/>
            <p:nvPr/>
          </p:nvSpPr>
          <p:spPr>
            <a:xfrm>
              <a:off x="3957250" y="2483750"/>
              <a:ext cx="127650" cy="81625"/>
            </a:xfrm>
            <a:custGeom>
              <a:rect b="b" l="l" r="r" t="t"/>
              <a:pathLst>
                <a:path extrusionOk="0" h="3265" w="5106">
                  <a:moveTo>
                    <a:pt x="3431" y="0"/>
                  </a:moveTo>
                  <a:lnTo>
                    <a:pt x="3076" y="63"/>
                  </a:lnTo>
                  <a:lnTo>
                    <a:pt x="2950" y="147"/>
                  </a:lnTo>
                  <a:lnTo>
                    <a:pt x="2553" y="209"/>
                  </a:lnTo>
                  <a:lnTo>
                    <a:pt x="2448" y="335"/>
                  </a:lnTo>
                  <a:lnTo>
                    <a:pt x="2323" y="335"/>
                  </a:lnTo>
                  <a:lnTo>
                    <a:pt x="2176" y="377"/>
                  </a:lnTo>
                  <a:lnTo>
                    <a:pt x="2030" y="335"/>
                  </a:lnTo>
                  <a:lnTo>
                    <a:pt x="1988" y="230"/>
                  </a:lnTo>
                  <a:lnTo>
                    <a:pt x="1820" y="167"/>
                  </a:lnTo>
                  <a:lnTo>
                    <a:pt x="1674" y="147"/>
                  </a:lnTo>
                  <a:lnTo>
                    <a:pt x="1465" y="42"/>
                  </a:lnTo>
                  <a:lnTo>
                    <a:pt x="1360" y="42"/>
                  </a:lnTo>
                  <a:lnTo>
                    <a:pt x="1276" y="126"/>
                  </a:lnTo>
                  <a:lnTo>
                    <a:pt x="1151" y="126"/>
                  </a:lnTo>
                  <a:lnTo>
                    <a:pt x="1172" y="147"/>
                  </a:lnTo>
                  <a:lnTo>
                    <a:pt x="1130" y="272"/>
                  </a:lnTo>
                  <a:lnTo>
                    <a:pt x="962" y="314"/>
                  </a:lnTo>
                  <a:lnTo>
                    <a:pt x="858" y="544"/>
                  </a:lnTo>
                  <a:lnTo>
                    <a:pt x="732" y="879"/>
                  </a:lnTo>
                  <a:lnTo>
                    <a:pt x="523" y="1193"/>
                  </a:lnTo>
                  <a:lnTo>
                    <a:pt x="544" y="1297"/>
                  </a:lnTo>
                  <a:lnTo>
                    <a:pt x="439" y="1402"/>
                  </a:lnTo>
                  <a:lnTo>
                    <a:pt x="293" y="1381"/>
                  </a:lnTo>
                  <a:lnTo>
                    <a:pt x="230" y="1486"/>
                  </a:lnTo>
                  <a:lnTo>
                    <a:pt x="126" y="1507"/>
                  </a:lnTo>
                  <a:lnTo>
                    <a:pt x="0" y="1632"/>
                  </a:lnTo>
                  <a:lnTo>
                    <a:pt x="126" y="1674"/>
                  </a:lnTo>
                  <a:lnTo>
                    <a:pt x="146" y="1737"/>
                  </a:lnTo>
                  <a:lnTo>
                    <a:pt x="335" y="1946"/>
                  </a:lnTo>
                  <a:lnTo>
                    <a:pt x="356" y="2051"/>
                  </a:lnTo>
                  <a:lnTo>
                    <a:pt x="523" y="2134"/>
                  </a:lnTo>
                  <a:lnTo>
                    <a:pt x="670" y="2260"/>
                  </a:lnTo>
                  <a:lnTo>
                    <a:pt x="607" y="2406"/>
                  </a:lnTo>
                  <a:lnTo>
                    <a:pt x="628" y="2448"/>
                  </a:lnTo>
                  <a:lnTo>
                    <a:pt x="837" y="2532"/>
                  </a:lnTo>
                  <a:lnTo>
                    <a:pt x="879" y="2616"/>
                  </a:lnTo>
                  <a:lnTo>
                    <a:pt x="983" y="2574"/>
                  </a:lnTo>
                  <a:lnTo>
                    <a:pt x="1088" y="2657"/>
                  </a:lnTo>
                  <a:lnTo>
                    <a:pt x="1172" y="2532"/>
                  </a:lnTo>
                  <a:lnTo>
                    <a:pt x="1381" y="2553"/>
                  </a:lnTo>
                  <a:lnTo>
                    <a:pt x="1276" y="2678"/>
                  </a:lnTo>
                  <a:lnTo>
                    <a:pt x="1297" y="2762"/>
                  </a:lnTo>
                  <a:lnTo>
                    <a:pt x="1339" y="2888"/>
                  </a:lnTo>
                  <a:lnTo>
                    <a:pt x="1486" y="2888"/>
                  </a:lnTo>
                  <a:lnTo>
                    <a:pt x="1569" y="2971"/>
                  </a:lnTo>
                  <a:lnTo>
                    <a:pt x="1569" y="3055"/>
                  </a:lnTo>
                  <a:lnTo>
                    <a:pt x="1507" y="3097"/>
                  </a:lnTo>
                  <a:lnTo>
                    <a:pt x="1590" y="3201"/>
                  </a:lnTo>
                  <a:lnTo>
                    <a:pt x="1716" y="3139"/>
                  </a:lnTo>
                  <a:lnTo>
                    <a:pt x="1883" y="3139"/>
                  </a:lnTo>
                  <a:lnTo>
                    <a:pt x="1925" y="3201"/>
                  </a:lnTo>
                  <a:lnTo>
                    <a:pt x="1988" y="3180"/>
                  </a:lnTo>
                  <a:lnTo>
                    <a:pt x="2197" y="3264"/>
                  </a:lnTo>
                  <a:lnTo>
                    <a:pt x="2343" y="3180"/>
                  </a:lnTo>
                  <a:lnTo>
                    <a:pt x="2490" y="3201"/>
                  </a:lnTo>
                  <a:lnTo>
                    <a:pt x="2553" y="3160"/>
                  </a:lnTo>
                  <a:lnTo>
                    <a:pt x="2699" y="3201"/>
                  </a:lnTo>
                  <a:lnTo>
                    <a:pt x="2804" y="3201"/>
                  </a:lnTo>
                  <a:lnTo>
                    <a:pt x="3013" y="3243"/>
                  </a:lnTo>
                  <a:lnTo>
                    <a:pt x="3076" y="3180"/>
                  </a:lnTo>
                  <a:lnTo>
                    <a:pt x="3222" y="3139"/>
                  </a:lnTo>
                  <a:lnTo>
                    <a:pt x="3264" y="3055"/>
                  </a:lnTo>
                  <a:lnTo>
                    <a:pt x="3599" y="2888"/>
                  </a:lnTo>
                  <a:lnTo>
                    <a:pt x="3766" y="2867"/>
                  </a:lnTo>
                  <a:lnTo>
                    <a:pt x="3955" y="2888"/>
                  </a:lnTo>
                  <a:lnTo>
                    <a:pt x="4122" y="2971"/>
                  </a:lnTo>
                  <a:lnTo>
                    <a:pt x="4185" y="3034"/>
                  </a:lnTo>
                  <a:lnTo>
                    <a:pt x="4289" y="2992"/>
                  </a:lnTo>
                  <a:lnTo>
                    <a:pt x="4436" y="3055"/>
                  </a:lnTo>
                  <a:lnTo>
                    <a:pt x="4478" y="3139"/>
                  </a:lnTo>
                  <a:lnTo>
                    <a:pt x="4603" y="3139"/>
                  </a:lnTo>
                  <a:lnTo>
                    <a:pt x="4582" y="2992"/>
                  </a:lnTo>
                  <a:lnTo>
                    <a:pt x="4624" y="2888"/>
                  </a:lnTo>
                  <a:lnTo>
                    <a:pt x="4624" y="2720"/>
                  </a:lnTo>
                  <a:lnTo>
                    <a:pt x="4603" y="2636"/>
                  </a:lnTo>
                  <a:lnTo>
                    <a:pt x="4645" y="2553"/>
                  </a:lnTo>
                  <a:lnTo>
                    <a:pt x="4708" y="2427"/>
                  </a:lnTo>
                  <a:lnTo>
                    <a:pt x="4896" y="2427"/>
                  </a:lnTo>
                  <a:lnTo>
                    <a:pt x="5022" y="2406"/>
                  </a:lnTo>
                  <a:lnTo>
                    <a:pt x="5105" y="2239"/>
                  </a:lnTo>
                  <a:lnTo>
                    <a:pt x="5105" y="2155"/>
                  </a:lnTo>
                  <a:lnTo>
                    <a:pt x="5043" y="2113"/>
                  </a:lnTo>
                  <a:lnTo>
                    <a:pt x="5105" y="2051"/>
                  </a:lnTo>
                  <a:lnTo>
                    <a:pt x="5001" y="1988"/>
                  </a:lnTo>
                  <a:lnTo>
                    <a:pt x="4812" y="1988"/>
                  </a:lnTo>
                  <a:lnTo>
                    <a:pt x="4729" y="2051"/>
                  </a:lnTo>
                  <a:lnTo>
                    <a:pt x="4520" y="2051"/>
                  </a:lnTo>
                  <a:lnTo>
                    <a:pt x="4373" y="2009"/>
                  </a:lnTo>
                  <a:lnTo>
                    <a:pt x="4268" y="1841"/>
                  </a:lnTo>
                  <a:lnTo>
                    <a:pt x="4185" y="1695"/>
                  </a:lnTo>
                  <a:lnTo>
                    <a:pt x="4206" y="1151"/>
                  </a:lnTo>
                  <a:lnTo>
                    <a:pt x="4101" y="983"/>
                  </a:lnTo>
                  <a:lnTo>
                    <a:pt x="4080" y="837"/>
                  </a:lnTo>
                  <a:lnTo>
                    <a:pt x="3766" y="565"/>
                  </a:lnTo>
                  <a:lnTo>
                    <a:pt x="3745" y="460"/>
                  </a:lnTo>
                  <a:lnTo>
                    <a:pt x="3494" y="251"/>
                  </a:lnTo>
                  <a:lnTo>
                    <a:pt x="3431"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1" name="Google Shape;961;p33"/>
            <p:cNvSpPr/>
            <p:nvPr/>
          </p:nvSpPr>
          <p:spPr>
            <a:xfrm>
              <a:off x="3989150" y="2555400"/>
              <a:ext cx="83725" cy="52850"/>
            </a:xfrm>
            <a:custGeom>
              <a:rect b="b" l="l" r="r" t="t"/>
              <a:pathLst>
                <a:path extrusionOk="0" h="2114" w="3349">
                  <a:moveTo>
                    <a:pt x="2490" y="1"/>
                  </a:moveTo>
                  <a:lnTo>
                    <a:pt x="2323" y="22"/>
                  </a:lnTo>
                  <a:lnTo>
                    <a:pt x="1988" y="189"/>
                  </a:lnTo>
                  <a:lnTo>
                    <a:pt x="1946" y="273"/>
                  </a:lnTo>
                  <a:lnTo>
                    <a:pt x="1800" y="314"/>
                  </a:lnTo>
                  <a:lnTo>
                    <a:pt x="1737" y="377"/>
                  </a:lnTo>
                  <a:lnTo>
                    <a:pt x="1528" y="335"/>
                  </a:lnTo>
                  <a:lnTo>
                    <a:pt x="1423" y="335"/>
                  </a:lnTo>
                  <a:lnTo>
                    <a:pt x="1277" y="294"/>
                  </a:lnTo>
                  <a:lnTo>
                    <a:pt x="1214" y="335"/>
                  </a:lnTo>
                  <a:lnTo>
                    <a:pt x="1067" y="314"/>
                  </a:lnTo>
                  <a:lnTo>
                    <a:pt x="921" y="398"/>
                  </a:lnTo>
                  <a:lnTo>
                    <a:pt x="712" y="314"/>
                  </a:lnTo>
                  <a:lnTo>
                    <a:pt x="649" y="335"/>
                  </a:lnTo>
                  <a:lnTo>
                    <a:pt x="607" y="273"/>
                  </a:lnTo>
                  <a:lnTo>
                    <a:pt x="440" y="273"/>
                  </a:lnTo>
                  <a:lnTo>
                    <a:pt x="314" y="335"/>
                  </a:lnTo>
                  <a:lnTo>
                    <a:pt x="231" y="231"/>
                  </a:lnTo>
                  <a:lnTo>
                    <a:pt x="293" y="189"/>
                  </a:lnTo>
                  <a:lnTo>
                    <a:pt x="293" y="105"/>
                  </a:lnTo>
                  <a:lnTo>
                    <a:pt x="210" y="22"/>
                  </a:lnTo>
                  <a:lnTo>
                    <a:pt x="63" y="22"/>
                  </a:lnTo>
                  <a:lnTo>
                    <a:pt x="84" y="126"/>
                  </a:lnTo>
                  <a:lnTo>
                    <a:pt x="0" y="210"/>
                  </a:lnTo>
                  <a:lnTo>
                    <a:pt x="63" y="440"/>
                  </a:lnTo>
                  <a:lnTo>
                    <a:pt x="231" y="628"/>
                  </a:lnTo>
                  <a:lnTo>
                    <a:pt x="314" y="754"/>
                  </a:lnTo>
                  <a:lnTo>
                    <a:pt x="272" y="900"/>
                  </a:lnTo>
                  <a:lnTo>
                    <a:pt x="63" y="1068"/>
                  </a:lnTo>
                  <a:lnTo>
                    <a:pt x="84" y="1172"/>
                  </a:lnTo>
                  <a:lnTo>
                    <a:pt x="168" y="1277"/>
                  </a:lnTo>
                  <a:lnTo>
                    <a:pt x="105" y="1382"/>
                  </a:lnTo>
                  <a:lnTo>
                    <a:pt x="335" y="1570"/>
                  </a:lnTo>
                  <a:lnTo>
                    <a:pt x="503" y="1842"/>
                  </a:lnTo>
                  <a:lnTo>
                    <a:pt x="523" y="1988"/>
                  </a:lnTo>
                  <a:lnTo>
                    <a:pt x="523" y="2093"/>
                  </a:lnTo>
                  <a:lnTo>
                    <a:pt x="607" y="2114"/>
                  </a:lnTo>
                  <a:lnTo>
                    <a:pt x="795" y="2114"/>
                  </a:lnTo>
                  <a:lnTo>
                    <a:pt x="942" y="2093"/>
                  </a:lnTo>
                  <a:lnTo>
                    <a:pt x="1026" y="1988"/>
                  </a:lnTo>
                  <a:lnTo>
                    <a:pt x="1172" y="2009"/>
                  </a:lnTo>
                  <a:lnTo>
                    <a:pt x="1319" y="2009"/>
                  </a:lnTo>
                  <a:lnTo>
                    <a:pt x="1339" y="2114"/>
                  </a:lnTo>
                  <a:lnTo>
                    <a:pt x="1444" y="2114"/>
                  </a:lnTo>
                  <a:lnTo>
                    <a:pt x="1528" y="2051"/>
                  </a:lnTo>
                  <a:lnTo>
                    <a:pt x="1653" y="2051"/>
                  </a:lnTo>
                  <a:lnTo>
                    <a:pt x="1737" y="2114"/>
                  </a:lnTo>
                  <a:lnTo>
                    <a:pt x="1863" y="2072"/>
                  </a:lnTo>
                  <a:lnTo>
                    <a:pt x="2093" y="2072"/>
                  </a:lnTo>
                  <a:lnTo>
                    <a:pt x="2176" y="2009"/>
                  </a:lnTo>
                  <a:lnTo>
                    <a:pt x="2114" y="1905"/>
                  </a:lnTo>
                  <a:lnTo>
                    <a:pt x="2114" y="1779"/>
                  </a:lnTo>
                  <a:lnTo>
                    <a:pt x="2281" y="1675"/>
                  </a:lnTo>
                  <a:lnTo>
                    <a:pt x="2323" y="1675"/>
                  </a:lnTo>
                  <a:lnTo>
                    <a:pt x="2427" y="1570"/>
                  </a:lnTo>
                  <a:lnTo>
                    <a:pt x="2511" y="1570"/>
                  </a:lnTo>
                  <a:lnTo>
                    <a:pt x="2595" y="1486"/>
                  </a:lnTo>
                  <a:lnTo>
                    <a:pt x="2741" y="1486"/>
                  </a:lnTo>
                  <a:lnTo>
                    <a:pt x="2909" y="1633"/>
                  </a:lnTo>
                  <a:lnTo>
                    <a:pt x="3013" y="1549"/>
                  </a:lnTo>
                  <a:lnTo>
                    <a:pt x="3118" y="1570"/>
                  </a:lnTo>
                  <a:lnTo>
                    <a:pt x="3034" y="1444"/>
                  </a:lnTo>
                  <a:lnTo>
                    <a:pt x="2930" y="1256"/>
                  </a:lnTo>
                  <a:lnTo>
                    <a:pt x="2825" y="1256"/>
                  </a:lnTo>
                  <a:lnTo>
                    <a:pt x="2804" y="1172"/>
                  </a:lnTo>
                  <a:lnTo>
                    <a:pt x="2951" y="1068"/>
                  </a:lnTo>
                  <a:lnTo>
                    <a:pt x="3013" y="942"/>
                  </a:lnTo>
                  <a:lnTo>
                    <a:pt x="2992" y="712"/>
                  </a:lnTo>
                  <a:lnTo>
                    <a:pt x="3139" y="545"/>
                  </a:lnTo>
                  <a:lnTo>
                    <a:pt x="3244" y="586"/>
                  </a:lnTo>
                  <a:lnTo>
                    <a:pt x="3327" y="503"/>
                  </a:lnTo>
                  <a:lnTo>
                    <a:pt x="3348" y="294"/>
                  </a:lnTo>
                  <a:lnTo>
                    <a:pt x="3327" y="273"/>
                  </a:lnTo>
                  <a:lnTo>
                    <a:pt x="3202" y="273"/>
                  </a:lnTo>
                  <a:lnTo>
                    <a:pt x="3160" y="189"/>
                  </a:lnTo>
                  <a:lnTo>
                    <a:pt x="3013" y="126"/>
                  </a:lnTo>
                  <a:lnTo>
                    <a:pt x="2909" y="168"/>
                  </a:lnTo>
                  <a:lnTo>
                    <a:pt x="2846" y="105"/>
                  </a:lnTo>
                  <a:lnTo>
                    <a:pt x="2679" y="22"/>
                  </a:lnTo>
                  <a:lnTo>
                    <a:pt x="2490"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962" name="Google Shape;962;p33"/>
            <p:cNvGrpSpPr/>
            <p:nvPr/>
          </p:nvGrpSpPr>
          <p:grpSpPr>
            <a:xfrm>
              <a:off x="3866750" y="2520350"/>
              <a:ext cx="78475" cy="60700"/>
              <a:chOff x="3866750" y="2520350"/>
              <a:chExt cx="78475" cy="60700"/>
            </a:xfrm>
          </p:grpSpPr>
          <p:sp>
            <p:nvSpPr>
              <p:cNvPr id="963" name="Google Shape;963;p33"/>
              <p:cNvSpPr/>
              <p:nvPr/>
            </p:nvSpPr>
            <p:spPr>
              <a:xfrm>
                <a:off x="3877200" y="2546500"/>
                <a:ext cx="4725" cy="6300"/>
              </a:xfrm>
              <a:custGeom>
                <a:rect b="b" l="l" r="r" t="t"/>
                <a:pathLst>
                  <a:path extrusionOk="0" h="252" w="189">
                    <a:moveTo>
                      <a:pt x="1" y="1"/>
                    </a:moveTo>
                    <a:lnTo>
                      <a:pt x="84" y="126"/>
                    </a:lnTo>
                    <a:lnTo>
                      <a:pt x="63" y="147"/>
                    </a:lnTo>
                    <a:lnTo>
                      <a:pt x="168" y="252"/>
                    </a:lnTo>
                    <a:lnTo>
                      <a:pt x="189" y="252"/>
                    </a:lnTo>
                    <a:lnTo>
                      <a:pt x="168" y="106"/>
                    </a:lnTo>
                    <a:lnTo>
                      <a:pt x="1"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4" name="Google Shape;964;p33"/>
              <p:cNvSpPr/>
              <p:nvPr/>
            </p:nvSpPr>
            <p:spPr>
              <a:xfrm>
                <a:off x="3882425" y="2554350"/>
                <a:ext cx="2650" cy="3175"/>
              </a:xfrm>
              <a:custGeom>
                <a:rect b="b" l="l" r="r" t="t"/>
                <a:pathLst>
                  <a:path extrusionOk="0" h="127" w="106">
                    <a:moveTo>
                      <a:pt x="1" y="1"/>
                    </a:moveTo>
                    <a:lnTo>
                      <a:pt x="106" y="126"/>
                    </a:lnTo>
                    <a:lnTo>
                      <a:pt x="85" y="43"/>
                    </a:lnTo>
                    <a:lnTo>
                      <a:pt x="1"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5" name="Google Shape;965;p33"/>
              <p:cNvSpPr/>
              <p:nvPr/>
            </p:nvSpPr>
            <p:spPr>
              <a:xfrm>
                <a:off x="3866750" y="2520350"/>
                <a:ext cx="78475" cy="60700"/>
              </a:xfrm>
              <a:custGeom>
                <a:rect b="b" l="l" r="r" t="t"/>
                <a:pathLst>
                  <a:path extrusionOk="0" h="2428" w="3139">
                    <a:moveTo>
                      <a:pt x="1653" y="1"/>
                    </a:moveTo>
                    <a:lnTo>
                      <a:pt x="1653" y="22"/>
                    </a:lnTo>
                    <a:lnTo>
                      <a:pt x="1402" y="22"/>
                    </a:lnTo>
                    <a:lnTo>
                      <a:pt x="1046" y="210"/>
                    </a:lnTo>
                    <a:lnTo>
                      <a:pt x="1025" y="356"/>
                    </a:lnTo>
                    <a:lnTo>
                      <a:pt x="837" y="440"/>
                    </a:lnTo>
                    <a:lnTo>
                      <a:pt x="816" y="649"/>
                    </a:lnTo>
                    <a:lnTo>
                      <a:pt x="691" y="649"/>
                    </a:lnTo>
                    <a:lnTo>
                      <a:pt x="481" y="545"/>
                    </a:lnTo>
                    <a:lnTo>
                      <a:pt x="356" y="587"/>
                    </a:lnTo>
                    <a:lnTo>
                      <a:pt x="209" y="691"/>
                    </a:lnTo>
                    <a:lnTo>
                      <a:pt x="0" y="691"/>
                    </a:lnTo>
                    <a:lnTo>
                      <a:pt x="0" y="733"/>
                    </a:lnTo>
                    <a:lnTo>
                      <a:pt x="42" y="942"/>
                    </a:lnTo>
                    <a:lnTo>
                      <a:pt x="168" y="1068"/>
                    </a:lnTo>
                    <a:lnTo>
                      <a:pt x="168" y="1110"/>
                    </a:lnTo>
                    <a:lnTo>
                      <a:pt x="209" y="1152"/>
                    </a:lnTo>
                    <a:lnTo>
                      <a:pt x="356" y="942"/>
                    </a:lnTo>
                    <a:lnTo>
                      <a:pt x="377" y="796"/>
                    </a:lnTo>
                    <a:lnTo>
                      <a:pt x="461" y="691"/>
                    </a:lnTo>
                    <a:lnTo>
                      <a:pt x="607" y="691"/>
                    </a:lnTo>
                    <a:lnTo>
                      <a:pt x="628" y="796"/>
                    </a:lnTo>
                    <a:lnTo>
                      <a:pt x="733" y="900"/>
                    </a:lnTo>
                    <a:lnTo>
                      <a:pt x="774" y="1068"/>
                    </a:lnTo>
                    <a:lnTo>
                      <a:pt x="879" y="1256"/>
                    </a:lnTo>
                    <a:lnTo>
                      <a:pt x="1025" y="1403"/>
                    </a:lnTo>
                    <a:lnTo>
                      <a:pt x="1088" y="1403"/>
                    </a:lnTo>
                    <a:lnTo>
                      <a:pt x="1193" y="1507"/>
                    </a:lnTo>
                    <a:lnTo>
                      <a:pt x="1088" y="1486"/>
                    </a:lnTo>
                    <a:lnTo>
                      <a:pt x="1005" y="1507"/>
                    </a:lnTo>
                    <a:lnTo>
                      <a:pt x="942" y="1591"/>
                    </a:lnTo>
                    <a:lnTo>
                      <a:pt x="1005" y="1696"/>
                    </a:lnTo>
                    <a:lnTo>
                      <a:pt x="1130" y="1696"/>
                    </a:lnTo>
                    <a:lnTo>
                      <a:pt x="1256" y="1821"/>
                    </a:lnTo>
                    <a:lnTo>
                      <a:pt x="1360" y="1842"/>
                    </a:lnTo>
                    <a:lnTo>
                      <a:pt x="1423" y="1947"/>
                    </a:lnTo>
                    <a:lnTo>
                      <a:pt x="1465" y="2030"/>
                    </a:lnTo>
                    <a:lnTo>
                      <a:pt x="1611" y="2009"/>
                    </a:lnTo>
                    <a:lnTo>
                      <a:pt x="1862" y="2030"/>
                    </a:lnTo>
                    <a:lnTo>
                      <a:pt x="1988" y="2093"/>
                    </a:lnTo>
                    <a:lnTo>
                      <a:pt x="2281" y="2365"/>
                    </a:lnTo>
                    <a:lnTo>
                      <a:pt x="2197" y="2407"/>
                    </a:lnTo>
                    <a:lnTo>
                      <a:pt x="2072" y="2323"/>
                    </a:lnTo>
                    <a:lnTo>
                      <a:pt x="2155" y="2407"/>
                    </a:lnTo>
                    <a:lnTo>
                      <a:pt x="2260" y="2428"/>
                    </a:lnTo>
                    <a:lnTo>
                      <a:pt x="2302" y="2344"/>
                    </a:lnTo>
                    <a:lnTo>
                      <a:pt x="1925" y="1884"/>
                    </a:lnTo>
                    <a:lnTo>
                      <a:pt x="1444" y="1486"/>
                    </a:lnTo>
                    <a:lnTo>
                      <a:pt x="1423" y="1403"/>
                    </a:lnTo>
                    <a:lnTo>
                      <a:pt x="1465" y="1382"/>
                    </a:lnTo>
                    <a:lnTo>
                      <a:pt x="1402" y="1277"/>
                    </a:lnTo>
                    <a:lnTo>
                      <a:pt x="1360" y="1172"/>
                    </a:lnTo>
                    <a:lnTo>
                      <a:pt x="1235" y="1047"/>
                    </a:lnTo>
                    <a:lnTo>
                      <a:pt x="1193" y="1047"/>
                    </a:lnTo>
                    <a:lnTo>
                      <a:pt x="1151" y="963"/>
                    </a:lnTo>
                    <a:lnTo>
                      <a:pt x="1214" y="900"/>
                    </a:lnTo>
                    <a:lnTo>
                      <a:pt x="1214" y="775"/>
                    </a:lnTo>
                    <a:lnTo>
                      <a:pt x="1256" y="733"/>
                    </a:lnTo>
                    <a:lnTo>
                      <a:pt x="1402" y="838"/>
                    </a:lnTo>
                    <a:lnTo>
                      <a:pt x="1444" y="900"/>
                    </a:lnTo>
                    <a:lnTo>
                      <a:pt x="1528" y="880"/>
                    </a:lnTo>
                    <a:lnTo>
                      <a:pt x="1528" y="796"/>
                    </a:lnTo>
                    <a:lnTo>
                      <a:pt x="1632" y="775"/>
                    </a:lnTo>
                    <a:lnTo>
                      <a:pt x="1716" y="796"/>
                    </a:lnTo>
                    <a:lnTo>
                      <a:pt x="1758" y="733"/>
                    </a:lnTo>
                    <a:lnTo>
                      <a:pt x="1841" y="775"/>
                    </a:lnTo>
                    <a:lnTo>
                      <a:pt x="1883" y="733"/>
                    </a:lnTo>
                    <a:lnTo>
                      <a:pt x="1988" y="754"/>
                    </a:lnTo>
                    <a:lnTo>
                      <a:pt x="2051" y="859"/>
                    </a:lnTo>
                    <a:lnTo>
                      <a:pt x="2093" y="796"/>
                    </a:lnTo>
                    <a:lnTo>
                      <a:pt x="2239" y="859"/>
                    </a:lnTo>
                    <a:lnTo>
                      <a:pt x="2344" y="796"/>
                    </a:lnTo>
                    <a:lnTo>
                      <a:pt x="2365" y="859"/>
                    </a:lnTo>
                    <a:lnTo>
                      <a:pt x="2490" y="838"/>
                    </a:lnTo>
                    <a:lnTo>
                      <a:pt x="2616" y="880"/>
                    </a:lnTo>
                    <a:lnTo>
                      <a:pt x="2699" y="859"/>
                    </a:lnTo>
                    <a:lnTo>
                      <a:pt x="2804" y="963"/>
                    </a:lnTo>
                    <a:lnTo>
                      <a:pt x="2971" y="963"/>
                    </a:lnTo>
                    <a:lnTo>
                      <a:pt x="2992" y="984"/>
                    </a:lnTo>
                    <a:lnTo>
                      <a:pt x="2971" y="880"/>
                    </a:lnTo>
                    <a:lnTo>
                      <a:pt x="3097" y="859"/>
                    </a:lnTo>
                    <a:lnTo>
                      <a:pt x="3139" y="859"/>
                    </a:lnTo>
                    <a:lnTo>
                      <a:pt x="3139" y="796"/>
                    </a:lnTo>
                    <a:lnTo>
                      <a:pt x="3034" y="775"/>
                    </a:lnTo>
                    <a:lnTo>
                      <a:pt x="2971" y="733"/>
                    </a:lnTo>
                    <a:lnTo>
                      <a:pt x="2930" y="566"/>
                    </a:lnTo>
                    <a:lnTo>
                      <a:pt x="2888" y="419"/>
                    </a:lnTo>
                    <a:lnTo>
                      <a:pt x="2804" y="356"/>
                    </a:lnTo>
                    <a:lnTo>
                      <a:pt x="2699" y="482"/>
                    </a:lnTo>
                    <a:lnTo>
                      <a:pt x="2490" y="419"/>
                    </a:lnTo>
                    <a:lnTo>
                      <a:pt x="2197" y="356"/>
                    </a:lnTo>
                    <a:lnTo>
                      <a:pt x="2093" y="273"/>
                    </a:lnTo>
                    <a:lnTo>
                      <a:pt x="1988" y="231"/>
                    </a:lnTo>
                    <a:lnTo>
                      <a:pt x="1737" y="22"/>
                    </a:lnTo>
                    <a:lnTo>
                      <a:pt x="1653"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6" name="Google Shape;966;p33"/>
              <p:cNvSpPr/>
              <p:nvPr/>
            </p:nvSpPr>
            <p:spPr>
              <a:xfrm>
                <a:off x="3886100" y="2558550"/>
                <a:ext cx="3675" cy="5250"/>
              </a:xfrm>
              <a:custGeom>
                <a:rect b="b" l="l" r="r" t="t"/>
                <a:pathLst>
                  <a:path extrusionOk="0" h="210" w="147">
                    <a:moveTo>
                      <a:pt x="0" y="0"/>
                    </a:moveTo>
                    <a:lnTo>
                      <a:pt x="147" y="209"/>
                    </a:lnTo>
                    <a:lnTo>
                      <a:pt x="126" y="105"/>
                    </a:lnTo>
                    <a:lnTo>
                      <a:pt x="0"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67" name="Google Shape;967;p33"/>
            <p:cNvSpPr/>
            <p:nvPr/>
          </p:nvSpPr>
          <p:spPr>
            <a:xfrm>
              <a:off x="3799775" y="2577900"/>
              <a:ext cx="14675" cy="29325"/>
            </a:xfrm>
            <a:custGeom>
              <a:rect b="b" l="l" r="r" t="t"/>
              <a:pathLst>
                <a:path extrusionOk="0" h="1173" w="587">
                  <a:moveTo>
                    <a:pt x="461" y="0"/>
                  </a:moveTo>
                  <a:lnTo>
                    <a:pt x="440" y="105"/>
                  </a:lnTo>
                  <a:lnTo>
                    <a:pt x="482" y="147"/>
                  </a:lnTo>
                  <a:lnTo>
                    <a:pt x="461" y="251"/>
                  </a:lnTo>
                  <a:lnTo>
                    <a:pt x="419" y="251"/>
                  </a:lnTo>
                  <a:lnTo>
                    <a:pt x="357" y="210"/>
                  </a:lnTo>
                  <a:lnTo>
                    <a:pt x="273" y="251"/>
                  </a:lnTo>
                  <a:lnTo>
                    <a:pt x="106" y="335"/>
                  </a:lnTo>
                  <a:lnTo>
                    <a:pt x="22" y="461"/>
                  </a:lnTo>
                  <a:lnTo>
                    <a:pt x="106" y="523"/>
                  </a:lnTo>
                  <a:lnTo>
                    <a:pt x="64" y="565"/>
                  </a:lnTo>
                  <a:lnTo>
                    <a:pt x="1" y="565"/>
                  </a:lnTo>
                  <a:lnTo>
                    <a:pt x="22" y="649"/>
                  </a:lnTo>
                  <a:lnTo>
                    <a:pt x="106" y="691"/>
                  </a:lnTo>
                  <a:lnTo>
                    <a:pt x="106" y="754"/>
                  </a:lnTo>
                  <a:lnTo>
                    <a:pt x="64" y="775"/>
                  </a:lnTo>
                  <a:lnTo>
                    <a:pt x="106" y="837"/>
                  </a:lnTo>
                  <a:lnTo>
                    <a:pt x="168" y="879"/>
                  </a:lnTo>
                  <a:lnTo>
                    <a:pt x="168" y="963"/>
                  </a:lnTo>
                  <a:lnTo>
                    <a:pt x="210" y="963"/>
                  </a:lnTo>
                  <a:lnTo>
                    <a:pt x="252" y="1005"/>
                  </a:lnTo>
                  <a:lnTo>
                    <a:pt x="210" y="984"/>
                  </a:lnTo>
                  <a:lnTo>
                    <a:pt x="147" y="1067"/>
                  </a:lnTo>
                  <a:lnTo>
                    <a:pt x="210" y="1109"/>
                  </a:lnTo>
                  <a:lnTo>
                    <a:pt x="357" y="1172"/>
                  </a:lnTo>
                  <a:lnTo>
                    <a:pt x="461" y="1109"/>
                  </a:lnTo>
                  <a:lnTo>
                    <a:pt x="545" y="942"/>
                  </a:lnTo>
                  <a:lnTo>
                    <a:pt x="545" y="795"/>
                  </a:lnTo>
                  <a:lnTo>
                    <a:pt x="587" y="544"/>
                  </a:lnTo>
                  <a:lnTo>
                    <a:pt x="545" y="314"/>
                  </a:lnTo>
                  <a:lnTo>
                    <a:pt x="545" y="147"/>
                  </a:lnTo>
                  <a:lnTo>
                    <a:pt x="524"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8" name="Google Shape;968;p33"/>
            <p:cNvSpPr/>
            <p:nvPr/>
          </p:nvSpPr>
          <p:spPr>
            <a:xfrm>
              <a:off x="3567525" y="2564825"/>
              <a:ext cx="160625" cy="134450"/>
            </a:xfrm>
            <a:custGeom>
              <a:rect b="b" l="l" r="r" t="t"/>
              <a:pathLst>
                <a:path extrusionOk="0" h="5378" w="6425">
                  <a:moveTo>
                    <a:pt x="817" y="0"/>
                  </a:moveTo>
                  <a:lnTo>
                    <a:pt x="733" y="42"/>
                  </a:lnTo>
                  <a:lnTo>
                    <a:pt x="712" y="21"/>
                  </a:lnTo>
                  <a:lnTo>
                    <a:pt x="503" y="126"/>
                  </a:lnTo>
                  <a:lnTo>
                    <a:pt x="524" y="209"/>
                  </a:lnTo>
                  <a:lnTo>
                    <a:pt x="608" y="251"/>
                  </a:lnTo>
                  <a:lnTo>
                    <a:pt x="524" y="335"/>
                  </a:lnTo>
                  <a:lnTo>
                    <a:pt x="336" y="356"/>
                  </a:lnTo>
                  <a:lnTo>
                    <a:pt x="252" y="335"/>
                  </a:lnTo>
                  <a:lnTo>
                    <a:pt x="43" y="419"/>
                  </a:lnTo>
                  <a:lnTo>
                    <a:pt x="1" y="544"/>
                  </a:lnTo>
                  <a:lnTo>
                    <a:pt x="43" y="670"/>
                  </a:lnTo>
                  <a:lnTo>
                    <a:pt x="126" y="649"/>
                  </a:lnTo>
                  <a:lnTo>
                    <a:pt x="126" y="691"/>
                  </a:lnTo>
                  <a:lnTo>
                    <a:pt x="189" y="733"/>
                  </a:lnTo>
                  <a:lnTo>
                    <a:pt x="147" y="879"/>
                  </a:lnTo>
                  <a:lnTo>
                    <a:pt x="210" y="900"/>
                  </a:lnTo>
                  <a:lnTo>
                    <a:pt x="294" y="837"/>
                  </a:lnTo>
                  <a:lnTo>
                    <a:pt x="252" y="963"/>
                  </a:lnTo>
                  <a:lnTo>
                    <a:pt x="315" y="1005"/>
                  </a:lnTo>
                  <a:lnTo>
                    <a:pt x="252" y="1088"/>
                  </a:lnTo>
                  <a:lnTo>
                    <a:pt x="357" y="1109"/>
                  </a:lnTo>
                  <a:lnTo>
                    <a:pt x="231" y="1256"/>
                  </a:lnTo>
                  <a:lnTo>
                    <a:pt x="231" y="1277"/>
                  </a:lnTo>
                  <a:lnTo>
                    <a:pt x="482" y="1214"/>
                  </a:lnTo>
                  <a:lnTo>
                    <a:pt x="587" y="1256"/>
                  </a:lnTo>
                  <a:lnTo>
                    <a:pt x="566" y="1381"/>
                  </a:lnTo>
                  <a:lnTo>
                    <a:pt x="629" y="1465"/>
                  </a:lnTo>
                  <a:lnTo>
                    <a:pt x="796" y="1360"/>
                  </a:lnTo>
                  <a:lnTo>
                    <a:pt x="1110" y="1423"/>
                  </a:lnTo>
                  <a:lnTo>
                    <a:pt x="1214" y="1318"/>
                  </a:lnTo>
                  <a:lnTo>
                    <a:pt x="1486" y="1360"/>
                  </a:lnTo>
                  <a:lnTo>
                    <a:pt x="1507" y="1486"/>
                  </a:lnTo>
                  <a:lnTo>
                    <a:pt x="1612" y="1632"/>
                  </a:lnTo>
                  <a:lnTo>
                    <a:pt x="1591" y="1737"/>
                  </a:lnTo>
                  <a:lnTo>
                    <a:pt x="1445" y="1737"/>
                  </a:lnTo>
                  <a:lnTo>
                    <a:pt x="1235" y="1946"/>
                  </a:lnTo>
                  <a:lnTo>
                    <a:pt x="1256" y="2114"/>
                  </a:lnTo>
                  <a:lnTo>
                    <a:pt x="1235" y="2469"/>
                  </a:lnTo>
                  <a:lnTo>
                    <a:pt x="1089" y="2616"/>
                  </a:lnTo>
                  <a:lnTo>
                    <a:pt x="1194" y="2720"/>
                  </a:lnTo>
                  <a:lnTo>
                    <a:pt x="1047" y="2930"/>
                  </a:lnTo>
                  <a:lnTo>
                    <a:pt x="942" y="2888"/>
                  </a:lnTo>
                  <a:lnTo>
                    <a:pt x="817" y="2930"/>
                  </a:lnTo>
                  <a:lnTo>
                    <a:pt x="963" y="3202"/>
                  </a:lnTo>
                  <a:lnTo>
                    <a:pt x="1089" y="3285"/>
                  </a:lnTo>
                  <a:lnTo>
                    <a:pt x="1089" y="3515"/>
                  </a:lnTo>
                  <a:lnTo>
                    <a:pt x="922" y="3704"/>
                  </a:lnTo>
                  <a:lnTo>
                    <a:pt x="984" y="3871"/>
                  </a:lnTo>
                  <a:lnTo>
                    <a:pt x="1131" y="3871"/>
                  </a:lnTo>
                  <a:lnTo>
                    <a:pt x="1089" y="3976"/>
                  </a:lnTo>
                  <a:lnTo>
                    <a:pt x="963" y="4080"/>
                  </a:lnTo>
                  <a:lnTo>
                    <a:pt x="838" y="4331"/>
                  </a:lnTo>
                  <a:lnTo>
                    <a:pt x="922" y="4457"/>
                  </a:lnTo>
                  <a:lnTo>
                    <a:pt x="922" y="4603"/>
                  </a:lnTo>
                  <a:lnTo>
                    <a:pt x="1026" y="4624"/>
                  </a:lnTo>
                  <a:lnTo>
                    <a:pt x="1173" y="4645"/>
                  </a:lnTo>
                  <a:lnTo>
                    <a:pt x="1403" y="4875"/>
                  </a:lnTo>
                  <a:lnTo>
                    <a:pt x="1382" y="4917"/>
                  </a:lnTo>
                  <a:lnTo>
                    <a:pt x="1486" y="5168"/>
                  </a:lnTo>
                  <a:lnTo>
                    <a:pt x="1675" y="5357"/>
                  </a:lnTo>
                  <a:lnTo>
                    <a:pt x="1842" y="5378"/>
                  </a:lnTo>
                  <a:lnTo>
                    <a:pt x="2010" y="5273"/>
                  </a:lnTo>
                  <a:lnTo>
                    <a:pt x="2010" y="5168"/>
                  </a:lnTo>
                  <a:lnTo>
                    <a:pt x="2093" y="5085"/>
                  </a:lnTo>
                  <a:lnTo>
                    <a:pt x="2303" y="5064"/>
                  </a:lnTo>
                  <a:lnTo>
                    <a:pt x="2470" y="4875"/>
                  </a:lnTo>
                  <a:lnTo>
                    <a:pt x="2679" y="4855"/>
                  </a:lnTo>
                  <a:lnTo>
                    <a:pt x="2784" y="4813"/>
                  </a:lnTo>
                  <a:lnTo>
                    <a:pt x="3035" y="4875"/>
                  </a:lnTo>
                  <a:lnTo>
                    <a:pt x="3181" y="4917"/>
                  </a:lnTo>
                  <a:lnTo>
                    <a:pt x="3202" y="4855"/>
                  </a:lnTo>
                  <a:lnTo>
                    <a:pt x="3307" y="4855"/>
                  </a:lnTo>
                  <a:lnTo>
                    <a:pt x="3411" y="4938"/>
                  </a:lnTo>
                  <a:lnTo>
                    <a:pt x="3495" y="4855"/>
                  </a:lnTo>
                  <a:lnTo>
                    <a:pt x="3558" y="4750"/>
                  </a:lnTo>
                  <a:lnTo>
                    <a:pt x="3663" y="4855"/>
                  </a:lnTo>
                  <a:lnTo>
                    <a:pt x="3788" y="4917"/>
                  </a:lnTo>
                  <a:lnTo>
                    <a:pt x="3914" y="4708"/>
                  </a:lnTo>
                  <a:lnTo>
                    <a:pt x="3914" y="4603"/>
                  </a:lnTo>
                  <a:lnTo>
                    <a:pt x="4248" y="4436"/>
                  </a:lnTo>
                  <a:lnTo>
                    <a:pt x="4458" y="4436"/>
                  </a:lnTo>
                  <a:lnTo>
                    <a:pt x="4520" y="4352"/>
                  </a:lnTo>
                  <a:lnTo>
                    <a:pt x="4458" y="4311"/>
                  </a:lnTo>
                  <a:lnTo>
                    <a:pt x="4499" y="4143"/>
                  </a:lnTo>
                  <a:lnTo>
                    <a:pt x="4667" y="3892"/>
                  </a:lnTo>
                  <a:lnTo>
                    <a:pt x="4667" y="3766"/>
                  </a:lnTo>
                  <a:lnTo>
                    <a:pt x="4855" y="3704"/>
                  </a:lnTo>
                  <a:lnTo>
                    <a:pt x="4981" y="3578"/>
                  </a:lnTo>
                  <a:lnTo>
                    <a:pt x="4855" y="3390"/>
                  </a:lnTo>
                  <a:lnTo>
                    <a:pt x="4771" y="3348"/>
                  </a:lnTo>
                  <a:lnTo>
                    <a:pt x="4751" y="3243"/>
                  </a:lnTo>
                  <a:lnTo>
                    <a:pt x="4646" y="3076"/>
                  </a:lnTo>
                  <a:lnTo>
                    <a:pt x="4730" y="2992"/>
                  </a:lnTo>
                  <a:lnTo>
                    <a:pt x="4960" y="2637"/>
                  </a:lnTo>
                  <a:lnTo>
                    <a:pt x="5064" y="2574"/>
                  </a:lnTo>
                  <a:lnTo>
                    <a:pt x="5232" y="2302"/>
                  </a:lnTo>
                  <a:lnTo>
                    <a:pt x="5274" y="2323"/>
                  </a:lnTo>
                  <a:lnTo>
                    <a:pt x="5253" y="2344"/>
                  </a:lnTo>
                  <a:lnTo>
                    <a:pt x="5253" y="2365"/>
                  </a:lnTo>
                  <a:lnTo>
                    <a:pt x="5336" y="2323"/>
                  </a:lnTo>
                  <a:lnTo>
                    <a:pt x="5357" y="2197"/>
                  </a:lnTo>
                  <a:lnTo>
                    <a:pt x="5295" y="2134"/>
                  </a:lnTo>
                  <a:lnTo>
                    <a:pt x="5441" y="2051"/>
                  </a:lnTo>
                  <a:lnTo>
                    <a:pt x="5567" y="1946"/>
                  </a:lnTo>
                  <a:lnTo>
                    <a:pt x="5776" y="1946"/>
                  </a:lnTo>
                  <a:lnTo>
                    <a:pt x="5964" y="1883"/>
                  </a:lnTo>
                  <a:lnTo>
                    <a:pt x="6069" y="1737"/>
                  </a:lnTo>
                  <a:lnTo>
                    <a:pt x="6278" y="1611"/>
                  </a:lnTo>
                  <a:lnTo>
                    <a:pt x="6320" y="1507"/>
                  </a:lnTo>
                  <a:lnTo>
                    <a:pt x="6341" y="1381"/>
                  </a:lnTo>
                  <a:lnTo>
                    <a:pt x="6320" y="1193"/>
                  </a:lnTo>
                  <a:lnTo>
                    <a:pt x="6424" y="1151"/>
                  </a:lnTo>
                  <a:lnTo>
                    <a:pt x="6424" y="1088"/>
                  </a:lnTo>
                  <a:lnTo>
                    <a:pt x="6341" y="1067"/>
                  </a:lnTo>
                  <a:lnTo>
                    <a:pt x="6215" y="879"/>
                  </a:lnTo>
                  <a:lnTo>
                    <a:pt x="5964" y="900"/>
                  </a:lnTo>
                  <a:lnTo>
                    <a:pt x="5797" y="837"/>
                  </a:lnTo>
                  <a:lnTo>
                    <a:pt x="5629" y="837"/>
                  </a:lnTo>
                  <a:lnTo>
                    <a:pt x="5525" y="774"/>
                  </a:lnTo>
                  <a:lnTo>
                    <a:pt x="5253" y="774"/>
                  </a:lnTo>
                  <a:lnTo>
                    <a:pt x="5148" y="879"/>
                  </a:lnTo>
                  <a:lnTo>
                    <a:pt x="5064" y="837"/>
                  </a:lnTo>
                  <a:lnTo>
                    <a:pt x="4918" y="837"/>
                  </a:lnTo>
                  <a:lnTo>
                    <a:pt x="4792" y="691"/>
                  </a:lnTo>
                  <a:lnTo>
                    <a:pt x="4688" y="753"/>
                  </a:lnTo>
                  <a:lnTo>
                    <a:pt x="4583" y="649"/>
                  </a:lnTo>
                  <a:lnTo>
                    <a:pt x="4332" y="565"/>
                  </a:lnTo>
                  <a:lnTo>
                    <a:pt x="4186" y="586"/>
                  </a:lnTo>
                  <a:lnTo>
                    <a:pt x="4207" y="523"/>
                  </a:lnTo>
                  <a:lnTo>
                    <a:pt x="4186" y="377"/>
                  </a:lnTo>
                  <a:lnTo>
                    <a:pt x="4102" y="377"/>
                  </a:lnTo>
                  <a:lnTo>
                    <a:pt x="4102" y="356"/>
                  </a:lnTo>
                  <a:lnTo>
                    <a:pt x="3997" y="314"/>
                  </a:lnTo>
                  <a:lnTo>
                    <a:pt x="3955" y="335"/>
                  </a:lnTo>
                  <a:lnTo>
                    <a:pt x="3872" y="335"/>
                  </a:lnTo>
                  <a:lnTo>
                    <a:pt x="3809" y="419"/>
                  </a:lnTo>
                  <a:lnTo>
                    <a:pt x="3495" y="230"/>
                  </a:lnTo>
                  <a:lnTo>
                    <a:pt x="3391" y="230"/>
                  </a:lnTo>
                  <a:lnTo>
                    <a:pt x="3286" y="335"/>
                  </a:lnTo>
                  <a:lnTo>
                    <a:pt x="3077" y="272"/>
                  </a:lnTo>
                  <a:lnTo>
                    <a:pt x="3035" y="168"/>
                  </a:lnTo>
                  <a:lnTo>
                    <a:pt x="2826" y="147"/>
                  </a:lnTo>
                  <a:lnTo>
                    <a:pt x="2533" y="272"/>
                  </a:lnTo>
                  <a:lnTo>
                    <a:pt x="2344" y="230"/>
                  </a:lnTo>
                  <a:lnTo>
                    <a:pt x="1926" y="168"/>
                  </a:lnTo>
                  <a:lnTo>
                    <a:pt x="1779" y="105"/>
                  </a:lnTo>
                  <a:lnTo>
                    <a:pt x="1758" y="42"/>
                  </a:lnTo>
                  <a:lnTo>
                    <a:pt x="1570" y="105"/>
                  </a:lnTo>
                  <a:lnTo>
                    <a:pt x="1403" y="147"/>
                  </a:lnTo>
                  <a:lnTo>
                    <a:pt x="1277" y="105"/>
                  </a:lnTo>
                  <a:lnTo>
                    <a:pt x="1173" y="105"/>
                  </a:lnTo>
                  <a:lnTo>
                    <a:pt x="1068" y="168"/>
                  </a:lnTo>
                  <a:lnTo>
                    <a:pt x="942" y="21"/>
                  </a:lnTo>
                  <a:lnTo>
                    <a:pt x="817"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9" name="Google Shape;969;p33"/>
            <p:cNvSpPr/>
            <p:nvPr/>
          </p:nvSpPr>
          <p:spPr>
            <a:xfrm>
              <a:off x="4298300" y="2628625"/>
              <a:ext cx="25125" cy="19925"/>
            </a:xfrm>
            <a:custGeom>
              <a:rect b="b" l="l" r="r" t="t"/>
              <a:pathLst>
                <a:path extrusionOk="0" h="797" w="1005">
                  <a:moveTo>
                    <a:pt x="189" y="1"/>
                  </a:moveTo>
                  <a:lnTo>
                    <a:pt x="84" y="64"/>
                  </a:lnTo>
                  <a:lnTo>
                    <a:pt x="0" y="64"/>
                  </a:lnTo>
                  <a:lnTo>
                    <a:pt x="0" y="106"/>
                  </a:lnTo>
                  <a:lnTo>
                    <a:pt x="42" y="106"/>
                  </a:lnTo>
                  <a:lnTo>
                    <a:pt x="105" y="189"/>
                  </a:lnTo>
                  <a:lnTo>
                    <a:pt x="189" y="189"/>
                  </a:lnTo>
                  <a:lnTo>
                    <a:pt x="251" y="294"/>
                  </a:lnTo>
                  <a:lnTo>
                    <a:pt x="209" y="378"/>
                  </a:lnTo>
                  <a:lnTo>
                    <a:pt x="481" y="503"/>
                  </a:lnTo>
                  <a:lnTo>
                    <a:pt x="502" y="629"/>
                  </a:lnTo>
                  <a:lnTo>
                    <a:pt x="670" y="712"/>
                  </a:lnTo>
                  <a:lnTo>
                    <a:pt x="795" y="712"/>
                  </a:lnTo>
                  <a:lnTo>
                    <a:pt x="984" y="796"/>
                  </a:lnTo>
                  <a:lnTo>
                    <a:pt x="1005" y="712"/>
                  </a:lnTo>
                  <a:lnTo>
                    <a:pt x="733" y="315"/>
                  </a:lnTo>
                  <a:lnTo>
                    <a:pt x="586" y="273"/>
                  </a:lnTo>
                  <a:lnTo>
                    <a:pt x="502" y="85"/>
                  </a:lnTo>
                  <a:lnTo>
                    <a:pt x="398" y="85"/>
                  </a:lnTo>
                  <a:lnTo>
                    <a:pt x="356" y="126"/>
                  </a:lnTo>
                  <a:lnTo>
                    <a:pt x="189"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0" name="Google Shape;970;p33"/>
            <p:cNvSpPr/>
            <p:nvPr/>
          </p:nvSpPr>
          <p:spPr>
            <a:xfrm>
              <a:off x="4292025" y="2631250"/>
              <a:ext cx="295050" cy="237500"/>
            </a:xfrm>
            <a:custGeom>
              <a:rect b="b" l="l" r="r" t="t"/>
              <a:pathLst>
                <a:path extrusionOk="0" h="9500" w="11802">
                  <a:moveTo>
                    <a:pt x="502" y="1863"/>
                  </a:moveTo>
                  <a:lnTo>
                    <a:pt x="502" y="1884"/>
                  </a:lnTo>
                  <a:lnTo>
                    <a:pt x="506" y="1864"/>
                  </a:lnTo>
                  <a:lnTo>
                    <a:pt x="506" y="1864"/>
                  </a:lnTo>
                  <a:lnTo>
                    <a:pt x="502" y="1863"/>
                  </a:lnTo>
                  <a:close/>
                  <a:moveTo>
                    <a:pt x="251" y="1"/>
                  </a:moveTo>
                  <a:lnTo>
                    <a:pt x="209" y="63"/>
                  </a:lnTo>
                  <a:lnTo>
                    <a:pt x="147" y="210"/>
                  </a:lnTo>
                  <a:lnTo>
                    <a:pt x="0" y="210"/>
                  </a:lnTo>
                  <a:lnTo>
                    <a:pt x="0" y="273"/>
                  </a:lnTo>
                  <a:lnTo>
                    <a:pt x="42" y="398"/>
                  </a:lnTo>
                  <a:lnTo>
                    <a:pt x="105" y="607"/>
                  </a:lnTo>
                  <a:lnTo>
                    <a:pt x="105" y="712"/>
                  </a:lnTo>
                  <a:lnTo>
                    <a:pt x="105" y="858"/>
                  </a:lnTo>
                  <a:lnTo>
                    <a:pt x="230" y="900"/>
                  </a:lnTo>
                  <a:lnTo>
                    <a:pt x="251" y="942"/>
                  </a:lnTo>
                  <a:lnTo>
                    <a:pt x="188" y="1130"/>
                  </a:lnTo>
                  <a:lnTo>
                    <a:pt x="209" y="1277"/>
                  </a:lnTo>
                  <a:lnTo>
                    <a:pt x="188" y="1361"/>
                  </a:lnTo>
                  <a:lnTo>
                    <a:pt x="335" y="1423"/>
                  </a:lnTo>
                  <a:lnTo>
                    <a:pt x="460" y="1654"/>
                  </a:lnTo>
                  <a:lnTo>
                    <a:pt x="523" y="1779"/>
                  </a:lnTo>
                  <a:lnTo>
                    <a:pt x="506" y="1864"/>
                  </a:lnTo>
                  <a:lnTo>
                    <a:pt x="506" y="1864"/>
                  </a:lnTo>
                  <a:lnTo>
                    <a:pt x="607" y="1884"/>
                  </a:lnTo>
                  <a:lnTo>
                    <a:pt x="670" y="2009"/>
                  </a:lnTo>
                  <a:lnTo>
                    <a:pt x="649" y="2114"/>
                  </a:lnTo>
                  <a:lnTo>
                    <a:pt x="712" y="2260"/>
                  </a:lnTo>
                  <a:lnTo>
                    <a:pt x="816" y="2260"/>
                  </a:lnTo>
                  <a:lnTo>
                    <a:pt x="858" y="2365"/>
                  </a:lnTo>
                  <a:lnTo>
                    <a:pt x="921" y="2490"/>
                  </a:lnTo>
                  <a:lnTo>
                    <a:pt x="1025" y="2532"/>
                  </a:lnTo>
                  <a:lnTo>
                    <a:pt x="1088" y="2574"/>
                  </a:lnTo>
                  <a:lnTo>
                    <a:pt x="1297" y="2679"/>
                  </a:lnTo>
                  <a:lnTo>
                    <a:pt x="1381" y="2700"/>
                  </a:lnTo>
                  <a:lnTo>
                    <a:pt x="1507" y="2679"/>
                  </a:lnTo>
                  <a:lnTo>
                    <a:pt x="1590" y="2721"/>
                  </a:lnTo>
                  <a:lnTo>
                    <a:pt x="1653" y="2742"/>
                  </a:lnTo>
                  <a:lnTo>
                    <a:pt x="1590" y="2783"/>
                  </a:lnTo>
                  <a:lnTo>
                    <a:pt x="1486" y="2825"/>
                  </a:lnTo>
                  <a:lnTo>
                    <a:pt x="1402" y="2825"/>
                  </a:lnTo>
                  <a:lnTo>
                    <a:pt x="1444" y="2993"/>
                  </a:lnTo>
                  <a:lnTo>
                    <a:pt x="1486" y="3014"/>
                  </a:lnTo>
                  <a:lnTo>
                    <a:pt x="1486" y="3223"/>
                  </a:lnTo>
                  <a:lnTo>
                    <a:pt x="1402" y="3244"/>
                  </a:lnTo>
                  <a:lnTo>
                    <a:pt x="1339" y="3244"/>
                  </a:lnTo>
                  <a:lnTo>
                    <a:pt x="1297" y="3432"/>
                  </a:lnTo>
                  <a:lnTo>
                    <a:pt x="1256" y="3474"/>
                  </a:lnTo>
                  <a:lnTo>
                    <a:pt x="1256" y="3683"/>
                  </a:lnTo>
                  <a:lnTo>
                    <a:pt x="1235" y="3767"/>
                  </a:lnTo>
                  <a:lnTo>
                    <a:pt x="1256" y="3830"/>
                  </a:lnTo>
                  <a:lnTo>
                    <a:pt x="1193" y="3871"/>
                  </a:lnTo>
                  <a:lnTo>
                    <a:pt x="1193" y="3955"/>
                  </a:lnTo>
                  <a:lnTo>
                    <a:pt x="1276" y="3976"/>
                  </a:lnTo>
                  <a:lnTo>
                    <a:pt x="1360" y="4060"/>
                  </a:lnTo>
                  <a:lnTo>
                    <a:pt x="1465" y="4081"/>
                  </a:lnTo>
                  <a:lnTo>
                    <a:pt x="1486" y="4164"/>
                  </a:lnTo>
                  <a:lnTo>
                    <a:pt x="1611" y="4269"/>
                  </a:lnTo>
                  <a:lnTo>
                    <a:pt x="1569" y="4394"/>
                  </a:lnTo>
                  <a:lnTo>
                    <a:pt x="1590" y="4415"/>
                  </a:lnTo>
                  <a:lnTo>
                    <a:pt x="1590" y="4499"/>
                  </a:lnTo>
                  <a:lnTo>
                    <a:pt x="1695" y="4583"/>
                  </a:lnTo>
                  <a:lnTo>
                    <a:pt x="1758" y="4562"/>
                  </a:lnTo>
                  <a:lnTo>
                    <a:pt x="1862" y="4520"/>
                  </a:lnTo>
                  <a:lnTo>
                    <a:pt x="2302" y="4813"/>
                  </a:lnTo>
                  <a:lnTo>
                    <a:pt x="2344" y="4792"/>
                  </a:lnTo>
                  <a:lnTo>
                    <a:pt x="2427" y="4834"/>
                  </a:lnTo>
                  <a:lnTo>
                    <a:pt x="2532" y="5043"/>
                  </a:lnTo>
                  <a:lnTo>
                    <a:pt x="2636" y="5106"/>
                  </a:lnTo>
                  <a:lnTo>
                    <a:pt x="2762" y="5357"/>
                  </a:lnTo>
                  <a:lnTo>
                    <a:pt x="2636" y="5462"/>
                  </a:lnTo>
                  <a:lnTo>
                    <a:pt x="2636" y="5650"/>
                  </a:lnTo>
                  <a:lnTo>
                    <a:pt x="2657" y="5817"/>
                  </a:lnTo>
                  <a:lnTo>
                    <a:pt x="2846" y="5817"/>
                  </a:lnTo>
                  <a:lnTo>
                    <a:pt x="2909" y="6152"/>
                  </a:lnTo>
                  <a:lnTo>
                    <a:pt x="3013" y="6236"/>
                  </a:lnTo>
                  <a:lnTo>
                    <a:pt x="3118" y="6278"/>
                  </a:lnTo>
                  <a:lnTo>
                    <a:pt x="3160" y="6299"/>
                  </a:lnTo>
                  <a:lnTo>
                    <a:pt x="3222" y="6278"/>
                  </a:lnTo>
                  <a:lnTo>
                    <a:pt x="3222" y="6340"/>
                  </a:lnTo>
                  <a:lnTo>
                    <a:pt x="3285" y="6445"/>
                  </a:lnTo>
                  <a:lnTo>
                    <a:pt x="3369" y="6445"/>
                  </a:lnTo>
                  <a:lnTo>
                    <a:pt x="3432" y="6382"/>
                  </a:lnTo>
                  <a:lnTo>
                    <a:pt x="3453" y="6257"/>
                  </a:lnTo>
                  <a:lnTo>
                    <a:pt x="3348" y="6194"/>
                  </a:lnTo>
                  <a:lnTo>
                    <a:pt x="3494" y="6194"/>
                  </a:lnTo>
                  <a:lnTo>
                    <a:pt x="3536" y="6173"/>
                  </a:lnTo>
                  <a:lnTo>
                    <a:pt x="3494" y="6236"/>
                  </a:lnTo>
                  <a:lnTo>
                    <a:pt x="3494" y="6299"/>
                  </a:lnTo>
                  <a:lnTo>
                    <a:pt x="3641" y="6361"/>
                  </a:lnTo>
                  <a:lnTo>
                    <a:pt x="3683" y="6340"/>
                  </a:lnTo>
                  <a:lnTo>
                    <a:pt x="3745" y="6445"/>
                  </a:lnTo>
                  <a:lnTo>
                    <a:pt x="3787" y="6445"/>
                  </a:lnTo>
                  <a:lnTo>
                    <a:pt x="3976" y="6299"/>
                  </a:lnTo>
                  <a:lnTo>
                    <a:pt x="4017" y="6340"/>
                  </a:lnTo>
                  <a:lnTo>
                    <a:pt x="4164" y="6487"/>
                  </a:lnTo>
                  <a:lnTo>
                    <a:pt x="4164" y="6591"/>
                  </a:lnTo>
                  <a:lnTo>
                    <a:pt x="4373" y="6863"/>
                  </a:lnTo>
                  <a:lnTo>
                    <a:pt x="4394" y="7031"/>
                  </a:lnTo>
                  <a:lnTo>
                    <a:pt x="4436" y="7073"/>
                  </a:lnTo>
                  <a:lnTo>
                    <a:pt x="4541" y="7073"/>
                  </a:lnTo>
                  <a:lnTo>
                    <a:pt x="4603" y="7177"/>
                  </a:lnTo>
                  <a:lnTo>
                    <a:pt x="4541" y="7177"/>
                  </a:lnTo>
                  <a:lnTo>
                    <a:pt x="4520" y="7135"/>
                  </a:lnTo>
                  <a:lnTo>
                    <a:pt x="4499" y="7177"/>
                  </a:lnTo>
                  <a:lnTo>
                    <a:pt x="4603" y="7240"/>
                  </a:lnTo>
                  <a:lnTo>
                    <a:pt x="4645" y="7219"/>
                  </a:lnTo>
                  <a:lnTo>
                    <a:pt x="4687" y="7324"/>
                  </a:lnTo>
                  <a:lnTo>
                    <a:pt x="4833" y="7721"/>
                  </a:lnTo>
                  <a:lnTo>
                    <a:pt x="4959" y="7763"/>
                  </a:lnTo>
                  <a:lnTo>
                    <a:pt x="5168" y="7763"/>
                  </a:lnTo>
                  <a:lnTo>
                    <a:pt x="5315" y="7805"/>
                  </a:lnTo>
                  <a:lnTo>
                    <a:pt x="5377" y="7868"/>
                  </a:lnTo>
                  <a:lnTo>
                    <a:pt x="5566" y="7868"/>
                  </a:lnTo>
                  <a:lnTo>
                    <a:pt x="5587" y="7931"/>
                  </a:lnTo>
                  <a:lnTo>
                    <a:pt x="5691" y="7931"/>
                  </a:lnTo>
                  <a:lnTo>
                    <a:pt x="5733" y="7972"/>
                  </a:lnTo>
                  <a:lnTo>
                    <a:pt x="5649" y="8035"/>
                  </a:lnTo>
                  <a:lnTo>
                    <a:pt x="5796" y="8224"/>
                  </a:lnTo>
                  <a:lnTo>
                    <a:pt x="5963" y="8244"/>
                  </a:lnTo>
                  <a:lnTo>
                    <a:pt x="6047" y="8328"/>
                  </a:lnTo>
                  <a:lnTo>
                    <a:pt x="6152" y="8328"/>
                  </a:lnTo>
                  <a:lnTo>
                    <a:pt x="6319" y="8496"/>
                  </a:lnTo>
                  <a:lnTo>
                    <a:pt x="6403" y="8475"/>
                  </a:lnTo>
                  <a:lnTo>
                    <a:pt x="6528" y="8454"/>
                  </a:lnTo>
                  <a:lnTo>
                    <a:pt x="6717" y="8496"/>
                  </a:lnTo>
                  <a:lnTo>
                    <a:pt x="6947" y="8663"/>
                  </a:lnTo>
                  <a:lnTo>
                    <a:pt x="7135" y="8475"/>
                  </a:lnTo>
                  <a:lnTo>
                    <a:pt x="7407" y="8349"/>
                  </a:lnTo>
                  <a:lnTo>
                    <a:pt x="7407" y="8328"/>
                  </a:lnTo>
                  <a:lnTo>
                    <a:pt x="7533" y="8328"/>
                  </a:lnTo>
                  <a:lnTo>
                    <a:pt x="7679" y="8224"/>
                  </a:lnTo>
                  <a:lnTo>
                    <a:pt x="7784" y="8161"/>
                  </a:lnTo>
                  <a:lnTo>
                    <a:pt x="7993" y="8182"/>
                  </a:lnTo>
                  <a:lnTo>
                    <a:pt x="7993" y="8244"/>
                  </a:lnTo>
                  <a:lnTo>
                    <a:pt x="8056" y="8244"/>
                  </a:lnTo>
                  <a:lnTo>
                    <a:pt x="8056" y="8286"/>
                  </a:lnTo>
                  <a:lnTo>
                    <a:pt x="8160" y="8454"/>
                  </a:lnTo>
                  <a:lnTo>
                    <a:pt x="8244" y="8663"/>
                  </a:lnTo>
                  <a:lnTo>
                    <a:pt x="8349" y="8872"/>
                  </a:lnTo>
                  <a:lnTo>
                    <a:pt x="8349" y="9019"/>
                  </a:lnTo>
                  <a:lnTo>
                    <a:pt x="8411" y="9081"/>
                  </a:lnTo>
                  <a:lnTo>
                    <a:pt x="8453" y="9123"/>
                  </a:lnTo>
                  <a:lnTo>
                    <a:pt x="8872" y="9123"/>
                  </a:lnTo>
                  <a:lnTo>
                    <a:pt x="8976" y="9207"/>
                  </a:lnTo>
                  <a:lnTo>
                    <a:pt x="9102" y="9081"/>
                  </a:lnTo>
                  <a:lnTo>
                    <a:pt x="9144" y="9102"/>
                  </a:lnTo>
                  <a:lnTo>
                    <a:pt x="9311" y="9228"/>
                  </a:lnTo>
                  <a:lnTo>
                    <a:pt x="9625" y="9207"/>
                  </a:lnTo>
                  <a:lnTo>
                    <a:pt x="9813" y="9291"/>
                  </a:lnTo>
                  <a:lnTo>
                    <a:pt x="10064" y="9312"/>
                  </a:lnTo>
                  <a:lnTo>
                    <a:pt x="10169" y="9332"/>
                  </a:lnTo>
                  <a:lnTo>
                    <a:pt x="10232" y="9312"/>
                  </a:lnTo>
                  <a:lnTo>
                    <a:pt x="10295" y="9395"/>
                  </a:lnTo>
                  <a:lnTo>
                    <a:pt x="10315" y="9395"/>
                  </a:lnTo>
                  <a:lnTo>
                    <a:pt x="10357" y="9291"/>
                  </a:lnTo>
                  <a:lnTo>
                    <a:pt x="10441" y="9291"/>
                  </a:lnTo>
                  <a:lnTo>
                    <a:pt x="10483" y="9374"/>
                  </a:lnTo>
                  <a:lnTo>
                    <a:pt x="10608" y="9416"/>
                  </a:lnTo>
                  <a:lnTo>
                    <a:pt x="10818" y="9500"/>
                  </a:lnTo>
                  <a:lnTo>
                    <a:pt x="10901" y="9437"/>
                  </a:lnTo>
                  <a:lnTo>
                    <a:pt x="10922" y="9395"/>
                  </a:lnTo>
                  <a:lnTo>
                    <a:pt x="10964" y="9395"/>
                  </a:lnTo>
                  <a:lnTo>
                    <a:pt x="10964" y="9312"/>
                  </a:lnTo>
                  <a:lnTo>
                    <a:pt x="10985" y="9102"/>
                  </a:lnTo>
                  <a:lnTo>
                    <a:pt x="10922" y="8977"/>
                  </a:lnTo>
                  <a:lnTo>
                    <a:pt x="11027" y="8851"/>
                  </a:lnTo>
                  <a:lnTo>
                    <a:pt x="10985" y="8747"/>
                  </a:lnTo>
                  <a:lnTo>
                    <a:pt x="11069" y="8642"/>
                  </a:lnTo>
                  <a:lnTo>
                    <a:pt x="11215" y="8558"/>
                  </a:lnTo>
                  <a:lnTo>
                    <a:pt x="11299" y="8496"/>
                  </a:lnTo>
                  <a:lnTo>
                    <a:pt x="11550" y="8433"/>
                  </a:lnTo>
                  <a:lnTo>
                    <a:pt x="11717" y="8475"/>
                  </a:lnTo>
                  <a:lnTo>
                    <a:pt x="11801" y="8391"/>
                  </a:lnTo>
                  <a:lnTo>
                    <a:pt x="11759" y="8161"/>
                  </a:lnTo>
                  <a:lnTo>
                    <a:pt x="11634" y="8056"/>
                  </a:lnTo>
                  <a:lnTo>
                    <a:pt x="11487" y="8077"/>
                  </a:lnTo>
                  <a:lnTo>
                    <a:pt x="11445" y="7972"/>
                  </a:lnTo>
                  <a:lnTo>
                    <a:pt x="11445" y="7826"/>
                  </a:lnTo>
                  <a:lnTo>
                    <a:pt x="11403" y="7700"/>
                  </a:lnTo>
                  <a:lnTo>
                    <a:pt x="11403" y="7491"/>
                  </a:lnTo>
                  <a:lnTo>
                    <a:pt x="11236" y="7491"/>
                  </a:lnTo>
                  <a:lnTo>
                    <a:pt x="11215" y="7408"/>
                  </a:lnTo>
                  <a:lnTo>
                    <a:pt x="11111" y="7387"/>
                  </a:lnTo>
                  <a:lnTo>
                    <a:pt x="10922" y="7345"/>
                  </a:lnTo>
                  <a:lnTo>
                    <a:pt x="10880" y="7303"/>
                  </a:lnTo>
                  <a:lnTo>
                    <a:pt x="10755" y="7219"/>
                  </a:lnTo>
                  <a:lnTo>
                    <a:pt x="10587" y="7073"/>
                  </a:lnTo>
                  <a:lnTo>
                    <a:pt x="10504" y="6926"/>
                  </a:lnTo>
                  <a:lnTo>
                    <a:pt x="10232" y="6508"/>
                  </a:lnTo>
                  <a:lnTo>
                    <a:pt x="10650" y="5943"/>
                  </a:lnTo>
                  <a:lnTo>
                    <a:pt x="10692" y="5859"/>
                  </a:lnTo>
                  <a:lnTo>
                    <a:pt x="10650" y="5629"/>
                  </a:lnTo>
                  <a:lnTo>
                    <a:pt x="10650" y="5462"/>
                  </a:lnTo>
                  <a:lnTo>
                    <a:pt x="10567" y="5294"/>
                  </a:lnTo>
                  <a:lnTo>
                    <a:pt x="10064" y="5252"/>
                  </a:lnTo>
                  <a:lnTo>
                    <a:pt x="10043" y="5043"/>
                  </a:lnTo>
                  <a:lnTo>
                    <a:pt x="9981" y="4939"/>
                  </a:lnTo>
                  <a:lnTo>
                    <a:pt x="10023" y="4876"/>
                  </a:lnTo>
                  <a:lnTo>
                    <a:pt x="9939" y="4604"/>
                  </a:lnTo>
                  <a:lnTo>
                    <a:pt x="9771" y="4311"/>
                  </a:lnTo>
                  <a:lnTo>
                    <a:pt x="9834" y="4164"/>
                  </a:lnTo>
                  <a:lnTo>
                    <a:pt x="9981" y="3934"/>
                  </a:lnTo>
                  <a:lnTo>
                    <a:pt x="9939" y="3934"/>
                  </a:lnTo>
                  <a:lnTo>
                    <a:pt x="9751" y="3892"/>
                  </a:lnTo>
                  <a:lnTo>
                    <a:pt x="9751" y="3767"/>
                  </a:lnTo>
                  <a:lnTo>
                    <a:pt x="9730" y="3558"/>
                  </a:lnTo>
                  <a:lnTo>
                    <a:pt x="9667" y="3558"/>
                  </a:lnTo>
                  <a:lnTo>
                    <a:pt x="9813" y="3411"/>
                  </a:lnTo>
                  <a:lnTo>
                    <a:pt x="9709" y="3327"/>
                  </a:lnTo>
                  <a:lnTo>
                    <a:pt x="9646" y="3244"/>
                  </a:lnTo>
                  <a:lnTo>
                    <a:pt x="9771" y="3223"/>
                  </a:lnTo>
                  <a:lnTo>
                    <a:pt x="9918" y="3118"/>
                  </a:lnTo>
                  <a:lnTo>
                    <a:pt x="9918" y="3034"/>
                  </a:lnTo>
                  <a:lnTo>
                    <a:pt x="9939" y="3014"/>
                  </a:lnTo>
                  <a:lnTo>
                    <a:pt x="9855" y="2909"/>
                  </a:lnTo>
                  <a:lnTo>
                    <a:pt x="9918" y="2825"/>
                  </a:lnTo>
                  <a:lnTo>
                    <a:pt x="9918" y="2742"/>
                  </a:lnTo>
                  <a:lnTo>
                    <a:pt x="9918" y="2574"/>
                  </a:lnTo>
                  <a:lnTo>
                    <a:pt x="9855" y="2470"/>
                  </a:lnTo>
                  <a:lnTo>
                    <a:pt x="9855" y="2386"/>
                  </a:lnTo>
                  <a:lnTo>
                    <a:pt x="9813" y="2260"/>
                  </a:lnTo>
                  <a:lnTo>
                    <a:pt x="9855" y="2156"/>
                  </a:lnTo>
                  <a:lnTo>
                    <a:pt x="9751" y="1988"/>
                  </a:lnTo>
                  <a:lnTo>
                    <a:pt x="9625" y="1946"/>
                  </a:lnTo>
                  <a:lnTo>
                    <a:pt x="9353" y="1905"/>
                  </a:lnTo>
                  <a:lnTo>
                    <a:pt x="9123" y="1591"/>
                  </a:lnTo>
                  <a:lnTo>
                    <a:pt x="8914" y="1549"/>
                  </a:lnTo>
                  <a:lnTo>
                    <a:pt x="8788" y="1570"/>
                  </a:lnTo>
                  <a:lnTo>
                    <a:pt x="8725" y="1528"/>
                  </a:lnTo>
                  <a:lnTo>
                    <a:pt x="8704" y="1361"/>
                  </a:lnTo>
                  <a:lnTo>
                    <a:pt x="8579" y="1340"/>
                  </a:lnTo>
                  <a:lnTo>
                    <a:pt x="8349" y="1235"/>
                  </a:lnTo>
                  <a:lnTo>
                    <a:pt x="8265" y="1319"/>
                  </a:lnTo>
                  <a:lnTo>
                    <a:pt x="8160" y="1319"/>
                  </a:lnTo>
                  <a:lnTo>
                    <a:pt x="7826" y="1109"/>
                  </a:lnTo>
                  <a:lnTo>
                    <a:pt x="7658" y="1047"/>
                  </a:lnTo>
                  <a:lnTo>
                    <a:pt x="7449" y="858"/>
                  </a:lnTo>
                  <a:lnTo>
                    <a:pt x="7323" y="900"/>
                  </a:lnTo>
                  <a:lnTo>
                    <a:pt x="7198" y="837"/>
                  </a:lnTo>
                  <a:lnTo>
                    <a:pt x="7093" y="858"/>
                  </a:lnTo>
                  <a:lnTo>
                    <a:pt x="7030" y="1005"/>
                  </a:lnTo>
                  <a:lnTo>
                    <a:pt x="6821" y="942"/>
                  </a:lnTo>
                  <a:lnTo>
                    <a:pt x="6591" y="1005"/>
                  </a:lnTo>
                  <a:lnTo>
                    <a:pt x="6361" y="1214"/>
                  </a:lnTo>
                  <a:lnTo>
                    <a:pt x="6256" y="1214"/>
                  </a:lnTo>
                  <a:lnTo>
                    <a:pt x="6173" y="1319"/>
                  </a:lnTo>
                  <a:lnTo>
                    <a:pt x="6110" y="1465"/>
                  </a:lnTo>
                  <a:lnTo>
                    <a:pt x="5838" y="1465"/>
                  </a:lnTo>
                  <a:lnTo>
                    <a:pt x="5733" y="1549"/>
                  </a:lnTo>
                  <a:lnTo>
                    <a:pt x="5775" y="1695"/>
                  </a:lnTo>
                  <a:lnTo>
                    <a:pt x="5859" y="1842"/>
                  </a:lnTo>
                  <a:lnTo>
                    <a:pt x="5838" y="1967"/>
                  </a:lnTo>
                  <a:lnTo>
                    <a:pt x="5691" y="1967"/>
                  </a:lnTo>
                  <a:lnTo>
                    <a:pt x="5357" y="1905"/>
                  </a:lnTo>
                  <a:lnTo>
                    <a:pt x="5064" y="1967"/>
                  </a:lnTo>
                  <a:lnTo>
                    <a:pt x="4708" y="2072"/>
                  </a:lnTo>
                  <a:lnTo>
                    <a:pt x="4520" y="2072"/>
                  </a:lnTo>
                  <a:lnTo>
                    <a:pt x="4185" y="1967"/>
                  </a:lnTo>
                  <a:lnTo>
                    <a:pt x="4059" y="1967"/>
                  </a:lnTo>
                  <a:lnTo>
                    <a:pt x="3766" y="1842"/>
                  </a:lnTo>
                  <a:lnTo>
                    <a:pt x="3662" y="1737"/>
                  </a:lnTo>
                  <a:lnTo>
                    <a:pt x="3641" y="1591"/>
                  </a:lnTo>
                  <a:lnTo>
                    <a:pt x="3557" y="1591"/>
                  </a:lnTo>
                  <a:lnTo>
                    <a:pt x="3432" y="1528"/>
                  </a:lnTo>
                  <a:lnTo>
                    <a:pt x="3264" y="1570"/>
                  </a:lnTo>
                  <a:lnTo>
                    <a:pt x="3181" y="1528"/>
                  </a:lnTo>
                  <a:lnTo>
                    <a:pt x="3055" y="1528"/>
                  </a:lnTo>
                  <a:lnTo>
                    <a:pt x="2929" y="1423"/>
                  </a:lnTo>
                  <a:lnTo>
                    <a:pt x="2846" y="1381"/>
                  </a:lnTo>
                  <a:lnTo>
                    <a:pt x="2804" y="1340"/>
                  </a:lnTo>
                  <a:lnTo>
                    <a:pt x="2825" y="1214"/>
                  </a:lnTo>
                  <a:lnTo>
                    <a:pt x="2825" y="1068"/>
                  </a:lnTo>
                  <a:lnTo>
                    <a:pt x="2741" y="942"/>
                  </a:lnTo>
                  <a:lnTo>
                    <a:pt x="2741" y="921"/>
                  </a:lnTo>
                  <a:lnTo>
                    <a:pt x="2699" y="942"/>
                  </a:lnTo>
                  <a:lnTo>
                    <a:pt x="2595" y="921"/>
                  </a:lnTo>
                  <a:lnTo>
                    <a:pt x="2553" y="858"/>
                  </a:lnTo>
                  <a:lnTo>
                    <a:pt x="2448" y="817"/>
                  </a:lnTo>
                  <a:lnTo>
                    <a:pt x="2281" y="607"/>
                  </a:lnTo>
                  <a:lnTo>
                    <a:pt x="2448" y="482"/>
                  </a:lnTo>
                  <a:lnTo>
                    <a:pt x="2323" y="398"/>
                  </a:lnTo>
                  <a:lnTo>
                    <a:pt x="2302" y="335"/>
                  </a:lnTo>
                  <a:lnTo>
                    <a:pt x="2344" y="293"/>
                  </a:lnTo>
                  <a:lnTo>
                    <a:pt x="2281" y="210"/>
                  </a:lnTo>
                  <a:lnTo>
                    <a:pt x="2218" y="105"/>
                  </a:lnTo>
                  <a:lnTo>
                    <a:pt x="2176" y="105"/>
                  </a:lnTo>
                  <a:lnTo>
                    <a:pt x="2176" y="84"/>
                  </a:lnTo>
                  <a:lnTo>
                    <a:pt x="2113" y="84"/>
                  </a:lnTo>
                  <a:lnTo>
                    <a:pt x="1988" y="168"/>
                  </a:lnTo>
                  <a:lnTo>
                    <a:pt x="1904" y="168"/>
                  </a:lnTo>
                  <a:lnTo>
                    <a:pt x="1862" y="273"/>
                  </a:lnTo>
                  <a:lnTo>
                    <a:pt x="1779" y="293"/>
                  </a:lnTo>
                  <a:lnTo>
                    <a:pt x="1674" y="419"/>
                  </a:lnTo>
                  <a:lnTo>
                    <a:pt x="1611" y="440"/>
                  </a:lnTo>
                  <a:lnTo>
                    <a:pt x="1569" y="503"/>
                  </a:lnTo>
                  <a:lnTo>
                    <a:pt x="1569" y="545"/>
                  </a:lnTo>
                  <a:lnTo>
                    <a:pt x="1465" y="607"/>
                  </a:lnTo>
                  <a:lnTo>
                    <a:pt x="1381" y="586"/>
                  </a:lnTo>
                  <a:lnTo>
                    <a:pt x="1256" y="607"/>
                  </a:lnTo>
                  <a:lnTo>
                    <a:pt x="1235" y="691"/>
                  </a:lnTo>
                  <a:lnTo>
                    <a:pt x="1046" y="607"/>
                  </a:lnTo>
                  <a:lnTo>
                    <a:pt x="921" y="607"/>
                  </a:lnTo>
                  <a:lnTo>
                    <a:pt x="753" y="524"/>
                  </a:lnTo>
                  <a:lnTo>
                    <a:pt x="732" y="398"/>
                  </a:lnTo>
                  <a:lnTo>
                    <a:pt x="460" y="273"/>
                  </a:lnTo>
                  <a:lnTo>
                    <a:pt x="502" y="189"/>
                  </a:lnTo>
                  <a:lnTo>
                    <a:pt x="440" y="84"/>
                  </a:lnTo>
                  <a:lnTo>
                    <a:pt x="356" y="84"/>
                  </a:lnTo>
                  <a:lnTo>
                    <a:pt x="293"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1" name="Google Shape;971;p33"/>
            <p:cNvSpPr/>
            <p:nvPr/>
          </p:nvSpPr>
          <p:spPr>
            <a:xfrm>
              <a:off x="4277375" y="2602475"/>
              <a:ext cx="51800" cy="43975"/>
            </a:xfrm>
            <a:custGeom>
              <a:rect b="b" l="l" r="r" t="t"/>
              <a:pathLst>
                <a:path extrusionOk="0" h="1759" w="2072">
                  <a:moveTo>
                    <a:pt x="419" y="1"/>
                  </a:moveTo>
                  <a:lnTo>
                    <a:pt x="168" y="64"/>
                  </a:lnTo>
                  <a:lnTo>
                    <a:pt x="0" y="105"/>
                  </a:lnTo>
                  <a:lnTo>
                    <a:pt x="84" y="210"/>
                  </a:lnTo>
                  <a:lnTo>
                    <a:pt x="84" y="294"/>
                  </a:lnTo>
                  <a:lnTo>
                    <a:pt x="189" y="315"/>
                  </a:lnTo>
                  <a:lnTo>
                    <a:pt x="272" y="419"/>
                  </a:lnTo>
                  <a:lnTo>
                    <a:pt x="209" y="608"/>
                  </a:lnTo>
                  <a:lnTo>
                    <a:pt x="251" y="838"/>
                  </a:lnTo>
                  <a:lnTo>
                    <a:pt x="398" y="942"/>
                  </a:lnTo>
                  <a:lnTo>
                    <a:pt x="691" y="942"/>
                  </a:lnTo>
                  <a:lnTo>
                    <a:pt x="795" y="1026"/>
                  </a:lnTo>
                  <a:lnTo>
                    <a:pt x="837" y="1110"/>
                  </a:lnTo>
                  <a:lnTo>
                    <a:pt x="921" y="1110"/>
                  </a:lnTo>
                  <a:lnTo>
                    <a:pt x="1026" y="1047"/>
                  </a:lnTo>
                  <a:lnTo>
                    <a:pt x="1193" y="1172"/>
                  </a:lnTo>
                  <a:lnTo>
                    <a:pt x="1235" y="1131"/>
                  </a:lnTo>
                  <a:lnTo>
                    <a:pt x="1339" y="1131"/>
                  </a:lnTo>
                  <a:lnTo>
                    <a:pt x="1423" y="1319"/>
                  </a:lnTo>
                  <a:lnTo>
                    <a:pt x="1570" y="1361"/>
                  </a:lnTo>
                  <a:lnTo>
                    <a:pt x="1842" y="1758"/>
                  </a:lnTo>
                  <a:lnTo>
                    <a:pt x="1967" y="1737"/>
                  </a:lnTo>
                  <a:lnTo>
                    <a:pt x="1967" y="1591"/>
                  </a:lnTo>
                  <a:lnTo>
                    <a:pt x="1988" y="1549"/>
                  </a:lnTo>
                  <a:lnTo>
                    <a:pt x="1925" y="1382"/>
                  </a:lnTo>
                  <a:lnTo>
                    <a:pt x="2072" y="1361"/>
                  </a:lnTo>
                  <a:lnTo>
                    <a:pt x="1946" y="1235"/>
                  </a:lnTo>
                  <a:lnTo>
                    <a:pt x="1758" y="1235"/>
                  </a:lnTo>
                  <a:lnTo>
                    <a:pt x="1507" y="1110"/>
                  </a:lnTo>
                  <a:lnTo>
                    <a:pt x="1423" y="921"/>
                  </a:lnTo>
                  <a:lnTo>
                    <a:pt x="1507" y="838"/>
                  </a:lnTo>
                  <a:lnTo>
                    <a:pt x="1507" y="712"/>
                  </a:lnTo>
                  <a:lnTo>
                    <a:pt x="1256" y="524"/>
                  </a:lnTo>
                  <a:lnTo>
                    <a:pt x="1256" y="419"/>
                  </a:lnTo>
                  <a:lnTo>
                    <a:pt x="1298" y="294"/>
                  </a:lnTo>
                  <a:lnTo>
                    <a:pt x="1193" y="168"/>
                  </a:lnTo>
                  <a:lnTo>
                    <a:pt x="984" y="126"/>
                  </a:lnTo>
                  <a:lnTo>
                    <a:pt x="837"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2" name="Google Shape;972;p33"/>
            <p:cNvSpPr/>
            <p:nvPr/>
          </p:nvSpPr>
          <p:spPr>
            <a:xfrm>
              <a:off x="4044600" y="2592025"/>
              <a:ext cx="260525" cy="107250"/>
            </a:xfrm>
            <a:custGeom>
              <a:rect b="b" l="l" r="r" t="t"/>
              <a:pathLst>
                <a:path extrusionOk="0" h="4290" w="10421">
                  <a:moveTo>
                    <a:pt x="4708" y="0"/>
                  </a:moveTo>
                  <a:lnTo>
                    <a:pt x="4562" y="63"/>
                  </a:lnTo>
                  <a:lnTo>
                    <a:pt x="4373" y="63"/>
                  </a:lnTo>
                  <a:lnTo>
                    <a:pt x="4290" y="21"/>
                  </a:lnTo>
                  <a:lnTo>
                    <a:pt x="4185" y="63"/>
                  </a:lnTo>
                  <a:lnTo>
                    <a:pt x="3913" y="63"/>
                  </a:lnTo>
                  <a:lnTo>
                    <a:pt x="3766" y="84"/>
                  </a:lnTo>
                  <a:lnTo>
                    <a:pt x="3494" y="189"/>
                  </a:lnTo>
                  <a:lnTo>
                    <a:pt x="3390" y="210"/>
                  </a:lnTo>
                  <a:lnTo>
                    <a:pt x="3181" y="230"/>
                  </a:lnTo>
                  <a:lnTo>
                    <a:pt x="3097" y="335"/>
                  </a:lnTo>
                  <a:lnTo>
                    <a:pt x="2992" y="377"/>
                  </a:lnTo>
                  <a:lnTo>
                    <a:pt x="2909" y="440"/>
                  </a:lnTo>
                  <a:lnTo>
                    <a:pt x="2867" y="502"/>
                  </a:lnTo>
                  <a:lnTo>
                    <a:pt x="2804" y="628"/>
                  </a:lnTo>
                  <a:lnTo>
                    <a:pt x="2762" y="649"/>
                  </a:lnTo>
                  <a:lnTo>
                    <a:pt x="2762" y="733"/>
                  </a:lnTo>
                  <a:lnTo>
                    <a:pt x="2553" y="733"/>
                  </a:lnTo>
                  <a:lnTo>
                    <a:pt x="2239" y="628"/>
                  </a:lnTo>
                  <a:lnTo>
                    <a:pt x="2155" y="628"/>
                  </a:lnTo>
                  <a:lnTo>
                    <a:pt x="2072" y="691"/>
                  </a:lnTo>
                  <a:lnTo>
                    <a:pt x="1946" y="649"/>
                  </a:lnTo>
                  <a:lnTo>
                    <a:pt x="1779" y="691"/>
                  </a:lnTo>
                  <a:lnTo>
                    <a:pt x="1674" y="649"/>
                  </a:lnTo>
                  <a:lnTo>
                    <a:pt x="1549" y="712"/>
                  </a:lnTo>
                  <a:lnTo>
                    <a:pt x="1528" y="795"/>
                  </a:lnTo>
                  <a:lnTo>
                    <a:pt x="1632" y="942"/>
                  </a:lnTo>
                  <a:lnTo>
                    <a:pt x="1779" y="963"/>
                  </a:lnTo>
                  <a:lnTo>
                    <a:pt x="1925" y="963"/>
                  </a:lnTo>
                  <a:lnTo>
                    <a:pt x="1883" y="1046"/>
                  </a:lnTo>
                  <a:lnTo>
                    <a:pt x="1653" y="1046"/>
                  </a:lnTo>
                  <a:lnTo>
                    <a:pt x="1444" y="1109"/>
                  </a:lnTo>
                  <a:lnTo>
                    <a:pt x="1402" y="1214"/>
                  </a:lnTo>
                  <a:lnTo>
                    <a:pt x="1423" y="1256"/>
                  </a:lnTo>
                  <a:lnTo>
                    <a:pt x="1528" y="1235"/>
                  </a:lnTo>
                  <a:lnTo>
                    <a:pt x="1570" y="1277"/>
                  </a:lnTo>
                  <a:lnTo>
                    <a:pt x="1507" y="1318"/>
                  </a:lnTo>
                  <a:lnTo>
                    <a:pt x="1214" y="1339"/>
                  </a:lnTo>
                  <a:lnTo>
                    <a:pt x="1109" y="1256"/>
                  </a:lnTo>
                  <a:lnTo>
                    <a:pt x="984" y="1339"/>
                  </a:lnTo>
                  <a:lnTo>
                    <a:pt x="900" y="1235"/>
                  </a:lnTo>
                  <a:lnTo>
                    <a:pt x="837" y="1235"/>
                  </a:lnTo>
                  <a:lnTo>
                    <a:pt x="733" y="1339"/>
                  </a:lnTo>
                  <a:lnTo>
                    <a:pt x="628" y="1339"/>
                  </a:lnTo>
                  <a:lnTo>
                    <a:pt x="502" y="1235"/>
                  </a:lnTo>
                  <a:lnTo>
                    <a:pt x="377" y="1235"/>
                  </a:lnTo>
                  <a:lnTo>
                    <a:pt x="105" y="1444"/>
                  </a:lnTo>
                  <a:lnTo>
                    <a:pt x="63" y="1549"/>
                  </a:lnTo>
                  <a:lnTo>
                    <a:pt x="0" y="1653"/>
                  </a:lnTo>
                  <a:lnTo>
                    <a:pt x="63" y="1695"/>
                  </a:lnTo>
                  <a:lnTo>
                    <a:pt x="63" y="1842"/>
                  </a:lnTo>
                  <a:lnTo>
                    <a:pt x="0" y="1883"/>
                  </a:lnTo>
                  <a:lnTo>
                    <a:pt x="63" y="1946"/>
                  </a:lnTo>
                  <a:lnTo>
                    <a:pt x="209" y="1883"/>
                  </a:lnTo>
                  <a:lnTo>
                    <a:pt x="251" y="1904"/>
                  </a:lnTo>
                  <a:lnTo>
                    <a:pt x="377" y="1883"/>
                  </a:lnTo>
                  <a:lnTo>
                    <a:pt x="502" y="1883"/>
                  </a:lnTo>
                  <a:lnTo>
                    <a:pt x="377" y="2009"/>
                  </a:lnTo>
                  <a:lnTo>
                    <a:pt x="398" y="2093"/>
                  </a:lnTo>
                  <a:lnTo>
                    <a:pt x="461" y="2197"/>
                  </a:lnTo>
                  <a:lnTo>
                    <a:pt x="461" y="2281"/>
                  </a:lnTo>
                  <a:lnTo>
                    <a:pt x="419" y="2302"/>
                  </a:lnTo>
                  <a:lnTo>
                    <a:pt x="481" y="2323"/>
                  </a:lnTo>
                  <a:lnTo>
                    <a:pt x="586" y="2281"/>
                  </a:lnTo>
                  <a:lnTo>
                    <a:pt x="586" y="2323"/>
                  </a:lnTo>
                  <a:lnTo>
                    <a:pt x="502" y="2406"/>
                  </a:lnTo>
                  <a:lnTo>
                    <a:pt x="377" y="2490"/>
                  </a:lnTo>
                  <a:lnTo>
                    <a:pt x="419" y="2532"/>
                  </a:lnTo>
                  <a:lnTo>
                    <a:pt x="502" y="2532"/>
                  </a:lnTo>
                  <a:lnTo>
                    <a:pt x="419" y="2595"/>
                  </a:lnTo>
                  <a:lnTo>
                    <a:pt x="377" y="2699"/>
                  </a:lnTo>
                  <a:lnTo>
                    <a:pt x="293" y="2699"/>
                  </a:lnTo>
                  <a:lnTo>
                    <a:pt x="251" y="2532"/>
                  </a:lnTo>
                  <a:lnTo>
                    <a:pt x="189" y="2511"/>
                  </a:lnTo>
                  <a:lnTo>
                    <a:pt x="189" y="2616"/>
                  </a:lnTo>
                  <a:lnTo>
                    <a:pt x="209" y="2720"/>
                  </a:lnTo>
                  <a:lnTo>
                    <a:pt x="168" y="2783"/>
                  </a:lnTo>
                  <a:lnTo>
                    <a:pt x="189" y="2846"/>
                  </a:lnTo>
                  <a:lnTo>
                    <a:pt x="293" y="2930"/>
                  </a:lnTo>
                  <a:lnTo>
                    <a:pt x="293" y="2888"/>
                  </a:lnTo>
                  <a:lnTo>
                    <a:pt x="419" y="2950"/>
                  </a:lnTo>
                  <a:lnTo>
                    <a:pt x="502" y="2950"/>
                  </a:lnTo>
                  <a:lnTo>
                    <a:pt x="628" y="3034"/>
                  </a:lnTo>
                  <a:lnTo>
                    <a:pt x="670" y="3160"/>
                  </a:lnTo>
                  <a:lnTo>
                    <a:pt x="586" y="3243"/>
                  </a:lnTo>
                  <a:lnTo>
                    <a:pt x="670" y="3327"/>
                  </a:lnTo>
                  <a:lnTo>
                    <a:pt x="670" y="3411"/>
                  </a:lnTo>
                  <a:lnTo>
                    <a:pt x="733" y="3411"/>
                  </a:lnTo>
                  <a:lnTo>
                    <a:pt x="879" y="3536"/>
                  </a:lnTo>
                  <a:lnTo>
                    <a:pt x="816" y="3641"/>
                  </a:lnTo>
                  <a:lnTo>
                    <a:pt x="733" y="3620"/>
                  </a:lnTo>
                  <a:lnTo>
                    <a:pt x="712" y="3662"/>
                  </a:lnTo>
                  <a:lnTo>
                    <a:pt x="795" y="3683"/>
                  </a:lnTo>
                  <a:lnTo>
                    <a:pt x="942" y="3662"/>
                  </a:lnTo>
                  <a:lnTo>
                    <a:pt x="1214" y="3662"/>
                  </a:lnTo>
                  <a:lnTo>
                    <a:pt x="1193" y="3725"/>
                  </a:lnTo>
                  <a:lnTo>
                    <a:pt x="1130" y="3767"/>
                  </a:lnTo>
                  <a:lnTo>
                    <a:pt x="1005" y="3829"/>
                  </a:lnTo>
                  <a:lnTo>
                    <a:pt x="816" y="3829"/>
                  </a:lnTo>
                  <a:lnTo>
                    <a:pt x="774" y="3871"/>
                  </a:lnTo>
                  <a:lnTo>
                    <a:pt x="837" y="3892"/>
                  </a:lnTo>
                  <a:lnTo>
                    <a:pt x="942" y="3871"/>
                  </a:lnTo>
                  <a:lnTo>
                    <a:pt x="1088" y="3871"/>
                  </a:lnTo>
                  <a:lnTo>
                    <a:pt x="1130" y="3829"/>
                  </a:lnTo>
                  <a:lnTo>
                    <a:pt x="1130" y="3934"/>
                  </a:lnTo>
                  <a:lnTo>
                    <a:pt x="1151" y="3955"/>
                  </a:lnTo>
                  <a:lnTo>
                    <a:pt x="1235" y="3871"/>
                  </a:lnTo>
                  <a:lnTo>
                    <a:pt x="1318" y="3767"/>
                  </a:lnTo>
                  <a:lnTo>
                    <a:pt x="1402" y="3767"/>
                  </a:lnTo>
                  <a:lnTo>
                    <a:pt x="1444" y="3829"/>
                  </a:lnTo>
                  <a:lnTo>
                    <a:pt x="1528" y="3829"/>
                  </a:lnTo>
                  <a:lnTo>
                    <a:pt x="1632" y="3892"/>
                  </a:lnTo>
                  <a:lnTo>
                    <a:pt x="1674" y="3829"/>
                  </a:lnTo>
                  <a:lnTo>
                    <a:pt x="1758" y="3850"/>
                  </a:lnTo>
                  <a:lnTo>
                    <a:pt x="1758" y="3892"/>
                  </a:lnTo>
                  <a:lnTo>
                    <a:pt x="1716" y="3934"/>
                  </a:lnTo>
                  <a:lnTo>
                    <a:pt x="1758" y="3997"/>
                  </a:lnTo>
                  <a:lnTo>
                    <a:pt x="1779" y="4080"/>
                  </a:lnTo>
                  <a:lnTo>
                    <a:pt x="1883" y="4185"/>
                  </a:lnTo>
                  <a:lnTo>
                    <a:pt x="1946" y="4164"/>
                  </a:lnTo>
                  <a:lnTo>
                    <a:pt x="2072" y="4206"/>
                  </a:lnTo>
                  <a:lnTo>
                    <a:pt x="2197" y="4185"/>
                  </a:lnTo>
                  <a:lnTo>
                    <a:pt x="2281" y="4143"/>
                  </a:lnTo>
                  <a:lnTo>
                    <a:pt x="2386" y="4143"/>
                  </a:lnTo>
                  <a:lnTo>
                    <a:pt x="2469" y="4080"/>
                  </a:lnTo>
                  <a:lnTo>
                    <a:pt x="2574" y="4143"/>
                  </a:lnTo>
                  <a:lnTo>
                    <a:pt x="2616" y="4080"/>
                  </a:lnTo>
                  <a:lnTo>
                    <a:pt x="2616" y="3955"/>
                  </a:lnTo>
                  <a:lnTo>
                    <a:pt x="2658" y="3871"/>
                  </a:lnTo>
                  <a:lnTo>
                    <a:pt x="2616" y="3767"/>
                  </a:lnTo>
                  <a:lnTo>
                    <a:pt x="2867" y="3746"/>
                  </a:lnTo>
                  <a:lnTo>
                    <a:pt x="3076" y="3746"/>
                  </a:lnTo>
                  <a:lnTo>
                    <a:pt x="3348" y="3892"/>
                  </a:lnTo>
                  <a:lnTo>
                    <a:pt x="3453" y="3892"/>
                  </a:lnTo>
                  <a:lnTo>
                    <a:pt x="3641" y="4143"/>
                  </a:lnTo>
                  <a:lnTo>
                    <a:pt x="3808" y="4248"/>
                  </a:lnTo>
                  <a:lnTo>
                    <a:pt x="4331" y="4185"/>
                  </a:lnTo>
                  <a:lnTo>
                    <a:pt x="4478" y="4101"/>
                  </a:lnTo>
                  <a:lnTo>
                    <a:pt x="4541" y="4101"/>
                  </a:lnTo>
                  <a:lnTo>
                    <a:pt x="4562" y="4143"/>
                  </a:lnTo>
                  <a:lnTo>
                    <a:pt x="4603" y="4080"/>
                  </a:lnTo>
                  <a:lnTo>
                    <a:pt x="4645" y="3976"/>
                  </a:lnTo>
                  <a:lnTo>
                    <a:pt x="4896" y="3725"/>
                  </a:lnTo>
                  <a:lnTo>
                    <a:pt x="4959" y="3683"/>
                  </a:lnTo>
                  <a:lnTo>
                    <a:pt x="5189" y="3767"/>
                  </a:lnTo>
                  <a:lnTo>
                    <a:pt x="5336" y="3850"/>
                  </a:lnTo>
                  <a:lnTo>
                    <a:pt x="5524" y="3787"/>
                  </a:lnTo>
                  <a:lnTo>
                    <a:pt x="5524" y="3746"/>
                  </a:lnTo>
                  <a:lnTo>
                    <a:pt x="5650" y="3662"/>
                  </a:lnTo>
                  <a:lnTo>
                    <a:pt x="5754" y="3683"/>
                  </a:lnTo>
                  <a:lnTo>
                    <a:pt x="5754" y="3767"/>
                  </a:lnTo>
                  <a:lnTo>
                    <a:pt x="5691" y="3934"/>
                  </a:lnTo>
                  <a:lnTo>
                    <a:pt x="5545" y="3997"/>
                  </a:lnTo>
                  <a:lnTo>
                    <a:pt x="5587" y="4059"/>
                  </a:lnTo>
                  <a:lnTo>
                    <a:pt x="5691" y="4185"/>
                  </a:lnTo>
                  <a:lnTo>
                    <a:pt x="5650" y="4269"/>
                  </a:lnTo>
                  <a:lnTo>
                    <a:pt x="5754" y="4290"/>
                  </a:lnTo>
                  <a:lnTo>
                    <a:pt x="5901" y="4269"/>
                  </a:lnTo>
                  <a:lnTo>
                    <a:pt x="6005" y="4206"/>
                  </a:lnTo>
                  <a:lnTo>
                    <a:pt x="5963" y="4080"/>
                  </a:lnTo>
                  <a:lnTo>
                    <a:pt x="6047" y="4059"/>
                  </a:lnTo>
                  <a:lnTo>
                    <a:pt x="6047" y="3829"/>
                  </a:lnTo>
                  <a:lnTo>
                    <a:pt x="6110" y="3746"/>
                  </a:lnTo>
                  <a:lnTo>
                    <a:pt x="6256" y="3787"/>
                  </a:lnTo>
                  <a:lnTo>
                    <a:pt x="6361" y="3829"/>
                  </a:lnTo>
                  <a:lnTo>
                    <a:pt x="6654" y="3683"/>
                  </a:lnTo>
                  <a:lnTo>
                    <a:pt x="6696" y="3683"/>
                  </a:lnTo>
                  <a:lnTo>
                    <a:pt x="6780" y="3641"/>
                  </a:lnTo>
                  <a:lnTo>
                    <a:pt x="7093" y="3620"/>
                  </a:lnTo>
                  <a:lnTo>
                    <a:pt x="7198" y="3641"/>
                  </a:lnTo>
                  <a:lnTo>
                    <a:pt x="7261" y="3683"/>
                  </a:lnTo>
                  <a:lnTo>
                    <a:pt x="7428" y="3746"/>
                  </a:lnTo>
                  <a:lnTo>
                    <a:pt x="7700" y="3746"/>
                  </a:lnTo>
                  <a:lnTo>
                    <a:pt x="7721" y="3683"/>
                  </a:lnTo>
                  <a:lnTo>
                    <a:pt x="7888" y="3641"/>
                  </a:lnTo>
                  <a:lnTo>
                    <a:pt x="7951" y="3557"/>
                  </a:lnTo>
                  <a:lnTo>
                    <a:pt x="8160" y="3474"/>
                  </a:lnTo>
                  <a:lnTo>
                    <a:pt x="8307" y="3474"/>
                  </a:lnTo>
                  <a:lnTo>
                    <a:pt x="8432" y="3453"/>
                  </a:lnTo>
                  <a:lnTo>
                    <a:pt x="8725" y="3474"/>
                  </a:lnTo>
                  <a:lnTo>
                    <a:pt x="8956" y="3411"/>
                  </a:lnTo>
                  <a:lnTo>
                    <a:pt x="9102" y="3411"/>
                  </a:lnTo>
                  <a:lnTo>
                    <a:pt x="9165" y="3432"/>
                  </a:lnTo>
                  <a:lnTo>
                    <a:pt x="9311" y="3306"/>
                  </a:lnTo>
                  <a:lnTo>
                    <a:pt x="9458" y="3306"/>
                  </a:lnTo>
                  <a:lnTo>
                    <a:pt x="9500" y="3264"/>
                  </a:lnTo>
                  <a:lnTo>
                    <a:pt x="9730" y="3264"/>
                  </a:lnTo>
                  <a:lnTo>
                    <a:pt x="9939" y="3327"/>
                  </a:lnTo>
                  <a:lnTo>
                    <a:pt x="10085" y="3264"/>
                  </a:lnTo>
                  <a:lnTo>
                    <a:pt x="10148" y="3327"/>
                  </a:lnTo>
                  <a:lnTo>
                    <a:pt x="10148" y="3432"/>
                  </a:lnTo>
                  <a:lnTo>
                    <a:pt x="10253" y="3474"/>
                  </a:lnTo>
                  <a:lnTo>
                    <a:pt x="10399" y="3453"/>
                  </a:lnTo>
                  <a:lnTo>
                    <a:pt x="10420" y="3348"/>
                  </a:lnTo>
                  <a:lnTo>
                    <a:pt x="10357" y="3223"/>
                  </a:lnTo>
                  <a:lnTo>
                    <a:pt x="10232" y="2992"/>
                  </a:lnTo>
                  <a:lnTo>
                    <a:pt x="10085" y="2930"/>
                  </a:lnTo>
                  <a:lnTo>
                    <a:pt x="10106" y="2846"/>
                  </a:lnTo>
                  <a:lnTo>
                    <a:pt x="10085" y="2699"/>
                  </a:lnTo>
                  <a:lnTo>
                    <a:pt x="10148" y="2511"/>
                  </a:lnTo>
                  <a:lnTo>
                    <a:pt x="10127" y="2469"/>
                  </a:lnTo>
                  <a:lnTo>
                    <a:pt x="10002" y="2427"/>
                  </a:lnTo>
                  <a:lnTo>
                    <a:pt x="10002" y="2281"/>
                  </a:lnTo>
                  <a:lnTo>
                    <a:pt x="10002" y="2176"/>
                  </a:lnTo>
                  <a:lnTo>
                    <a:pt x="9939" y="1967"/>
                  </a:lnTo>
                  <a:lnTo>
                    <a:pt x="9897" y="1842"/>
                  </a:lnTo>
                  <a:lnTo>
                    <a:pt x="9897" y="1779"/>
                  </a:lnTo>
                  <a:lnTo>
                    <a:pt x="10044" y="1779"/>
                  </a:lnTo>
                  <a:lnTo>
                    <a:pt x="10106" y="1632"/>
                  </a:lnTo>
                  <a:lnTo>
                    <a:pt x="10148" y="1570"/>
                  </a:lnTo>
                  <a:lnTo>
                    <a:pt x="10148" y="1528"/>
                  </a:lnTo>
                  <a:lnTo>
                    <a:pt x="10106" y="1444"/>
                  </a:lnTo>
                  <a:lnTo>
                    <a:pt x="10002" y="1360"/>
                  </a:lnTo>
                  <a:lnTo>
                    <a:pt x="9709" y="1360"/>
                  </a:lnTo>
                  <a:lnTo>
                    <a:pt x="9562" y="1256"/>
                  </a:lnTo>
                  <a:lnTo>
                    <a:pt x="9520" y="1026"/>
                  </a:lnTo>
                  <a:lnTo>
                    <a:pt x="9583" y="837"/>
                  </a:lnTo>
                  <a:lnTo>
                    <a:pt x="9500" y="733"/>
                  </a:lnTo>
                  <a:lnTo>
                    <a:pt x="9395" y="712"/>
                  </a:lnTo>
                  <a:lnTo>
                    <a:pt x="9395" y="628"/>
                  </a:lnTo>
                  <a:lnTo>
                    <a:pt x="9290" y="523"/>
                  </a:lnTo>
                  <a:lnTo>
                    <a:pt x="9186" y="502"/>
                  </a:lnTo>
                  <a:lnTo>
                    <a:pt x="8956" y="293"/>
                  </a:lnTo>
                  <a:lnTo>
                    <a:pt x="8851" y="272"/>
                  </a:lnTo>
                  <a:lnTo>
                    <a:pt x="8767" y="335"/>
                  </a:lnTo>
                  <a:lnTo>
                    <a:pt x="8725" y="335"/>
                  </a:lnTo>
                  <a:lnTo>
                    <a:pt x="8558" y="293"/>
                  </a:lnTo>
                  <a:lnTo>
                    <a:pt x="8516" y="377"/>
                  </a:lnTo>
                  <a:lnTo>
                    <a:pt x="8432" y="335"/>
                  </a:lnTo>
                  <a:lnTo>
                    <a:pt x="8412" y="230"/>
                  </a:lnTo>
                  <a:lnTo>
                    <a:pt x="8349" y="230"/>
                  </a:lnTo>
                  <a:lnTo>
                    <a:pt x="8328" y="272"/>
                  </a:lnTo>
                  <a:lnTo>
                    <a:pt x="8244" y="419"/>
                  </a:lnTo>
                  <a:lnTo>
                    <a:pt x="8098" y="502"/>
                  </a:lnTo>
                  <a:lnTo>
                    <a:pt x="7909" y="607"/>
                  </a:lnTo>
                  <a:lnTo>
                    <a:pt x="7888" y="691"/>
                  </a:lnTo>
                  <a:lnTo>
                    <a:pt x="7700" y="712"/>
                  </a:lnTo>
                  <a:lnTo>
                    <a:pt x="7616" y="754"/>
                  </a:lnTo>
                  <a:lnTo>
                    <a:pt x="7386" y="712"/>
                  </a:lnTo>
                  <a:lnTo>
                    <a:pt x="7324" y="649"/>
                  </a:lnTo>
                  <a:lnTo>
                    <a:pt x="7219" y="649"/>
                  </a:lnTo>
                  <a:lnTo>
                    <a:pt x="7198" y="628"/>
                  </a:lnTo>
                  <a:lnTo>
                    <a:pt x="7093" y="691"/>
                  </a:lnTo>
                  <a:lnTo>
                    <a:pt x="6884" y="691"/>
                  </a:lnTo>
                  <a:lnTo>
                    <a:pt x="6633" y="795"/>
                  </a:lnTo>
                  <a:lnTo>
                    <a:pt x="6445" y="754"/>
                  </a:lnTo>
                  <a:lnTo>
                    <a:pt x="6319" y="649"/>
                  </a:lnTo>
                  <a:lnTo>
                    <a:pt x="6235" y="712"/>
                  </a:lnTo>
                  <a:lnTo>
                    <a:pt x="6026" y="607"/>
                  </a:lnTo>
                  <a:lnTo>
                    <a:pt x="5901" y="586"/>
                  </a:lnTo>
                  <a:lnTo>
                    <a:pt x="5712" y="440"/>
                  </a:lnTo>
                  <a:lnTo>
                    <a:pt x="5629" y="440"/>
                  </a:lnTo>
                  <a:lnTo>
                    <a:pt x="5587" y="523"/>
                  </a:lnTo>
                  <a:lnTo>
                    <a:pt x="5503" y="502"/>
                  </a:lnTo>
                  <a:lnTo>
                    <a:pt x="5399" y="377"/>
                  </a:lnTo>
                  <a:lnTo>
                    <a:pt x="5378" y="210"/>
                  </a:lnTo>
                  <a:lnTo>
                    <a:pt x="5273" y="126"/>
                  </a:lnTo>
                  <a:lnTo>
                    <a:pt x="5210" y="168"/>
                  </a:lnTo>
                  <a:lnTo>
                    <a:pt x="5085" y="293"/>
                  </a:lnTo>
                  <a:lnTo>
                    <a:pt x="5022" y="272"/>
                  </a:lnTo>
                  <a:lnTo>
                    <a:pt x="4980" y="314"/>
                  </a:lnTo>
                  <a:lnTo>
                    <a:pt x="4771" y="105"/>
                  </a:lnTo>
                  <a:lnTo>
                    <a:pt x="4750"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3" name="Google Shape;973;p33"/>
            <p:cNvSpPr/>
            <p:nvPr/>
          </p:nvSpPr>
          <p:spPr>
            <a:xfrm>
              <a:off x="4041450" y="2592550"/>
              <a:ext cx="39775" cy="35075"/>
            </a:xfrm>
            <a:custGeom>
              <a:rect b="b" l="l" r="r" t="t"/>
              <a:pathLst>
                <a:path extrusionOk="0" h="1403" w="1591">
                  <a:moveTo>
                    <a:pt x="503" y="0"/>
                  </a:moveTo>
                  <a:lnTo>
                    <a:pt x="419" y="84"/>
                  </a:lnTo>
                  <a:lnTo>
                    <a:pt x="335" y="84"/>
                  </a:lnTo>
                  <a:lnTo>
                    <a:pt x="231" y="189"/>
                  </a:lnTo>
                  <a:lnTo>
                    <a:pt x="210" y="356"/>
                  </a:lnTo>
                  <a:lnTo>
                    <a:pt x="335" y="398"/>
                  </a:lnTo>
                  <a:lnTo>
                    <a:pt x="335" y="523"/>
                  </a:lnTo>
                  <a:lnTo>
                    <a:pt x="189" y="628"/>
                  </a:lnTo>
                  <a:lnTo>
                    <a:pt x="210" y="733"/>
                  </a:lnTo>
                  <a:lnTo>
                    <a:pt x="126" y="879"/>
                  </a:lnTo>
                  <a:lnTo>
                    <a:pt x="1" y="921"/>
                  </a:lnTo>
                  <a:lnTo>
                    <a:pt x="22" y="921"/>
                  </a:lnTo>
                  <a:lnTo>
                    <a:pt x="84" y="1025"/>
                  </a:lnTo>
                  <a:lnTo>
                    <a:pt x="168" y="1088"/>
                  </a:lnTo>
                  <a:lnTo>
                    <a:pt x="231" y="1046"/>
                  </a:lnTo>
                  <a:lnTo>
                    <a:pt x="294" y="1088"/>
                  </a:lnTo>
                  <a:lnTo>
                    <a:pt x="398" y="1046"/>
                  </a:lnTo>
                  <a:lnTo>
                    <a:pt x="294" y="1130"/>
                  </a:lnTo>
                  <a:lnTo>
                    <a:pt x="231" y="1130"/>
                  </a:lnTo>
                  <a:lnTo>
                    <a:pt x="168" y="1318"/>
                  </a:lnTo>
                  <a:lnTo>
                    <a:pt x="189" y="1402"/>
                  </a:lnTo>
                  <a:lnTo>
                    <a:pt x="419" y="1193"/>
                  </a:lnTo>
                  <a:lnTo>
                    <a:pt x="712" y="1025"/>
                  </a:lnTo>
                  <a:lnTo>
                    <a:pt x="796" y="879"/>
                  </a:lnTo>
                  <a:lnTo>
                    <a:pt x="900" y="816"/>
                  </a:lnTo>
                  <a:lnTo>
                    <a:pt x="1110" y="837"/>
                  </a:lnTo>
                  <a:lnTo>
                    <a:pt x="1152" y="795"/>
                  </a:lnTo>
                  <a:lnTo>
                    <a:pt x="1277" y="795"/>
                  </a:lnTo>
                  <a:lnTo>
                    <a:pt x="1361" y="816"/>
                  </a:lnTo>
                  <a:lnTo>
                    <a:pt x="1486" y="837"/>
                  </a:lnTo>
                  <a:lnTo>
                    <a:pt x="1591" y="733"/>
                  </a:lnTo>
                  <a:lnTo>
                    <a:pt x="1591" y="670"/>
                  </a:lnTo>
                  <a:lnTo>
                    <a:pt x="1486" y="607"/>
                  </a:lnTo>
                  <a:lnTo>
                    <a:pt x="1361" y="481"/>
                  </a:lnTo>
                  <a:lnTo>
                    <a:pt x="1235" y="461"/>
                  </a:lnTo>
                  <a:lnTo>
                    <a:pt x="1047" y="293"/>
                  </a:lnTo>
                  <a:lnTo>
                    <a:pt x="1026" y="84"/>
                  </a:lnTo>
                  <a:lnTo>
                    <a:pt x="921" y="63"/>
                  </a:lnTo>
                  <a:lnTo>
                    <a:pt x="817" y="147"/>
                  </a:lnTo>
                  <a:lnTo>
                    <a:pt x="649"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4" name="Google Shape;974;p33"/>
            <p:cNvSpPr/>
            <p:nvPr/>
          </p:nvSpPr>
          <p:spPr>
            <a:xfrm>
              <a:off x="4231325" y="2673625"/>
              <a:ext cx="139700" cy="134450"/>
            </a:xfrm>
            <a:custGeom>
              <a:rect b="b" l="l" r="r" t="t"/>
              <a:pathLst>
                <a:path extrusionOk="0" h="5378" w="5588">
                  <a:moveTo>
                    <a:pt x="2031" y="0"/>
                  </a:moveTo>
                  <a:lnTo>
                    <a:pt x="1989" y="42"/>
                  </a:lnTo>
                  <a:lnTo>
                    <a:pt x="1842" y="42"/>
                  </a:lnTo>
                  <a:lnTo>
                    <a:pt x="1696" y="168"/>
                  </a:lnTo>
                  <a:lnTo>
                    <a:pt x="1717" y="189"/>
                  </a:lnTo>
                  <a:lnTo>
                    <a:pt x="1633" y="314"/>
                  </a:lnTo>
                  <a:lnTo>
                    <a:pt x="1591" y="314"/>
                  </a:lnTo>
                  <a:lnTo>
                    <a:pt x="1466" y="419"/>
                  </a:lnTo>
                  <a:lnTo>
                    <a:pt x="1215" y="482"/>
                  </a:lnTo>
                  <a:lnTo>
                    <a:pt x="1110" y="670"/>
                  </a:lnTo>
                  <a:lnTo>
                    <a:pt x="1110" y="837"/>
                  </a:lnTo>
                  <a:lnTo>
                    <a:pt x="1215" y="1047"/>
                  </a:lnTo>
                  <a:lnTo>
                    <a:pt x="1215" y="1235"/>
                  </a:lnTo>
                  <a:lnTo>
                    <a:pt x="1110" y="1444"/>
                  </a:lnTo>
                  <a:lnTo>
                    <a:pt x="1173" y="1549"/>
                  </a:lnTo>
                  <a:lnTo>
                    <a:pt x="1152" y="1716"/>
                  </a:lnTo>
                  <a:lnTo>
                    <a:pt x="1068" y="1842"/>
                  </a:lnTo>
                  <a:lnTo>
                    <a:pt x="1005" y="1925"/>
                  </a:lnTo>
                  <a:lnTo>
                    <a:pt x="1" y="2658"/>
                  </a:lnTo>
                  <a:lnTo>
                    <a:pt x="273" y="3411"/>
                  </a:lnTo>
                  <a:lnTo>
                    <a:pt x="775" y="3453"/>
                  </a:lnTo>
                  <a:lnTo>
                    <a:pt x="3474" y="5336"/>
                  </a:lnTo>
                  <a:lnTo>
                    <a:pt x="4562" y="5378"/>
                  </a:lnTo>
                  <a:lnTo>
                    <a:pt x="4709" y="5106"/>
                  </a:lnTo>
                  <a:lnTo>
                    <a:pt x="4834" y="4855"/>
                  </a:lnTo>
                  <a:lnTo>
                    <a:pt x="5085" y="4708"/>
                  </a:lnTo>
                  <a:lnTo>
                    <a:pt x="5274" y="4792"/>
                  </a:lnTo>
                  <a:lnTo>
                    <a:pt x="5399" y="4750"/>
                  </a:lnTo>
                  <a:lnTo>
                    <a:pt x="5462" y="4771"/>
                  </a:lnTo>
                  <a:lnTo>
                    <a:pt x="5546" y="4645"/>
                  </a:lnTo>
                  <a:lnTo>
                    <a:pt x="5588" y="4604"/>
                  </a:lnTo>
                  <a:lnTo>
                    <a:pt x="5546" y="4583"/>
                  </a:lnTo>
                  <a:lnTo>
                    <a:pt x="5441" y="4541"/>
                  </a:lnTo>
                  <a:lnTo>
                    <a:pt x="5337" y="4457"/>
                  </a:lnTo>
                  <a:lnTo>
                    <a:pt x="5274" y="4122"/>
                  </a:lnTo>
                  <a:lnTo>
                    <a:pt x="5085" y="4122"/>
                  </a:lnTo>
                  <a:lnTo>
                    <a:pt x="5064" y="3955"/>
                  </a:lnTo>
                  <a:lnTo>
                    <a:pt x="5064" y="3767"/>
                  </a:lnTo>
                  <a:lnTo>
                    <a:pt x="5190" y="3662"/>
                  </a:lnTo>
                  <a:lnTo>
                    <a:pt x="5064" y="3411"/>
                  </a:lnTo>
                  <a:lnTo>
                    <a:pt x="4960" y="3348"/>
                  </a:lnTo>
                  <a:lnTo>
                    <a:pt x="4855" y="3139"/>
                  </a:lnTo>
                  <a:lnTo>
                    <a:pt x="4772" y="3097"/>
                  </a:lnTo>
                  <a:lnTo>
                    <a:pt x="4730" y="3118"/>
                  </a:lnTo>
                  <a:lnTo>
                    <a:pt x="4290" y="2825"/>
                  </a:lnTo>
                  <a:lnTo>
                    <a:pt x="4186" y="2867"/>
                  </a:lnTo>
                  <a:lnTo>
                    <a:pt x="4123" y="2888"/>
                  </a:lnTo>
                  <a:lnTo>
                    <a:pt x="4018" y="2804"/>
                  </a:lnTo>
                  <a:lnTo>
                    <a:pt x="4018" y="2720"/>
                  </a:lnTo>
                  <a:lnTo>
                    <a:pt x="3997" y="2699"/>
                  </a:lnTo>
                  <a:lnTo>
                    <a:pt x="4039" y="2574"/>
                  </a:lnTo>
                  <a:lnTo>
                    <a:pt x="3914" y="2469"/>
                  </a:lnTo>
                  <a:lnTo>
                    <a:pt x="3893" y="2386"/>
                  </a:lnTo>
                  <a:lnTo>
                    <a:pt x="3788" y="2365"/>
                  </a:lnTo>
                  <a:lnTo>
                    <a:pt x="3704" y="2281"/>
                  </a:lnTo>
                  <a:lnTo>
                    <a:pt x="3621" y="2260"/>
                  </a:lnTo>
                  <a:lnTo>
                    <a:pt x="3621" y="2176"/>
                  </a:lnTo>
                  <a:lnTo>
                    <a:pt x="3684" y="2135"/>
                  </a:lnTo>
                  <a:lnTo>
                    <a:pt x="3663" y="2072"/>
                  </a:lnTo>
                  <a:lnTo>
                    <a:pt x="3684" y="1988"/>
                  </a:lnTo>
                  <a:lnTo>
                    <a:pt x="3684" y="1779"/>
                  </a:lnTo>
                  <a:lnTo>
                    <a:pt x="3725" y="1737"/>
                  </a:lnTo>
                  <a:lnTo>
                    <a:pt x="3767" y="1549"/>
                  </a:lnTo>
                  <a:lnTo>
                    <a:pt x="3830" y="1549"/>
                  </a:lnTo>
                  <a:lnTo>
                    <a:pt x="3914" y="1528"/>
                  </a:lnTo>
                  <a:lnTo>
                    <a:pt x="3914" y="1319"/>
                  </a:lnTo>
                  <a:lnTo>
                    <a:pt x="3872" y="1298"/>
                  </a:lnTo>
                  <a:lnTo>
                    <a:pt x="3830" y="1130"/>
                  </a:lnTo>
                  <a:lnTo>
                    <a:pt x="3914" y="1130"/>
                  </a:lnTo>
                  <a:lnTo>
                    <a:pt x="4018" y="1088"/>
                  </a:lnTo>
                  <a:lnTo>
                    <a:pt x="4081" y="1047"/>
                  </a:lnTo>
                  <a:lnTo>
                    <a:pt x="4018" y="1026"/>
                  </a:lnTo>
                  <a:lnTo>
                    <a:pt x="3935" y="984"/>
                  </a:lnTo>
                  <a:lnTo>
                    <a:pt x="3809" y="1005"/>
                  </a:lnTo>
                  <a:lnTo>
                    <a:pt x="3725" y="984"/>
                  </a:lnTo>
                  <a:lnTo>
                    <a:pt x="3516" y="879"/>
                  </a:lnTo>
                  <a:lnTo>
                    <a:pt x="3453" y="837"/>
                  </a:lnTo>
                  <a:lnTo>
                    <a:pt x="3349" y="795"/>
                  </a:lnTo>
                  <a:lnTo>
                    <a:pt x="3286" y="670"/>
                  </a:lnTo>
                  <a:lnTo>
                    <a:pt x="3244" y="565"/>
                  </a:lnTo>
                  <a:lnTo>
                    <a:pt x="3140" y="565"/>
                  </a:lnTo>
                  <a:lnTo>
                    <a:pt x="3077" y="419"/>
                  </a:lnTo>
                  <a:lnTo>
                    <a:pt x="3098" y="314"/>
                  </a:lnTo>
                  <a:lnTo>
                    <a:pt x="3035" y="189"/>
                  </a:lnTo>
                  <a:lnTo>
                    <a:pt x="2930" y="168"/>
                  </a:lnTo>
                  <a:lnTo>
                    <a:pt x="2784" y="210"/>
                  </a:lnTo>
                  <a:lnTo>
                    <a:pt x="2679" y="168"/>
                  </a:lnTo>
                  <a:lnTo>
                    <a:pt x="2679" y="63"/>
                  </a:lnTo>
                  <a:lnTo>
                    <a:pt x="2616" y="0"/>
                  </a:lnTo>
                  <a:lnTo>
                    <a:pt x="2470" y="63"/>
                  </a:lnTo>
                  <a:lnTo>
                    <a:pt x="2261"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5" name="Google Shape;975;p33"/>
            <p:cNvSpPr/>
            <p:nvPr/>
          </p:nvSpPr>
          <p:spPr>
            <a:xfrm>
              <a:off x="4345375" y="2791325"/>
              <a:ext cx="25125" cy="25650"/>
            </a:xfrm>
            <a:custGeom>
              <a:rect b="b" l="l" r="r" t="t"/>
              <a:pathLst>
                <a:path extrusionOk="0" h="1026" w="1005">
                  <a:moveTo>
                    <a:pt x="523" y="0"/>
                  </a:moveTo>
                  <a:lnTo>
                    <a:pt x="272" y="147"/>
                  </a:lnTo>
                  <a:lnTo>
                    <a:pt x="147" y="398"/>
                  </a:lnTo>
                  <a:lnTo>
                    <a:pt x="0" y="670"/>
                  </a:lnTo>
                  <a:lnTo>
                    <a:pt x="84" y="670"/>
                  </a:lnTo>
                  <a:lnTo>
                    <a:pt x="607" y="816"/>
                  </a:lnTo>
                  <a:lnTo>
                    <a:pt x="628" y="1025"/>
                  </a:lnTo>
                  <a:lnTo>
                    <a:pt x="1005" y="879"/>
                  </a:lnTo>
                  <a:lnTo>
                    <a:pt x="942" y="795"/>
                  </a:lnTo>
                  <a:lnTo>
                    <a:pt x="942" y="774"/>
                  </a:lnTo>
                  <a:lnTo>
                    <a:pt x="984" y="774"/>
                  </a:lnTo>
                  <a:lnTo>
                    <a:pt x="921" y="691"/>
                  </a:lnTo>
                  <a:lnTo>
                    <a:pt x="921" y="607"/>
                  </a:lnTo>
                  <a:lnTo>
                    <a:pt x="879" y="502"/>
                  </a:lnTo>
                  <a:lnTo>
                    <a:pt x="837" y="565"/>
                  </a:lnTo>
                  <a:lnTo>
                    <a:pt x="607" y="419"/>
                  </a:lnTo>
                  <a:lnTo>
                    <a:pt x="942" y="356"/>
                  </a:lnTo>
                  <a:lnTo>
                    <a:pt x="900" y="84"/>
                  </a:lnTo>
                  <a:lnTo>
                    <a:pt x="900" y="63"/>
                  </a:lnTo>
                  <a:lnTo>
                    <a:pt x="837" y="42"/>
                  </a:lnTo>
                  <a:lnTo>
                    <a:pt x="712" y="84"/>
                  </a:lnTo>
                  <a:lnTo>
                    <a:pt x="523"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6" name="Google Shape;976;p33"/>
            <p:cNvSpPr/>
            <p:nvPr/>
          </p:nvSpPr>
          <p:spPr>
            <a:xfrm>
              <a:off x="4136125" y="2704475"/>
              <a:ext cx="32475" cy="18350"/>
            </a:xfrm>
            <a:custGeom>
              <a:rect b="b" l="l" r="r" t="t"/>
              <a:pathLst>
                <a:path extrusionOk="0" h="734" w="1299">
                  <a:moveTo>
                    <a:pt x="1194" y="1"/>
                  </a:moveTo>
                  <a:lnTo>
                    <a:pt x="1005" y="105"/>
                  </a:lnTo>
                  <a:lnTo>
                    <a:pt x="775" y="210"/>
                  </a:lnTo>
                  <a:lnTo>
                    <a:pt x="608" y="210"/>
                  </a:lnTo>
                  <a:lnTo>
                    <a:pt x="482" y="168"/>
                  </a:lnTo>
                  <a:lnTo>
                    <a:pt x="378" y="168"/>
                  </a:lnTo>
                  <a:lnTo>
                    <a:pt x="378" y="231"/>
                  </a:lnTo>
                  <a:lnTo>
                    <a:pt x="357" y="315"/>
                  </a:lnTo>
                  <a:lnTo>
                    <a:pt x="273" y="336"/>
                  </a:lnTo>
                  <a:lnTo>
                    <a:pt x="147" y="294"/>
                  </a:lnTo>
                  <a:lnTo>
                    <a:pt x="85" y="377"/>
                  </a:lnTo>
                  <a:lnTo>
                    <a:pt x="1" y="398"/>
                  </a:lnTo>
                  <a:lnTo>
                    <a:pt x="1" y="524"/>
                  </a:lnTo>
                  <a:lnTo>
                    <a:pt x="85" y="629"/>
                  </a:lnTo>
                  <a:lnTo>
                    <a:pt x="210" y="712"/>
                  </a:lnTo>
                  <a:lnTo>
                    <a:pt x="378" y="691"/>
                  </a:lnTo>
                  <a:lnTo>
                    <a:pt x="461" y="733"/>
                  </a:lnTo>
                  <a:lnTo>
                    <a:pt x="503" y="691"/>
                  </a:lnTo>
                  <a:lnTo>
                    <a:pt x="629" y="649"/>
                  </a:lnTo>
                  <a:lnTo>
                    <a:pt x="775" y="545"/>
                  </a:lnTo>
                  <a:lnTo>
                    <a:pt x="838" y="503"/>
                  </a:lnTo>
                  <a:lnTo>
                    <a:pt x="1005" y="524"/>
                  </a:lnTo>
                  <a:lnTo>
                    <a:pt x="1005" y="419"/>
                  </a:lnTo>
                  <a:lnTo>
                    <a:pt x="984" y="315"/>
                  </a:lnTo>
                  <a:lnTo>
                    <a:pt x="1110" y="168"/>
                  </a:lnTo>
                  <a:lnTo>
                    <a:pt x="1235" y="85"/>
                  </a:lnTo>
                  <a:lnTo>
                    <a:pt x="1298" y="22"/>
                  </a:lnTo>
                  <a:lnTo>
                    <a:pt x="1256"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7" name="Google Shape;977;p33"/>
            <p:cNvSpPr/>
            <p:nvPr/>
          </p:nvSpPr>
          <p:spPr>
            <a:xfrm>
              <a:off x="4184250" y="2677275"/>
              <a:ext cx="90000" cy="80075"/>
            </a:xfrm>
            <a:custGeom>
              <a:rect b="b" l="l" r="r" t="t"/>
              <a:pathLst>
                <a:path extrusionOk="0" h="3203" w="3600">
                  <a:moveTo>
                    <a:pt x="3370" y="1"/>
                  </a:moveTo>
                  <a:lnTo>
                    <a:pt x="3139" y="64"/>
                  </a:lnTo>
                  <a:lnTo>
                    <a:pt x="2846" y="43"/>
                  </a:lnTo>
                  <a:lnTo>
                    <a:pt x="2721" y="64"/>
                  </a:lnTo>
                  <a:lnTo>
                    <a:pt x="2574" y="64"/>
                  </a:lnTo>
                  <a:lnTo>
                    <a:pt x="2365" y="147"/>
                  </a:lnTo>
                  <a:lnTo>
                    <a:pt x="2302" y="231"/>
                  </a:lnTo>
                  <a:lnTo>
                    <a:pt x="2135" y="273"/>
                  </a:lnTo>
                  <a:lnTo>
                    <a:pt x="2114" y="336"/>
                  </a:lnTo>
                  <a:lnTo>
                    <a:pt x="1842" y="336"/>
                  </a:lnTo>
                  <a:lnTo>
                    <a:pt x="1675" y="273"/>
                  </a:lnTo>
                  <a:lnTo>
                    <a:pt x="1612" y="231"/>
                  </a:lnTo>
                  <a:lnTo>
                    <a:pt x="1507" y="210"/>
                  </a:lnTo>
                  <a:lnTo>
                    <a:pt x="1194" y="231"/>
                  </a:lnTo>
                  <a:lnTo>
                    <a:pt x="1110" y="273"/>
                  </a:lnTo>
                  <a:lnTo>
                    <a:pt x="1068" y="273"/>
                  </a:lnTo>
                  <a:lnTo>
                    <a:pt x="775" y="419"/>
                  </a:lnTo>
                  <a:lnTo>
                    <a:pt x="670" y="377"/>
                  </a:lnTo>
                  <a:lnTo>
                    <a:pt x="524" y="336"/>
                  </a:lnTo>
                  <a:lnTo>
                    <a:pt x="461" y="419"/>
                  </a:lnTo>
                  <a:lnTo>
                    <a:pt x="461" y="649"/>
                  </a:lnTo>
                  <a:lnTo>
                    <a:pt x="377" y="670"/>
                  </a:lnTo>
                  <a:lnTo>
                    <a:pt x="419" y="796"/>
                  </a:lnTo>
                  <a:lnTo>
                    <a:pt x="315" y="859"/>
                  </a:lnTo>
                  <a:lnTo>
                    <a:pt x="168" y="880"/>
                  </a:lnTo>
                  <a:lnTo>
                    <a:pt x="64" y="859"/>
                  </a:lnTo>
                  <a:lnTo>
                    <a:pt x="1" y="901"/>
                  </a:lnTo>
                  <a:lnTo>
                    <a:pt x="22" y="1068"/>
                  </a:lnTo>
                  <a:lnTo>
                    <a:pt x="105" y="1277"/>
                  </a:lnTo>
                  <a:lnTo>
                    <a:pt x="147" y="1403"/>
                  </a:lnTo>
                  <a:lnTo>
                    <a:pt x="126" y="1528"/>
                  </a:lnTo>
                  <a:lnTo>
                    <a:pt x="105" y="1779"/>
                  </a:lnTo>
                  <a:lnTo>
                    <a:pt x="336" y="1779"/>
                  </a:lnTo>
                  <a:lnTo>
                    <a:pt x="377" y="1905"/>
                  </a:lnTo>
                  <a:lnTo>
                    <a:pt x="482" y="1947"/>
                  </a:lnTo>
                  <a:lnTo>
                    <a:pt x="482" y="2114"/>
                  </a:lnTo>
                  <a:lnTo>
                    <a:pt x="545" y="2198"/>
                  </a:lnTo>
                  <a:lnTo>
                    <a:pt x="461" y="2219"/>
                  </a:lnTo>
                  <a:lnTo>
                    <a:pt x="419" y="2219"/>
                  </a:lnTo>
                  <a:lnTo>
                    <a:pt x="315" y="2302"/>
                  </a:lnTo>
                  <a:lnTo>
                    <a:pt x="252" y="2449"/>
                  </a:lnTo>
                  <a:lnTo>
                    <a:pt x="168" y="2574"/>
                  </a:lnTo>
                  <a:lnTo>
                    <a:pt x="147" y="2574"/>
                  </a:lnTo>
                  <a:lnTo>
                    <a:pt x="168" y="2616"/>
                  </a:lnTo>
                  <a:lnTo>
                    <a:pt x="252" y="2679"/>
                  </a:lnTo>
                  <a:lnTo>
                    <a:pt x="273" y="2888"/>
                  </a:lnTo>
                  <a:lnTo>
                    <a:pt x="252" y="2993"/>
                  </a:lnTo>
                  <a:lnTo>
                    <a:pt x="315" y="2993"/>
                  </a:lnTo>
                  <a:lnTo>
                    <a:pt x="482" y="3077"/>
                  </a:lnTo>
                  <a:lnTo>
                    <a:pt x="629" y="3181"/>
                  </a:lnTo>
                  <a:lnTo>
                    <a:pt x="649" y="3181"/>
                  </a:lnTo>
                  <a:lnTo>
                    <a:pt x="733" y="3202"/>
                  </a:lnTo>
                  <a:lnTo>
                    <a:pt x="1884" y="2512"/>
                  </a:lnTo>
                  <a:lnTo>
                    <a:pt x="2888" y="1779"/>
                  </a:lnTo>
                  <a:lnTo>
                    <a:pt x="2951" y="1696"/>
                  </a:lnTo>
                  <a:lnTo>
                    <a:pt x="3035" y="1570"/>
                  </a:lnTo>
                  <a:lnTo>
                    <a:pt x="3056" y="1403"/>
                  </a:lnTo>
                  <a:lnTo>
                    <a:pt x="2993" y="1298"/>
                  </a:lnTo>
                  <a:lnTo>
                    <a:pt x="3098" y="1089"/>
                  </a:lnTo>
                  <a:lnTo>
                    <a:pt x="3098" y="901"/>
                  </a:lnTo>
                  <a:lnTo>
                    <a:pt x="2993" y="691"/>
                  </a:lnTo>
                  <a:lnTo>
                    <a:pt x="2993" y="524"/>
                  </a:lnTo>
                  <a:lnTo>
                    <a:pt x="3098" y="336"/>
                  </a:lnTo>
                  <a:lnTo>
                    <a:pt x="3349" y="273"/>
                  </a:lnTo>
                  <a:lnTo>
                    <a:pt x="3474" y="168"/>
                  </a:lnTo>
                  <a:lnTo>
                    <a:pt x="3516" y="168"/>
                  </a:lnTo>
                  <a:lnTo>
                    <a:pt x="3600" y="43"/>
                  </a:lnTo>
                  <a:lnTo>
                    <a:pt x="3579" y="22"/>
                  </a:lnTo>
                  <a:lnTo>
                    <a:pt x="3516"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8" name="Google Shape;978;p33"/>
            <p:cNvSpPr/>
            <p:nvPr/>
          </p:nvSpPr>
          <p:spPr>
            <a:xfrm>
              <a:off x="4165950" y="2741625"/>
              <a:ext cx="22000" cy="63850"/>
            </a:xfrm>
            <a:custGeom>
              <a:rect b="b" l="l" r="r" t="t"/>
              <a:pathLst>
                <a:path extrusionOk="0" h="2554" w="880">
                  <a:moveTo>
                    <a:pt x="837" y="0"/>
                  </a:moveTo>
                  <a:lnTo>
                    <a:pt x="754" y="105"/>
                  </a:lnTo>
                  <a:lnTo>
                    <a:pt x="565" y="147"/>
                  </a:lnTo>
                  <a:lnTo>
                    <a:pt x="524" y="105"/>
                  </a:lnTo>
                  <a:lnTo>
                    <a:pt x="377" y="252"/>
                  </a:lnTo>
                  <a:lnTo>
                    <a:pt x="335" y="670"/>
                  </a:lnTo>
                  <a:lnTo>
                    <a:pt x="168" y="1005"/>
                  </a:lnTo>
                  <a:lnTo>
                    <a:pt x="1" y="1235"/>
                  </a:lnTo>
                  <a:lnTo>
                    <a:pt x="63" y="1256"/>
                  </a:lnTo>
                  <a:lnTo>
                    <a:pt x="168" y="1444"/>
                  </a:lnTo>
                  <a:lnTo>
                    <a:pt x="231" y="1653"/>
                  </a:lnTo>
                  <a:lnTo>
                    <a:pt x="377" y="1884"/>
                  </a:lnTo>
                  <a:lnTo>
                    <a:pt x="524" y="2197"/>
                  </a:lnTo>
                  <a:lnTo>
                    <a:pt x="461" y="2344"/>
                  </a:lnTo>
                  <a:lnTo>
                    <a:pt x="545" y="2553"/>
                  </a:lnTo>
                  <a:lnTo>
                    <a:pt x="628" y="2448"/>
                  </a:lnTo>
                  <a:lnTo>
                    <a:pt x="628" y="2407"/>
                  </a:lnTo>
                  <a:lnTo>
                    <a:pt x="628" y="2344"/>
                  </a:lnTo>
                  <a:lnTo>
                    <a:pt x="670" y="2281"/>
                  </a:lnTo>
                  <a:lnTo>
                    <a:pt x="670" y="2156"/>
                  </a:lnTo>
                  <a:lnTo>
                    <a:pt x="733" y="1988"/>
                  </a:lnTo>
                  <a:lnTo>
                    <a:pt x="691" y="1842"/>
                  </a:lnTo>
                  <a:lnTo>
                    <a:pt x="754" y="1821"/>
                  </a:lnTo>
                  <a:lnTo>
                    <a:pt x="754" y="1674"/>
                  </a:lnTo>
                  <a:lnTo>
                    <a:pt x="775" y="1549"/>
                  </a:lnTo>
                  <a:lnTo>
                    <a:pt x="775" y="1465"/>
                  </a:lnTo>
                  <a:lnTo>
                    <a:pt x="775" y="1214"/>
                  </a:lnTo>
                  <a:lnTo>
                    <a:pt x="754" y="1235"/>
                  </a:lnTo>
                  <a:lnTo>
                    <a:pt x="670" y="1235"/>
                  </a:lnTo>
                  <a:lnTo>
                    <a:pt x="565" y="1298"/>
                  </a:lnTo>
                  <a:lnTo>
                    <a:pt x="524" y="1235"/>
                  </a:lnTo>
                  <a:lnTo>
                    <a:pt x="545" y="1047"/>
                  </a:lnTo>
                  <a:lnTo>
                    <a:pt x="545" y="796"/>
                  </a:lnTo>
                  <a:lnTo>
                    <a:pt x="524" y="712"/>
                  </a:lnTo>
                  <a:lnTo>
                    <a:pt x="545" y="565"/>
                  </a:lnTo>
                  <a:lnTo>
                    <a:pt x="670" y="565"/>
                  </a:lnTo>
                  <a:lnTo>
                    <a:pt x="691" y="670"/>
                  </a:lnTo>
                  <a:lnTo>
                    <a:pt x="754" y="670"/>
                  </a:lnTo>
                  <a:lnTo>
                    <a:pt x="837" y="607"/>
                  </a:lnTo>
                  <a:lnTo>
                    <a:pt x="837" y="524"/>
                  </a:lnTo>
                  <a:lnTo>
                    <a:pt x="796" y="482"/>
                  </a:lnTo>
                  <a:lnTo>
                    <a:pt x="775" y="377"/>
                  </a:lnTo>
                  <a:lnTo>
                    <a:pt x="837" y="210"/>
                  </a:lnTo>
                  <a:lnTo>
                    <a:pt x="858" y="63"/>
                  </a:lnTo>
                  <a:lnTo>
                    <a:pt x="879"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9" name="Google Shape;979;p33"/>
            <p:cNvSpPr/>
            <p:nvPr/>
          </p:nvSpPr>
          <p:spPr>
            <a:xfrm>
              <a:off x="4185300" y="2741625"/>
              <a:ext cx="5775" cy="13100"/>
            </a:xfrm>
            <a:custGeom>
              <a:rect b="b" l="l" r="r" t="t"/>
              <a:pathLst>
                <a:path extrusionOk="0" h="524" w="231">
                  <a:moveTo>
                    <a:pt x="105" y="0"/>
                  </a:moveTo>
                  <a:lnTo>
                    <a:pt x="84" y="63"/>
                  </a:lnTo>
                  <a:lnTo>
                    <a:pt x="63" y="210"/>
                  </a:lnTo>
                  <a:lnTo>
                    <a:pt x="1" y="377"/>
                  </a:lnTo>
                  <a:lnTo>
                    <a:pt x="22" y="482"/>
                  </a:lnTo>
                  <a:lnTo>
                    <a:pt x="63" y="524"/>
                  </a:lnTo>
                  <a:lnTo>
                    <a:pt x="84" y="524"/>
                  </a:lnTo>
                  <a:lnTo>
                    <a:pt x="126" y="482"/>
                  </a:lnTo>
                  <a:lnTo>
                    <a:pt x="210" y="419"/>
                  </a:lnTo>
                  <a:lnTo>
                    <a:pt x="231" y="314"/>
                  </a:lnTo>
                  <a:lnTo>
                    <a:pt x="210" y="105"/>
                  </a:lnTo>
                  <a:lnTo>
                    <a:pt x="126" y="42"/>
                  </a:lnTo>
                  <a:lnTo>
                    <a:pt x="105"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0" name="Google Shape;980;p33"/>
            <p:cNvSpPr/>
            <p:nvPr/>
          </p:nvSpPr>
          <p:spPr>
            <a:xfrm>
              <a:off x="4179025" y="2755750"/>
              <a:ext cx="7875" cy="18325"/>
            </a:xfrm>
            <a:custGeom>
              <a:rect b="b" l="l" r="r" t="t"/>
              <a:pathLst>
                <a:path extrusionOk="0" h="733" w="315">
                  <a:moveTo>
                    <a:pt x="22" y="0"/>
                  </a:moveTo>
                  <a:lnTo>
                    <a:pt x="1" y="147"/>
                  </a:lnTo>
                  <a:lnTo>
                    <a:pt x="22" y="231"/>
                  </a:lnTo>
                  <a:lnTo>
                    <a:pt x="22" y="482"/>
                  </a:lnTo>
                  <a:lnTo>
                    <a:pt x="1" y="670"/>
                  </a:lnTo>
                  <a:lnTo>
                    <a:pt x="42" y="733"/>
                  </a:lnTo>
                  <a:lnTo>
                    <a:pt x="147" y="670"/>
                  </a:lnTo>
                  <a:lnTo>
                    <a:pt x="231" y="670"/>
                  </a:lnTo>
                  <a:lnTo>
                    <a:pt x="252" y="649"/>
                  </a:lnTo>
                  <a:lnTo>
                    <a:pt x="273" y="440"/>
                  </a:lnTo>
                  <a:lnTo>
                    <a:pt x="273" y="356"/>
                  </a:lnTo>
                  <a:lnTo>
                    <a:pt x="314" y="210"/>
                  </a:lnTo>
                  <a:lnTo>
                    <a:pt x="314" y="147"/>
                  </a:lnTo>
                  <a:lnTo>
                    <a:pt x="314" y="63"/>
                  </a:lnTo>
                  <a:lnTo>
                    <a:pt x="314" y="42"/>
                  </a:lnTo>
                  <a:lnTo>
                    <a:pt x="231" y="105"/>
                  </a:lnTo>
                  <a:lnTo>
                    <a:pt x="168" y="105"/>
                  </a:lnTo>
                  <a:lnTo>
                    <a:pt x="147"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1" name="Google Shape;981;p33"/>
            <p:cNvSpPr/>
            <p:nvPr/>
          </p:nvSpPr>
          <p:spPr>
            <a:xfrm>
              <a:off x="4179025" y="2721750"/>
              <a:ext cx="18850" cy="23550"/>
            </a:xfrm>
            <a:custGeom>
              <a:rect b="b" l="l" r="r" t="t"/>
              <a:pathLst>
                <a:path extrusionOk="0" h="942" w="754">
                  <a:moveTo>
                    <a:pt x="314" y="0"/>
                  </a:moveTo>
                  <a:lnTo>
                    <a:pt x="314" y="21"/>
                  </a:lnTo>
                  <a:lnTo>
                    <a:pt x="231" y="21"/>
                  </a:lnTo>
                  <a:lnTo>
                    <a:pt x="210" y="440"/>
                  </a:lnTo>
                  <a:lnTo>
                    <a:pt x="105" y="586"/>
                  </a:lnTo>
                  <a:lnTo>
                    <a:pt x="1" y="733"/>
                  </a:lnTo>
                  <a:lnTo>
                    <a:pt x="1" y="879"/>
                  </a:lnTo>
                  <a:lnTo>
                    <a:pt x="1" y="900"/>
                  </a:lnTo>
                  <a:lnTo>
                    <a:pt x="42" y="942"/>
                  </a:lnTo>
                  <a:lnTo>
                    <a:pt x="231" y="900"/>
                  </a:lnTo>
                  <a:lnTo>
                    <a:pt x="314" y="795"/>
                  </a:lnTo>
                  <a:lnTo>
                    <a:pt x="377" y="795"/>
                  </a:lnTo>
                  <a:lnTo>
                    <a:pt x="461" y="670"/>
                  </a:lnTo>
                  <a:lnTo>
                    <a:pt x="524" y="523"/>
                  </a:lnTo>
                  <a:lnTo>
                    <a:pt x="628" y="440"/>
                  </a:lnTo>
                  <a:lnTo>
                    <a:pt x="670" y="440"/>
                  </a:lnTo>
                  <a:lnTo>
                    <a:pt x="754" y="419"/>
                  </a:lnTo>
                  <a:lnTo>
                    <a:pt x="691" y="335"/>
                  </a:lnTo>
                  <a:lnTo>
                    <a:pt x="691" y="168"/>
                  </a:lnTo>
                  <a:lnTo>
                    <a:pt x="586" y="126"/>
                  </a:lnTo>
                  <a:lnTo>
                    <a:pt x="545"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2" name="Google Shape;982;p33"/>
            <p:cNvSpPr/>
            <p:nvPr/>
          </p:nvSpPr>
          <p:spPr>
            <a:xfrm>
              <a:off x="4180075" y="2740050"/>
              <a:ext cx="58075" cy="71700"/>
            </a:xfrm>
            <a:custGeom>
              <a:rect b="b" l="l" r="r" t="t"/>
              <a:pathLst>
                <a:path extrusionOk="0" h="2868" w="2323">
                  <a:moveTo>
                    <a:pt x="2051" y="1"/>
                  </a:moveTo>
                  <a:lnTo>
                    <a:pt x="900" y="691"/>
                  </a:lnTo>
                  <a:lnTo>
                    <a:pt x="816" y="670"/>
                  </a:lnTo>
                  <a:lnTo>
                    <a:pt x="796" y="670"/>
                  </a:lnTo>
                  <a:lnTo>
                    <a:pt x="649" y="566"/>
                  </a:lnTo>
                  <a:lnTo>
                    <a:pt x="482" y="482"/>
                  </a:lnTo>
                  <a:lnTo>
                    <a:pt x="419" y="482"/>
                  </a:lnTo>
                  <a:lnTo>
                    <a:pt x="335" y="545"/>
                  </a:lnTo>
                  <a:lnTo>
                    <a:pt x="293" y="587"/>
                  </a:lnTo>
                  <a:lnTo>
                    <a:pt x="272" y="587"/>
                  </a:lnTo>
                  <a:lnTo>
                    <a:pt x="272" y="670"/>
                  </a:lnTo>
                  <a:lnTo>
                    <a:pt x="272" y="691"/>
                  </a:lnTo>
                  <a:lnTo>
                    <a:pt x="272" y="775"/>
                  </a:lnTo>
                  <a:lnTo>
                    <a:pt x="272" y="838"/>
                  </a:lnTo>
                  <a:lnTo>
                    <a:pt x="231" y="984"/>
                  </a:lnTo>
                  <a:lnTo>
                    <a:pt x="231" y="1068"/>
                  </a:lnTo>
                  <a:lnTo>
                    <a:pt x="210" y="1528"/>
                  </a:lnTo>
                  <a:lnTo>
                    <a:pt x="210" y="1612"/>
                  </a:lnTo>
                  <a:lnTo>
                    <a:pt x="189" y="1737"/>
                  </a:lnTo>
                  <a:lnTo>
                    <a:pt x="189" y="1884"/>
                  </a:lnTo>
                  <a:lnTo>
                    <a:pt x="126" y="1905"/>
                  </a:lnTo>
                  <a:lnTo>
                    <a:pt x="168" y="2051"/>
                  </a:lnTo>
                  <a:lnTo>
                    <a:pt x="105" y="2219"/>
                  </a:lnTo>
                  <a:lnTo>
                    <a:pt x="105" y="2344"/>
                  </a:lnTo>
                  <a:lnTo>
                    <a:pt x="63" y="2407"/>
                  </a:lnTo>
                  <a:lnTo>
                    <a:pt x="63" y="2470"/>
                  </a:lnTo>
                  <a:lnTo>
                    <a:pt x="63" y="2553"/>
                  </a:lnTo>
                  <a:lnTo>
                    <a:pt x="0" y="2679"/>
                  </a:lnTo>
                  <a:lnTo>
                    <a:pt x="0" y="2721"/>
                  </a:lnTo>
                  <a:lnTo>
                    <a:pt x="189" y="2721"/>
                  </a:lnTo>
                  <a:lnTo>
                    <a:pt x="754" y="2867"/>
                  </a:lnTo>
                  <a:lnTo>
                    <a:pt x="1172" y="2449"/>
                  </a:lnTo>
                  <a:lnTo>
                    <a:pt x="1633" y="2407"/>
                  </a:lnTo>
                  <a:lnTo>
                    <a:pt x="1653" y="2219"/>
                  </a:lnTo>
                  <a:lnTo>
                    <a:pt x="1884" y="1926"/>
                  </a:lnTo>
                  <a:lnTo>
                    <a:pt x="1235" y="1214"/>
                  </a:lnTo>
                  <a:lnTo>
                    <a:pt x="2093" y="963"/>
                  </a:lnTo>
                  <a:lnTo>
                    <a:pt x="2302" y="754"/>
                  </a:lnTo>
                  <a:lnTo>
                    <a:pt x="2323" y="754"/>
                  </a:lnTo>
                  <a:lnTo>
                    <a:pt x="2051"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3" name="Google Shape;983;p33"/>
            <p:cNvSpPr/>
            <p:nvPr/>
          </p:nvSpPr>
          <p:spPr>
            <a:xfrm>
              <a:off x="4179025" y="2758875"/>
              <a:ext cx="299225" cy="252175"/>
            </a:xfrm>
            <a:custGeom>
              <a:rect b="b" l="l" r="r" t="t"/>
              <a:pathLst>
                <a:path extrusionOk="0" h="10087" w="11969">
                  <a:moveTo>
                    <a:pt x="2344" y="1"/>
                  </a:moveTo>
                  <a:lnTo>
                    <a:pt x="2135" y="210"/>
                  </a:lnTo>
                  <a:lnTo>
                    <a:pt x="1277" y="461"/>
                  </a:lnTo>
                  <a:lnTo>
                    <a:pt x="1926" y="1173"/>
                  </a:lnTo>
                  <a:lnTo>
                    <a:pt x="1695" y="1466"/>
                  </a:lnTo>
                  <a:lnTo>
                    <a:pt x="1675" y="1654"/>
                  </a:lnTo>
                  <a:lnTo>
                    <a:pt x="1214" y="1696"/>
                  </a:lnTo>
                  <a:lnTo>
                    <a:pt x="796" y="2114"/>
                  </a:lnTo>
                  <a:lnTo>
                    <a:pt x="231" y="1968"/>
                  </a:lnTo>
                  <a:lnTo>
                    <a:pt x="42" y="1968"/>
                  </a:lnTo>
                  <a:lnTo>
                    <a:pt x="42" y="2177"/>
                  </a:lnTo>
                  <a:lnTo>
                    <a:pt x="42" y="2407"/>
                  </a:lnTo>
                  <a:lnTo>
                    <a:pt x="1" y="2595"/>
                  </a:lnTo>
                  <a:lnTo>
                    <a:pt x="1" y="2637"/>
                  </a:lnTo>
                  <a:lnTo>
                    <a:pt x="63" y="2616"/>
                  </a:lnTo>
                  <a:lnTo>
                    <a:pt x="105" y="2637"/>
                  </a:lnTo>
                  <a:lnTo>
                    <a:pt x="168" y="2595"/>
                  </a:lnTo>
                  <a:lnTo>
                    <a:pt x="314" y="2658"/>
                  </a:lnTo>
                  <a:lnTo>
                    <a:pt x="273" y="2700"/>
                  </a:lnTo>
                  <a:lnTo>
                    <a:pt x="524" y="2972"/>
                  </a:lnTo>
                  <a:lnTo>
                    <a:pt x="545" y="3119"/>
                  </a:lnTo>
                  <a:lnTo>
                    <a:pt x="628" y="3139"/>
                  </a:lnTo>
                  <a:lnTo>
                    <a:pt x="628" y="3244"/>
                  </a:lnTo>
                  <a:lnTo>
                    <a:pt x="754" y="3349"/>
                  </a:lnTo>
                  <a:lnTo>
                    <a:pt x="838" y="3370"/>
                  </a:lnTo>
                  <a:lnTo>
                    <a:pt x="984" y="3663"/>
                  </a:lnTo>
                  <a:lnTo>
                    <a:pt x="984" y="3746"/>
                  </a:lnTo>
                  <a:lnTo>
                    <a:pt x="1047" y="3851"/>
                  </a:lnTo>
                  <a:lnTo>
                    <a:pt x="1110" y="3851"/>
                  </a:lnTo>
                  <a:lnTo>
                    <a:pt x="1151" y="3997"/>
                  </a:lnTo>
                  <a:lnTo>
                    <a:pt x="1193" y="4081"/>
                  </a:lnTo>
                  <a:lnTo>
                    <a:pt x="1319" y="4123"/>
                  </a:lnTo>
                  <a:lnTo>
                    <a:pt x="1423" y="4416"/>
                  </a:lnTo>
                  <a:lnTo>
                    <a:pt x="1528" y="4479"/>
                  </a:lnTo>
                  <a:lnTo>
                    <a:pt x="1570" y="4625"/>
                  </a:lnTo>
                  <a:lnTo>
                    <a:pt x="1528" y="4709"/>
                  </a:lnTo>
                  <a:lnTo>
                    <a:pt x="1528" y="4792"/>
                  </a:lnTo>
                  <a:lnTo>
                    <a:pt x="1633" y="4897"/>
                  </a:lnTo>
                  <a:lnTo>
                    <a:pt x="1633" y="4960"/>
                  </a:lnTo>
                  <a:lnTo>
                    <a:pt x="1716" y="5023"/>
                  </a:lnTo>
                  <a:lnTo>
                    <a:pt x="1821" y="4939"/>
                  </a:lnTo>
                  <a:lnTo>
                    <a:pt x="1926" y="5043"/>
                  </a:lnTo>
                  <a:lnTo>
                    <a:pt x="2114" y="5127"/>
                  </a:lnTo>
                  <a:lnTo>
                    <a:pt x="2260" y="5274"/>
                  </a:lnTo>
                  <a:lnTo>
                    <a:pt x="2323" y="5378"/>
                  </a:lnTo>
                  <a:lnTo>
                    <a:pt x="2344" y="5420"/>
                  </a:lnTo>
                  <a:lnTo>
                    <a:pt x="2365" y="5546"/>
                  </a:lnTo>
                  <a:lnTo>
                    <a:pt x="2428" y="5588"/>
                  </a:lnTo>
                  <a:lnTo>
                    <a:pt x="2470" y="5797"/>
                  </a:lnTo>
                  <a:lnTo>
                    <a:pt x="2574" y="5880"/>
                  </a:lnTo>
                  <a:lnTo>
                    <a:pt x="2637" y="6090"/>
                  </a:lnTo>
                  <a:lnTo>
                    <a:pt x="2658" y="6173"/>
                  </a:lnTo>
                  <a:lnTo>
                    <a:pt x="2616" y="6362"/>
                  </a:lnTo>
                  <a:lnTo>
                    <a:pt x="2574" y="6383"/>
                  </a:lnTo>
                  <a:lnTo>
                    <a:pt x="2616" y="6487"/>
                  </a:lnTo>
                  <a:lnTo>
                    <a:pt x="2658" y="6696"/>
                  </a:lnTo>
                  <a:lnTo>
                    <a:pt x="2679" y="6906"/>
                  </a:lnTo>
                  <a:lnTo>
                    <a:pt x="2783" y="7010"/>
                  </a:lnTo>
                  <a:lnTo>
                    <a:pt x="2825" y="7094"/>
                  </a:lnTo>
                  <a:lnTo>
                    <a:pt x="3097" y="7408"/>
                  </a:lnTo>
                  <a:lnTo>
                    <a:pt x="3202" y="7429"/>
                  </a:lnTo>
                  <a:lnTo>
                    <a:pt x="3307" y="7450"/>
                  </a:lnTo>
                  <a:lnTo>
                    <a:pt x="3390" y="7554"/>
                  </a:lnTo>
                  <a:lnTo>
                    <a:pt x="3474" y="7554"/>
                  </a:lnTo>
                  <a:lnTo>
                    <a:pt x="3620" y="7680"/>
                  </a:lnTo>
                  <a:lnTo>
                    <a:pt x="3620" y="7784"/>
                  </a:lnTo>
                  <a:lnTo>
                    <a:pt x="3788" y="7826"/>
                  </a:lnTo>
                  <a:lnTo>
                    <a:pt x="3767" y="7889"/>
                  </a:lnTo>
                  <a:lnTo>
                    <a:pt x="3830" y="7931"/>
                  </a:lnTo>
                  <a:lnTo>
                    <a:pt x="3976" y="8412"/>
                  </a:lnTo>
                  <a:lnTo>
                    <a:pt x="4102" y="8496"/>
                  </a:lnTo>
                  <a:lnTo>
                    <a:pt x="4102" y="8663"/>
                  </a:lnTo>
                  <a:lnTo>
                    <a:pt x="4541" y="9082"/>
                  </a:lnTo>
                  <a:lnTo>
                    <a:pt x="4604" y="9082"/>
                  </a:lnTo>
                  <a:lnTo>
                    <a:pt x="4646" y="9333"/>
                  </a:lnTo>
                  <a:lnTo>
                    <a:pt x="4834" y="9396"/>
                  </a:lnTo>
                  <a:lnTo>
                    <a:pt x="4939" y="9668"/>
                  </a:lnTo>
                  <a:lnTo>
                    <a:pt x="5043" y="9709"/>
                  </a:lnTo>
                  <a:lnTo>
                    <a:pt x="5127" y="9730"/>
                  </a:lnTo>
                  <a:lnTo>
                    <a:pt x="5169" y="9626"/>
                  </a:lnTo>
                  <a:lnTo>
                    <a:pt x="5336" y="9521"/>
                  </a:lnTo>
                  <a:lnTo>
                    <a:pt x="5232" y="9312"/>
                  </a:lnTo>
                  <a:lnTo>
                    <a:pt x="5294" y="9040"/>
                  </a:lnTo>
                  <a:lnTo>
                    <a:pt x="5462" y="8977"/>
                  </a:lnTo>
                  <a:lnTo>
                    <a:pt x="5650" y="9124"/>
                  </a:lnTo>
                  <a:lnTo>
                    <a:pt x="5985" y="9124"/>
                  </a:lnTo>
                  <a:lnTo>
                    <a:pt x="6487" y="9333"/>
                  </a:lnTo>
                  <a:lnTo>
                    <a:pt x="7010" y="9563"/>
                  </a:lnTo>
                  <a:lnTo>
                    <a:pt x="7031" y="10086"/>
                  </a:lnTo>
                  <a:lnTo>
                    <a:pt x="8077" y="8684"/>
                  </a:lnTo>
                  <a:lnTo>
                    <a:pt x="10253" y="8036"/>
                  </a:lnTo>
                  <a:lnTo>
                    <a:pt x="11885" y="7554"/>
                  </a:lnTo>
                  <a:lnTo>
                    <a:pt x="11969" y="6299"/>
                  </a:lnTo>
                  <a:lnTo>
                    <a:pt x="11843" y="5839"/>
                  </a:lnTo>
                  <a:lnTo>
                    <a:pt x="11655" y="5985"/>
                  </a:lnTo>
                  <a:lnTo>
                    <a:pt x="9960" y="5755"/>
                  </a:lnTo>
                  <a:lnTo>
                    <a:pt x="9835" y="5274"/>
                  </a:lnTo>
                  <a:lnTo>
                    <a:pt x="9688" y="5127"/>
                  </a:lnTo>
                  <a:lnTo>
                    <a:pt x="9688" y="4939"/>
                  </a:lnTo>
                  <a:lnTo>
                    <a:pt x="9688" y="4918"/>
                  </a:lnTo>
                  <a:lnTo>
                    <a:pt x="9667" y="4939"/>
                  </a:lnTo>
                  <a:lnTo>
                    <a:pt x="9625" y="4855"/>
                  </a:lnTo>
                  <a:lnTo>
                    <a:pt x="9625" y="4792"/>
                  </a:lnTo>
                  <a:lnTo>
                    <a:pt x="9667" y="4730"/>
                  </a:lnTo>
                  <a:lnTo>
                    <a:pt x="9563" y="4730"/>
                  </a:lnTo>
                  <a:lnTo>
                    <a:pt x="9563" y="4709"/>
                  </a:lnTo>
                  <a:lnTo>
                    <a:pt x="9458" y="4709"/>
                  </a:lnTo>
                  <a:lnTo>
                    <a:pt x="9270" y="4604"/>
                  </a:lnTo>
                  <a:lnTo>
                    <a:pt x="9249" y="4541"/>
                  </a:lnTo>
                  <a:lnTo>
                    <a:pt x="9228" y="4583"/>
                  </a:lnTo>
                  <a:lnTo>
                    <a:pt x="9123" y="4437"/>
                  </a:lnTo>
                  <a:lnTo>
                    <a:pt x="9102" y="4290"/>
                  </a:lnTo>
                  <a:lnTo>
                    <a:pt x="8809" y="3914"/>
                  </a:lnTo>
                  <a:lnTo>
                    <a:pt x="8726" y="3788"/>
                  </a:lnTo>
                  <a:lnTo>
                    <a:pt x="8809" y="3788"/>
                  </a:lnTo>
                  <a:lnTo>
                    <a:pt x="8809" y="3746"/>
                  </a:lnTo>
                  <a:lnTo>
                    <a:pt x="8705" y="3453"/>
                  </a:lnTo>
                  <a:lnTo>
                    <a:pt x="8705" y="3391"/>
                  </a:lnTo>
                  <a:lnTo>
                    <a:pt x="8621" y="3265"/>
                  </a:lnTo>
                  <a:lnTo>
                    <a:pt x="8579" y="3265"/>
                  </a:lnTo>
                  <a:lnTo>
                    <a:pt x="8391" y="3014"/>
                  </a:lnTo>
                  <a:lnTo>
                    <a:pt x="8307" y="3014"/>
                  </a:lnTo>
                  <a:lnTo>
                    <a:pt x="8224" y="2909"/>
                  </a:lnTo>
                  <a:lnTo>
                    <a:pt x="8224" y="2867"/>
                  </a:lnTo>
                  <a:lnTo>
                    <a:pt x="8286" y="2867"/>
                  </a:lnTo>
                  <a:lnTo>
                    <a:pt x="8307" y="2909"/>
                  </a:lnTo>
                  <a:lnTo>
                    <a:pt x="8286" y="2826"/>
                  </a:lnTo>
                  <a:lnTo>
                    <a:pt x="8182" y="2805"/>
                  </a:lnTo>
                  <a:lnTo>
                    <a:pt x="7973" y="2763"/>
                  </a:lnTo>
                  <a:lnTo>
                    <a:pt x="7868" y="2449"/>
                  </a:lnTo>
                  <a:lnTo>
                    <a:pt x="7805" y="2323"/>
                  </a:lnTo>
                  <a:lnTo>
                    <a:pt x="7742" y="2303"/>
                  </a:lnTo>
                  <a:lnTo>
                    <a:pt x="7742" y="2198"/>
                  </a:lnTo>
                  <a:lnTo>
                    <a:pt x="7701" y="2219"/>
                  </a:lnTo>
                  <a:lnTo>
                    <a:pt x="7659" y="2177"/>
                  </a:lnTo>
                  <a:lnTo>
                    <a:pt x="7282" y="2323"/>
                  </a:lnTo>
                  <a:lnTo>
                    <a:pt x="7261" y="2114"/>
                  </a:lnTo>
                  <a:lnTo>
                    <a:pt x="6738" y="1968"/>
                  </a:lnTo>
                  <a:lnTo>
                    <a:pt x="6654" y="1968"/>
                  </a:lnTo>
                  <a:lnTo>
                    <a:pt x="5566" y="1926"/>
                  </a:lnTo>
                  <a:lnTo>
                    <a:pt x="2867" y="43"/>
                  </a:lnTo>
                  <a:lnTo>
                    <a:pt x="2344"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4" name="Google Shape;984;p33"/>
            <p:cNvSpPr/>
            <p:nvPr/>
          </p:nvSpPr>
          <p:spPr>
            <a:xfrm>
              <a:off x="4409700" y="2852525"/>
              <a:ext cx="11025" cy="24075"/>
            </a:xfrm>
            <a:custGeom>
              <a:rect b="b" l="l" r="r" t="t"/>
              <a:pathLst>
                <a:path extrusionOk="0" h="963" w="441">
                  <a:moveTo>
                    <a:pt x="147" y="0"/>
                  </a:moveTo>
                  <a:lnTo>
                    <a:pt x="147" y="42"/>
                  </a:lnTo>
                  <a:lnTo>
                    <a:pt x="106" y="42"/>
                  </a:lnTo>
                  <a:lnTo>
                    <a:pt x="106" y="105"/>
                  </a:lnTo>
                  <a:lnTo>
                    <a:pt x="43" y="126"/>
                  </a:lnTo>
                  <a:lnTo>
                    <a:pt x="85" y="209"/>
                  </a:lnTo>
                  <a:lnTo>
                    <a:pt x="43" y="209"/>
                  </a:lnTo>
                  <a:lnTo>
                    <a:pt x="85" y="377"/>
                  </a:lnTo>
                  <a:lnTo>
                    <a:pt x="43" y="356"/>
                  </a:lnTo>
                  <a:lnTo>
                    <a:pt x="1" y="356"/>
                  </a:lnTo>
                  <a:lnTo>
                    <a:pt x="1" y="544"/>
                  </a:lnTo>
                  <a:lnTo>
                    <a:pt x="22" y="628"/>
                  </a:lnTo>
                  <a:lnTo>
                    <a:pt x="43" y="670"/>
                  </a:lnTo>
                  <a:lnTo>
                    <a:pt x="43" y="795"/>
                  </a:lnTo>
                  <a:lnTo>
                    <a:pt x="22" y="795"/>
                  </a:lnTo>
                  <a:lnTo>
                    <a:pt x="43" y="858"/>
                  </a:lnTo>
                  <a:lnTo>
                    <a:pt x="231" y="963"/>
                  </a:lnTo>
                  <a:lnTo>
                    <a:pt x="336" y="963"/>
                  </a:lnTo>
                  <a:lnTo>
                    <a:pt x="398" y="942"/>
                  </a:lnTo>
                  <a:lnTo>
                    <a:pt x="440" y="670"/>
                  </a:lnTo>
                  <a:lnTo>
                    <a:pt x="398" y="544"/>
                  </a:lnTo>
                  <a:lnTo>
                    <a:pt x="336" y="544"/>
                  </a:lnTo>
                  <a:lnTo>
                    <a:pt x="315" y="356"/>
                  </a:lnTo>
                  <a:lnTo>
                    <a:pt x="336" y="356"/>
                  </a:lnTo>
                  <a:lnTo>
                    <a:pt x="398" y="168"/>
                  </a:lnTo>
                  <a:lnTo>
                    <a:pt x="357" y="126"/>
                  </a:lnTo>
                  <a:lnTo>
                    <a:pt x="315" y="126"/>
                  </a:lnTo>
                  <a:lnTo>
                    <a:pt x="315" y="63"/>
                  </a:lnTo>
                  <a:lnTo>
                    <a:pt x="210"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5" name="Google Shape;985;p33"/>
            <p:cNvSpPr/>
            <p:nvPr/>
          </p:nvSpPr>
          <p:spPr>
            <a:xfrm>
              <a:off x="4421225" y="2854100"/>
              <a:ext cx="69075" cy="54425"/>
            </a:xfrm>
            <a:custGeom>
              <a:rect b="b" l="l" r="r" t="t"/>
              <a:pathLst>
                <a:path extrusionOk="0" h="2177" w="2763">
                  <a:moveTo>
                    <a:pt x="2490" y="0"/>
                  </a:moveTo>
                  <a:lnTo>
                    <a:pt x="2490" y="84"/>
                  </a:lnTo>
                  <a:lnTo>
                    <a:pt x="2469" y="146"/>
                  </a:lnTo>
                  <a:lnTo>
                    <a:pt x="2093" y="356"/>
                  </a:lnTo>
                  <a:lnTo>
                    <a:pt x="2093" y="502"/>
                  </a:lnTo>
                  <a:lnTo>
                    <a:pt x="1779" y="795"/>
                  </a:lnTo>
                  <a:lnTo>
                    <a:pt x="1737" y="879"/>
                  </a:lnTo>
                  <a:lnTo>
                    <a:pt x="1779" y="900"/>
                  </a:lnTo>
                  <a:lnTo>
                    <a:pt x="1821" y="983"/>
                  </a:lnTo>
                  <a:lnTo>
                    <a:pt x="1653" y="1130"/>
                  </a:lnTo>
                  <a:lnTo>
                    <a:pt x="1611" y="1046"/>
                  </a:lnTo>
                  <a:lnTo>
                    <a:pt x="1549" y="1088"/>
                  </a:lnTo>
                  <a:lnTo>
                    <a:pt x="1465" y="1088"/>
                  </a:lnTo>
                  <a:lnTo>
                    <a:pt x="1507" y="1193"/>
                  </a:lnTo>
                  <a:lnTo>
                    <a:pt x="1444" y="1193"/>
                  </a:lnTo>
                  <a:lnTo>
                    <a:pt x="1423" y="1234"/>
                  </a:lnTo>
                  <a:lnTo>
                    <a:pt x="1256" y="1255"/>
                  </a:lnTo>
                  <a:lnTo>
                    <a:pt x="1130" y="1297"/>
                  </a:lnTo>
                  <a:lnTo>
                    <a:pt x="1088" y="1214"/>
                  </a:lnTo>
                  <a:lnTo>
                    <a:pt x="837" y="1214"/>
                  </a:lnTo>
                  <a:lnTo>
                    <a:pt x="628" y="1151"/>
                  </a:lnTo>
                  <a:lnTo>
                    <a:pt x="398" y="1339"/>
                  </a:lnTo>
                  <a:lnTo>
                    <a:pt x="314" y="1318"/>
                  </a:lnTo>
                  <a:lnTo>
                    <a:pt x="251" y="1318"/>
                  </a:lnTo>
                  <a:lnTo>
                    <a:pt x="147" y="1360"/>
                  </a:lnTo>
                  <a:lnTo>
                    <a:pt x="105" y="1109"/>
                  </a:lnTo>
                  <a:lnTo>
                    <a:pt x="63" y="1151"/>
                  </a:lnTo>
                  <a:lnTo>
                    <a:pt x="0" y="1130"/>
                  </a:lnTo>
                  <a:lnTo>
                    <a:pt x="0" y="1318"/>
                  </a:lnTo>
                  <a:lnTo>
                    <a:pt x="147" y="1465"/>
                  </a:lnTo>
                  <a:lnTo>
                    <a:pt x="272" y="1946"/>
                  </a:lnTo>
                  <a:lnTo>
                    <a:pt x="1967" y="2176"/>
                  </a:lnTo>
                  <a:lnTo>
                    <a:pt x="2155" y="2030"/>
                  </a:lnTo>
                  <a:lnTo>
                    <a:pt x="2658" y="502"/>
                  </a:lnTo>
                  <a:lnTo>
                    <a:pt x="2762" y="481"/>
                  </a:lnTo>
                  <a:lnTo>
                    <a:pt x="2762" y="314"/>
                  </a:lnTo>
                  <a:lnTo>
                    <a:pt x="2720" y="251"/>
                  </a:lnTo>
                  <a:lnTo>
                    <a:pt x="2678" y="272"/>
                  </a:lnTo>
                  <a:lnTo>
                    <a:pt x="2658" y="251"/>
                  </a:lnTo>
                  <a:lnTo>
                    <a:pt x="2595" y="209"/>
                  </a:lnTo>
                  <a:lnTo>
                    <a:pt x="2574" y="42"/>
                  </a:lnTo>
                  <a:lnTo>
                    <a:pt x="2490"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6" name="Google Shape;986;p33"/>
            <p:cNvSpPr/>
            <p:nvPr/>
          </p:nvSpPr>
          <p:spPr>
            <a:xfrm>
              <a:off x="4434300" y="2866125"/>
              <a:ext cx="108300" cy="133400"/>
            </a:xfrm>
            <a:custGeom>
              <a:rect b="b" l="l" r="r" t="t"/>
              <a:pathLst>
                <a:path extrusionOk="0" h="5336" w="4332">
                  <a:moveTo>
                    <a:pt x="2239" y="0"/>
                  </a:moveTo>
                  <a:lnTo>
                    <a:pt x="2135" y="21"/>
                  </a:lnTo>
                  <a:lnTo>
                    <a:pt x="1632" y="1549"/>
                  </a:lnTo>
                  <a:lnTo>
                    <a:pt x="1758" y="2009"/>
                  </a:lnTo>
                  <a:lnTo>
                    <a:pt x="1674" y="3264"/>
                  </a:lnTo>
                  <a:lnTo>
                    <a:pt x="42" y="3746"/>
                  </a:lnTo>
                  <a:lnTo>
                    <a:pt x="0" y="4018"/>
                  </a:lnTo>
                  <a:lnTo>
                    <a:pt x="523" y="4708"/>
                  </a:lnTo>
                  <a:lnTo>
                    <a:pt x="461" y="4938"/>
                  </a:lnTo>
                  <a:lnTo>
                    <a:pt x="795" y="5336"/>
                  </a:lnTo>
                  <a:lnTo>
                    <a:pt x="879" y="5315"/>
                  </a:lnTo>
                  <a:lnTo>
                    <a:pt x="900" y="5336"/>
                  </a:lnTo>
                  <a:lnTo>
                    <a:pt x="1005" y="5336"/>
                  </a:lnTo>
                  <a:lnTo>
                    <a:pt x="1088" y="5231"/>
                  </a:lnTo>
                  <a:lnTo>
                    <a:pt x="1214" y="5231"/>
                  </a:lnTo>
                  <a:lnTo>
                    <a:pt x="1423" y="5127"/>
                  </a:lnTo>
                  <a:lnTo>
                    <a:pt x="1528" y="5127"/>
                  </a:lnTo>
                  <a:lnTo>
                    <a:pt x="1632" y="5106"/>
                  </a:lnTo>
                  <a:lnTo>
                    <a:pt x="1716" y="5147"/>
                  </a:lnTo>
                  <a:lnTo>
                    <a:pt x="1779" y="5147"/>
                  </a:lnTo>
                  <a:lnTo>
                    <a:pt x="1925" y="4938"/>
                  </a:lnTo>
                  <a:lnTo>
                    <a:pt x="1925" y="4917"/>
                  </a:lnTo>
                  <a:lnTo>
                    <a:pt x="1946" y="4917"/>
                  </a:lnTo>
                  <a:lnTo>
                    <a:pt x="1946" y="4834"/>
                  </a:lnTo>
                  <a:lnTo>
                    <a:pt x="1883" y="4813"/>
                  </a:lnTo>
                  <a:lnTo>
                    <a:pt x="1925" y="4750"/>
                  </a:lnTo>
                  <a:lnTo>
                    <a:pt x="1883" y="4687"/>
                  </a:lnTo>
                  <a:lnTo>
                    <a:pt x="1967" y="4603"/>
                  </a:lnTo>
                  <a:lnTo>
                    <a:pt x="2030" y="4541"/>
                  </a:lnTo>
                  <a:lnTo>
                    <a:pt x="2239" y="4541"/>
                  </a:lnTo>
                  <a:lnTo>
                    <a:pt x="2365" y="4520"/>
                  </a:lnTo>
                  <a:lnTo>
                    <a:pt x="2448" y="4583"/>
                  </a:lnTo>
                  <a:lnTo>
                    <a:pt x="2553" y="4436"/>
                  </a:lnTo>
                  <a:lnTo>
                    <a:pt x="2595" y="4415"/>
                  </a:lnTo>
                  <a:lnTo>
                    <a:pt x="2595" y="4227"/>
                  </a:lnTo>
                  <a:lnTo>
                    <a:pt x="2804" y="3976"/>
                  </a:lnTo>
                  <a:lnTo>
                    <a:pt x="2930" y="3955"/>
                  </a:lnTo>
                  <a:lnTo>
                    <a:pt x="3013" y="3976"/>
                  </a:lnTo>
                  <a:lnTo>
                    <a:pt x="3076" y="3913"/>
                  </a:lnTo>
                  <a:lnTo>
                    <a:pt x="3348" y="3913"/>
                  </a:lnTo>
                  <a:lnTo>
                    <a:pt x="3390" y="3850"/>
                  </a:lnTo>
                  <a:lnTo>
                    <a:pt x="3327" y="3808"/>
                  </a:lnTo>
                  <a:lnTo>
                    <a:pt x="3285" y="3599"/>
                  </a:lnTo>
                  <a:lnTo>
                    <a:pt x="3306" y="3599"/>
                  </a:lnTo>
                  <a:lnTo>
                    <a:pt x="3244" y="3494"/>
                  </a:lnTo>
                  <a:lnTo>
                    <a:pt x="3223" y="3474"/>
                  </a:lnTo>
                  <a:lnTo>
                    <a:pt x="3244" y="3390"/>
                  </a:lnTo>
                  <a:lnTo>
                    <a:pt x="3244" y="3285"/>
                  </a:lnTo>
                  <a:lnTo>
                    <a:pt x="3348" y="3118"/>
                  </a:lnTo>
                  <a:lnTo>
                    <a:pt x="3432" y="3076"/>
                  </a:lnTo>
                  <a:lnTo>
                    <a:pt x="3390" y="3013"/>
                  </a:lnTo>
                  <a:lnTo>
                    <a:pt x="3411" y="3013"/>
                  </a:lnTo>
                  <a:lnTo>
                    <a:pt x="3495" y="2867"/>
                  </a:lnTo>
                  <a:lnTo>
                    <a:pt x="3536" y="2846"/>
                  </a:lnTo>
                  <a:lnTo>
                    <a:pt x="3599" y="2846"/>
                  </a:lnTo>
                  <a:lnTo>
                    <a:pt x="3557" y="2909"/>
                  </a:lnTo>
                  <a:lnTo>
                    <a:pt x="3536" y="2971"/>
                  </a:lnTo>
                  <a:lnTo>
                    <a:pt x="3620" y="3013"/>
                  </a:lnTo>
                  <a:lnTo>
                    <a:pt x="3662" y="3013"/>
                  </a:lnTo>
                  <a:lnTo>
                    <a:pt x="3746" y="2804"/>
                  </a:lnTo>
                  <a:lnTo>
                    <a:pt x="3808" y="2741"/>
                  </a:lnTo>
                  <a:lnTo>
                    <a:pt x="3871" y="2616"/>
                  </a:lnTo>
                  <a:lnTo>
                    <a:pt x="4018" y="2490"/>
                  </a:lnTo>
                  <a:lnTo>
                    <a:pt x="4227" y="2134"/>
                  </a:lnTo>
                  <a:lnTo>
                    <a:pt x="4248" y="2072"/>
                  </a:lnTo>
                  <a:lnTo>
                    <a:pt x="4248" y="1988"/>
                  </a:lnTo>
                  <a:lnTo>
                    <a:pt x="4290" y="1862"/>
                  </a:lnTo>
                  <a:lnTo>
                    <a:pt x="4332" y="1758"/>
                  </a:lnTo>
                  <a:lnTo>
                    <a:pt x="4269" y="1695"/>
                  </a:lnTo>
                  <a:lnTo>
                    <a:pt x="4164" y="1674"/>
                  </a:lnTo>
                  <a:lnTo>
                    <a:pt x="3955" y="1507"/>
                  </a:lnTo>
                  <a:lnTo>
                    <a:pt x="3913" y="1402"/>
                  </a:lnTo>
                  <a:lnTo>
                    <a:pt x="3808" y="1298"/>
                  </a:lnTo>
                  <a:lnTo>
                    <a:pt x="3767" y="1151"/>
                  </a:lnTo>
                  <a:lnTo>
                    <a:pt x="3599" y="942"/>
                  </a:lnTo>
                  <a:lnTo>
                    <a:pt x="3516" y="942"/>
                  </a:lnTo>
                  <a:lnTo>
                    <a:pt x="3390" y="963"/>
                  </a:lnTo>
                  <a:lnTo>
                    <a:pt x="3118" y="921"/>
                  </a:lnTo>
                  <a:lnTo>
                    <a:pt x="3013" y="942"/>
                  </a:lnTo>
                  <a:lnTo>
                    <a:pt x="2930" y="963"/>
                  </a:lnTo>
                  <a:lnTo>
                    <a:pt x="2804" y="921"/>
                  </a:lnTo>
                  <a:lnTo>
                    <a:pt x="2469" y="649"/>
                  </a:lnTo>
                  <a:lnTo>
                    <a:pt x="2469" y="565"/>
                  </a:lnTo>
                  <a:lnTo>
                    <a:pt x="2260" y="335"/>
                  </a:lnTo>
                  <a:lnTo>
                    <a:pt x="2239"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7" name="Google Shape;987;p33"/>
            <p:cNvSpPr/>
            <p:nvPr/>
          </p:nvSpPr>
          <p:spPr>
            <a:xfrm>
              <a:off x="4483475" y="2847275"/>
              <a:ext cx="5775" cy="13125"/>
            </a:xfrm>
            <a:custGeom>
              <a:rect b="b" l="l" r="r" t="t"/>
              <a:pathLst>
                <a:path extrusionOk="0" h="525" w="231">
                  <a:moveTo>
                    <a:pt x="209" y="1"/>
                  </a:moveTo>
                  <a:lnTo>
                    <a:pt x="168" y="22"/>
                  </a:lnTo>
                  <a:lnTo>
                    <a:pt x="105" y="22"/>
                  </a:lnTo>
                  <a:lnTo>
                    <a:pt x="84" y="168"/>
                  </a:lnTo>
                  <a:lnTo>
                    <a:pt x="63" y="210"/>
                  </a:lnTo>
                  <a:lnTo>
                    <a:pt x="21" y="168"/>
                  </a:lnTo>
                  <a:lnTo>
                    <a:pt x="0" y="231"/>
                  </a:lnTo>
                  <a:lnTo>
                    <a:pt x="0" y="273"/>
                  </a:lnTo>
                  <a:lnTo>
                    <a:pt x="84" y="315"/>
                  </a:lnTo>
                  <a:lnTo>
                    <a:pt x="105" y="482"/>
                  </a:lnTo>
                  <a:lnTo>
                    <a:pt x="168" y="524"/>
                  </a:lnTo>
                  <a:lnTo>
                    <a:pt x="168" y="440"/>
                  </a:lnTo>
                  <a:lnTo>
                    <a:pt x="209" y="336"/>
                  </a:lnTo>
                  <a:lnTo>
                    <a:pt x="209" y="168"/>
                  </a:lnTo>
                  <a:lnTo>
                    <a:pt x="188" y="168"/>
                  </a:lnTo>
                  <a:lnTo>
                    <a:pt x="209" y="106"/>
                  </a:lnTo>
                  <a:lnTo>
                    <a:pt x="188" y="64"/>
                  </a:lnTo>
                  <a:lnTo>
                    <a:pt x="209" y="43"/>
                  </a:lnTo>
                  <a:lnTo>
                    <a:pt x="230" y="43"/>
                  </a:lnTo>
                  <a:lnTo>
                    <a:pt x="209"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8" name="Google Shape;988;p33"/>
            <p:cNvSpPr/>
            <p:nvPr/>
          </p:nvSpPr>
          <p:spPr>
            <a:xfrm>
              <a:off x="4300375" y="2959750"/>
              <a:ext cx="153825" cy="99925"/>
            </a:xfrm>
            <a:custGeom>
              <a:rect b="b" l="l" r="r" t="t"/>
              <a:pathLst>
                <a:path extrusionOk="0" h="3997" w="6153">
                  <a:moveTo>
                    <a:pt x="5399" y="1"/>
                  </a:moveTo>
                  <a:lnTo>
                    <a:pt x="3223" y="649"/>
                  </a:lnTo>
                  <a:lnTo>
                    <a:pt x="2177" y="2051"/>
                  </a:lnTo>
                  <a:lnTo>
                    <a:pt x="2156" y="1528"/>
                  </a:lnTo>
                  <a:lnTo>
                    <a:pt x="1633" y="1298"/>
                  </a:lnTo>
                  <a:lnTo>
                    <a:pt x="1131" y="1089"/>
                  </a:lnTo>
                  <a:lnTo>
                    <a:pt x="796" y="1089"/>
                  </a:lnTo>
                  <a:lnTo>
                    <a:pt x="608" y="942"/>
                  </a:lnTo>
                  <a:lnTo>
                    <a:pt x="440" y="1005"/>
                  </a:lnTo>
                  <a:lnTo>
                    <a:pt x="378" y="1277"/>
                  </a:lnTo>
                  <a:lnTo>
                    <a:pt x="482" y="1486"/>
                  </a:lnTo>
                  <a:lnTo>
                    <a:pt x="315" y="1591"/>
                  </a:lnTo>
                  <a:lnTo>
                    <a:pt x="273" y="1695"/>
                  </a:lnTo>
                  <a:lnTo>
                    <a:pt x="189" y="1674"/>
                  </a:lnTo>
                  <a:lnTo>
                    <a:pt x="85" y="1633"/>
                  </a:lnTo>
                  <a:lnTo>
                    <a:pt x="106" y="1737"/>
                  </a:lnTo>
                  <a:lnTo>
                    <a:pt x="168" y="2030"/>
                  </a:lnTo>
                  <a:lnTo>
                    <a:pt x="168" y="2218"/>
                  </a:lnTo>
                  <a:lnTo>
                    <a:pt x="85" y="2218"/>
                  </a:lnTo>
                  <a:lnTo>
                    <a:pt x="85" y="2260"/>
                  </a:lnTo>
                  <a:lnTo>
                    <a:pt x="1" y="2239"/>
                  </a:lnTo>
                  <a:lnTo>
                    <a:pt x="1" y="2239"/>
                  </a:lnTo>
                  <a:lnTo>
                    <a:pt x="22" y="2344"/>
                  </a:lnTo>
                  <a:lnTo>
                    <a:pt x="106" y="2344"/>
                  </a:lnTo>
                  <a:lnTo>
                    <a:pt x="106" y="2428"/>
                  </a:lnTo>
                  <a:lnTo>
                    <a:pt x="231" y="2616"/>
                  </a:lnTo>
                  <a:lnTo>
                    <a:pt x="315" y="3139"/>
                  </a:lnTo>
                  <a:lnTo>
                    <a:pt x="482" y="3265"/>
                  </a:lnTo>
                  <a:lnTo>
                    <a:pt x="482" y="3453"/>
                  </a:lnTo>
                  <a:lnTo>
                    <a:pt x="419" y="3474"/>
                  </a:lnTo>
                  <a:lnTo>
                    <a:pt x="482" y="3620"/>
                  </a:lnTo>
                  <a:lnTo>
                    <a:pt x="608" y="3767"/>
                  </a:lnTo>
                  <a:lnTo>
                    <a:pt x="608" y="3913"/>
                  </a:lnTo>
                  <a:lnTo>
                    <a:pt x="650" y="3997"/>
                  </a:lnTo>
                  <a:lnTo>
                    <a:pt x="796" y="3997"/>
                  </a:lnTo>
                  <a:lnTo>
                    <a:pt x="817" y="3934"/>
                  </a:lnTo>
                  <a:lnTo>
                    <a:pt x="963" y="3997"/>
                  </a:lnTo>
                  <a:lnTo>
                    <a:pt x="1068" y="3976"/>
                  </a:lnTo>
                  <a:lnTo>
                    <a:pt x="1173" y="3871"/>
                  </a:lnTo>
                  <a:lnTo>
                    <a:pt x="1319" y="3871"/>
                  </a:lnTo>
                  <a:lnTo>
                    <a:pt x="1361" y="3934"/>
                  </a:lnTo>
                  <a:lnTo>
                    <a:pt x="1466" y="3892"/>
                  </a:lnTo>
                  <a:lnTo>
                    <a:pt x="1570" y="3725"/>
                  </a:lnTo>
                  <a:lnTo>
                    <a:pt x="1633" y="3725"/>
                  </a:lnTo>
                  <a:lnTo>
                    <a:pt x="1696" y="3579"/>
                  </a:lnTo>
                  <a:lnTo>
                    <a:pt x="1842" y="3495"/>
                  </a:lnTo>
                  <a:lnTo>
                    <a:pt x="1905" y="3474"/>
                  </a:lnTo>
                  <a:lnTo>
                    <a:pt x="2010" y="3474"/>
                  </a:lnTo>
                  <a:lnTo>
                    <a:pt x="2051" y="3495"/>
                  </a:lnTo>
                  <a:lnTo>
                    <a:pt x="2198" y="3495"/>
                  </a:lnTo>
                  <a:lnTo>
                    <a:pt x="2219" y="3558"/>
                  </a:lnTo>
                  <a:lnTo>
                    <a:pt x="2365" y="3579"/>
                  </a:lnTo>
                  <a:lnTo>
                    <a:pt x="2616" y="3474"/>
                  </a:lnTo>
                  <a:lnTo>
                    <a:pt x="2826" y="3453"/>
                  </a:lnTo>
                  <a:lnTo>
                    <a:pt x="2909" y="3369"/>
                  </a:lnTo>
                  <a:lnTo>
                    <a:pt x="2930" y="3307"/>
                  </a:lnTo>
                  <a:lnTo>
                    <a:pt x="3119" y="3160"/>
                  </a:lnTo>
                  <a:lnTo>
                    <a:pt x="3223" y="3160"/>
                  </a:lnTo>
                  <a:lnTo>
                    <a:pt x="3307" y="3202"/>
                  </a:lnTo>
                  <a:lnTo>
                    <a:pt x="3370" y="3181"/>
                  </a:lnTo>
                  <a:lnTo>
                    <a:pt x="3432" y="3139"/>
                  </a:lnTo>
                  <a:lnTo>
                    <a:pt x="3453" y="3181"/>
                  </a:lnTo>
                  <a:lnTo>
                    <a:pt x="3537" y="3181"/>
                  </a:lnTo>
                  <a:lnTo>
                    <a:pt x="3725" y="3034"/>
                  </a:lnTo>
                  <a:lnTo>
                    <a:pt x="3830" y="2846"/>
                  </a:lnTo>
                  <a:lnTo>
                    <a:pt x="3935" y="2783"/>
                  </a:lnTo>
                  <a:lnTo>
                    <a:pt x="3997" y="2783"/>
                  </a:lnTo>
                  <a:lnTo>
                    <a:pt x="4625" y="2616"/>
                  </a:lnTo>
                  <a:lnTo>
                    <a:pt x="4688" y="2532"/>
                  </a:lnTo>
                  <a:lnTo>
                    <a:pt x="5043" y="2470"/>
                  </a:lnTo>
                  <a:lnTo>
                    <a:pt x="5253" y="2365"/>
                  </a:lnTo>
                  <a:lnTo>
                    <a:pt x="5399" y="2260"/>
                  </a:lnTo>
                  <a:lnTo>
                    <a:pt x="5629" y="2218"/>
                  </a:lnTo>
                  <a:lnTo>
                    <a:pt x="5608" y="2135"/>
                  </a:lnTo>
                  <a:lnTo>
                    <a:pt x="5629" y="2114"/>
                  </a:lnTo>
                  <a:lnTo>
                    <a:pt x="5567" y="2051"/>
                  </a:lnTo>
                  <a:lnTo>
                    <a:pt x="5608" y="1905"/>
                  </a:lnTo>
                  <a:lnTo>
                    <a:pt x="5776" y="1674"/>
                  </a:lnTo>
                  <a:lnTo>
                    <a:pt x="6027" y="1612"/>
                  </a:lnTo>
                  <a:lnTo>
                    <a:pt x="6152" y="1591"/>
                  </a:lnTo>
                  <a:lnTo>
                    <a:pt x="5818" y="1193"/>
                  </a:lnTo>
                  <a:lnTo>
                    <a:pt x="5880" y="963"/>
                  </a:lnTo>
                  <a:lnTo>
                    <a:pt x="5357" y="273"/>
                  </a:lnTo>
                  <a:lnTo>
                    <a:pt x="5399"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9" name="Google Shape;989;p33"/>
            <p:cNvSpPr/>
            <p:nvPr/>
          </p:nvSpPr>
          <p:spPr>
            <a:xfrm>
              <a:off x="4035700" y="2769350"/>
              <a:ext cx="180500" cy="151725"/>
            </a:xfrm>
            <a:custGeom>
              <a:rect b="b" l="l" r="r" t="t"/>
              <a:pathLst>
                <a:path extrusionOk="0" h="6069" w="7220">
                  <a:moveTo>
                    <a:pt x="503" y="0"/>
                  </a:moveTo>
                  <a:lnTo>
                    <a:pt x="210" y="21"/>
                  </a:lnTo>
                  <a:lnTo>
                    <a:pt x="147" y="21"/>
                  </a:lnTo>
                  <a:lnTo>
                    <a:pt x="126" y="126"/>
                  </a:lnTo>
                  <a:lnTo>
                    <a:pt x="84" y="356"/>
                  </a:lnTo>
                  <a:lnTo>
                    <a:pt x="126" y="523"/>
                  </a:lnTo>
                  <a:lnTo>
                    <a:pt x="126" y="649"/>
                  </a:lnTo>
                  <a:lnTo>
                    <a:pt x="42" y="858"/>
                  </a:lnTo>
                  <a:lnTo>
                    <a:pt x="1" y="1047"/>
                  </a:lnTo>
                  <a:lnTo>
                    <a:pt x="42" y="1193"/>
                  </a:lnTo>
                  <a:lnTo>
                    <a:pt x="126" y="1486"/>
                  </a:lnTo>
                  <a:lnTo>
                    <a:pt x="314" y="6068"/>
                  </a:lnTo>
                  <a:lnTo>
                    <a:pt x="7219" y="6005"/>
                  </a:lnTo>
                  <a:lnTo>
                    <a:pt x="7219" y="5985"/>
                  </a:lnTo>
                  <a:lnTo>
                    <a:pt x="7115" y="5964"/>
                  </a:lnTo>
                  <a:lnTo>
                    <a:pt x="6989" y="5796"/>
                  </a:lnTo>
                  <a:lnTo>
                    <a:pt x="6947" y="5754"/>
                  </a:lnTo>
                  <a:lnTo>
                    <a:pt x="6822" y="5692"/>
                  </a:lnTo>
                  <a:lnTo>
                    <a:pt x="6738" y="5566"/>
                  </a:lnTo>
                  <a:lnTo>
                    <a:pt x="6675" y="5587"/>
                  </a:lnTo>
                  <a:lnTo>
                    <a:pt x="6571" y="5587"/>
                  </a:lnTo>
                  <a:lnTo>
                    <a:pt x="6403" y="5461"/>
                  </a:lnTo>
                  <a:lnTo>
                    <a:pt x="6299" y="5169"/>
                  </a:lnTo>
                  <a:lnTo>
                    <a:pt x="6319" y="5106"/>
                  </a:lnTo>
                  <a:lnTo>
                    <a:pt x="6319" y="4938"/>
                  </a:lnTo>
                  <a:lnTo>
                    <a:pt x="6278" y="4855"/>
                  </a:lnTo>
                  <a:lnTo>
                    <a:pt x="6299" y="4813"/>
                  </a:lnTo>
                  <a:lnTo>
                    <a:pt x="6319" y="4855"/>
                  </a:lnTo>
                  <a:lnTo>
                    <a:pt x="6508" y="4855"/>
                  </a:lnTo>
                  <a:lnTo>
                    <a:pt x="6424" y="4792"/>
                  </a:lnTo>
                  <a:lnTo>
                    <a:pt x="6382" y="4792"/>
                  </a:lnTo>
                  <a:lnTo>
                    <a:pt x="6299" y="4624"/>
                  </a:lnTo>
                  <a:lnTo>
                    <a:pt x="6257" y="4604"/>
                  </a:lnTo>
                  <a:lnTo>
                    <a:pt x="6257" y="4645"/>
                  </a:lnTo>
                  <a:lnTo>
                    <a:pt x="6173" y="4583"/>
                  </a:lnTo>
                  <a:lnTo>
                    <a:pt x="6110" y="4415"/>
                  </a:lnTo>
                  <a:lnTo>
                    <a:pt x="5901" y="4080"/>
                  </a:lnTo>
                  <a:lnTo>
                    <a:pt x="5796" y="4018"/>
                  </a:lnTo>
                  <a:lnTo>
                    <a:pt x="5775" y="3871"/>
                  </a:lnTo>
                  <a:lnTo>
                    <a:pt x="5420" y="3327"/>
                  </a:lnTo>
                  <a:lnTo>
                    <a:pt x="5420" y="3223"/>
                  </a:lnTo>
                  <a:lnTo>
                    <a:pt x="5357" y="3118"/>
                  </a:lnTo>
                  <a:lnTo>
                    <a:pt x="5336" y="2867"/>
                  </a:lnTo>
                  <a:lnTo>
                    <a:pt x="5273" y="2825"/>
                  </a:lnTo>
                  <a:lnTo>
                    <a:pt x="5273" y="2741"/>
                  </a:lnTo>
                  <a:lnTo>
                    <a:pt x="5064" y="2532"/>
                  </a:lnTo>
                  <a:lnTo>
                    <a:pt x="5064" y="2448"/>
                  </a:lnTo>
                  <a:lnTo>
                    <a:pt x="5106" y="2344"/>
                  </a:lnTo>
                  <a:lnTo>
                    <a:pt x="5043" y="2281"/>
                  </a:lnTo>
                  <a:lnTo>
                    <a:pt x="4708" y="1988"/>
                  </a:lnTo>
                  <a:lnTo>
                    <a:pt x="4687" y="1884"/>
                  </a:lnTo>
                  <a:lnTo>
                    <a:pt x="4478" y="1653"/>
                  </a:lnTo>
                  <a:lnTo>
                    <a:pt x="4478" y="1507"/>
                  </a:lnTo>
                  <a:lnTo>
                    <a:pt x="4332" y="1360"/>
                  </a:lnTo>
                  <a:lnTo>
                    <a:pt x="4374" y="1277"/>
                  </a:lnTo>
                  <a:lnTo>
                    <a:pt x="4374" y="1193"/>
                  </a:lnTo>
                  <a:lnTo>
                    <a:pt x="4395" y="1151"/>
                  </a:lnTo>
                  <a:lnTo>
                    <a:pt x="4395" y="1193"/>
                  </a:lnTo>
                  <a:lnTo>
                    <a:pt x="4478" y="1193"/>
                  </a:lnTo>
                  <a:lnTo>
                    <a:pt x="4499" y="1339"/>
                  </a:lnTo>
                  <a:lnTo>
                    <a:pt x="4541" y="1402"/>
                  </a:lnTo>
                  <a:lnTo>
                    <a:pt x="4583" y="1465"/>
                  </a:lnTo>
                  <a:lnTo>
                    <a:pt x="4792" y="1674"/>
                  </a:lnTo>
                  <a:lnTo>
                    <a:pt x="4792" y="1779"/>
                  </a:lnTo>
                  <a:lnTo>
                    <a:pt x="4834" y="1884"/>
                  </a:lnTo>
                  <a:lnTo>
                    <a:pt x="5001" y="1967"/>
                  </a:lnTo>
                  <a:lnTo>
                    <a:pt x="5022" y="2072"/>
                  </a:lnTo>
                  <a:lnTo>
                    <a:pt x="5315" y="2344"/>
                  </a:lnTo>
                  <a:lnTo>
                    <a:pt x="5462" y="2428"/>
                  </a:lnTo>
                  <a:lnTo>
                    <a:pt x="5462" y="2490"/>
                  </a:lnTo>
                  <a:lnTo>
                    <a:pt x="5483" y="2407"/>
                  </a:lnTo>
                  <a:lnTo>
                    <a:pt x="5566" y="2323"/>
                  </a:lnTo>
                  <a:lnTo>
                    <a:pt x="5629" y="2114"/>
                  </a:lnTo>
                  <a:lnTo>
                    <a:pt x="5566" y="2072"/>
                  </a:lnTo>
                  <a:lnTo>
                    <a:pt x="5650" y="1904"/>
                  </a:lnTo>
                  <a:lnTo>
                    <a:pt x="5650" y="1779"/>
                  </a:lnTo>
                  <a:lnTo>
                    <a:pt x="5734" y="1465"/>
                  </a:lnTo>
                  <a:lnTo>
                    <a:pt x="5755" y="1444"/>
                  </a:lnTo>
                  <a:lnTo>
                    <a:pt x="5671" y="1235"/>
                  </a:lnTo>
                  <a:lnTo>
                    <a:pt x="5734" y="1088"/>
                  </a:lnTo>
                  <a:lnTo>
                    <a:pt x="5587" y="775"/>
                  </a:lnTo>
                  <a:lnTo>
                    <a:pt x="5441" y="544"/>
                  </a:lnTo>
                  <a:lnTo>
                    <a:pt x="5378" y="335"/>
                  </a:lnTo>
                  <a:lnTo>
                    <a:pt x="5273" y="147"/>
                  </a:lnTo>
                  <a:lnTo>
                    <a:pt x="5211" y="126"/>
                  </a:lnTo>
                  <a:lnTo>
                    <a:pt x="5127" y="231"/>
                  </a:lnTo>
                  <a:lnTo>
                    <a:pt x="4959" y="293"/>
                  </a:lnTo>
                  <a:lnTo>
                    <a:pt x="4604" y="231"/>
                  </a:lnTo>
                  <a:lnTo>
                    <a:pt x="4311" y="314"/>
                  </a:lnTo>
                  <a:lnTo>
                    <a:pt x="4102" y="147"/>
                  </a:lnTo>
                  <a:lnTo>
                    <a:pt x="4081" y="251"/>
                  </a:lnTo>
                  <a:lnTo>
                    <a:pt x="4164" y="398"/>
                  </a:lnTo>
                  <a:lnTo>
                    <a:pt x="4164" y="461"/>
                  </a:lnTo>
                  <a:lnTo>
                    <a:pt x="4081" y="335"/>
                  </a:lnTo>
                  <a:lnTo>
                    <a:pt x="3976" y="293"/>
                  </a:lnTo>
                  <a:lnTo>
                    <a:pt x="3955" y="189"/>
                  </a:lnTo>
                  <a:lnTo>
                    <a:pt x="3997" y="147"/>
                  </a:lnTo>
                  <a:lnTo>
                    <a:pt x="3955" y="105"/>
                  </a:lnTo>
                  <a:lnTo>
                    <a:pt x="3850" y="105"/>
                  </a:lnTo>
                  <a:lnTo>
                    <a:pt x="3746" y="84"/>
                  </a:lnTo>
                  <a:lnTo>
                    <a:pt x="3537" y="21"/>
                  </a:lnTo>
                  <a:lnTo>
                    <a:pt x="3495" y="42"/>
                  </a:lnTo>
                  <a:lnTo>
                    <a:pt x="3578" y="84"/>
                  </a:lnTo>
                  <a:lnTo>
                    <a:pt x="3599" y="105"/>
                  </a:lnTo>
                  <a:lnTo>
                    <a:pt x="3495" y="126"/>
                  </a:lnTo>
                  <a:lnTo>
                    <a:pt x="3390" y="105"/>
                  </a:lnTo>
                  <a:lnTo>
                    <a:pt x="3265" y="147"/>
                  </a:lnTo>
                  <a:lnTo>
                    <a:pt x="3223" y="126"/>
                  </a:lnTo>
                  <a:lnTo>
                    <a:pt x="3223" y="105"/>
                  </a:lnTo>
                  <a:lnTo>
                    <a:pt x="3348" y="84"/>
                  </a:lnTo>
                  <a:lnTo>
                    <a:pt x="3432" y="42"/>
                  </a:lnTo>
                  <a:lnTo>
                    <a:pt x="3327" y="42"/>
                  </a:lnTo>
                  <a:lnTo>
                    <a:pt x="3139" y="84"/>
                  </a:lnTo>
                  <a:lnTo>
                    <a:pt x="3076" y="126"/>
                  </a:lnTo>
                  <a:lnTo>
                    <a:pt x="2930" y="210"/>
                  </a:lnTo>
                  <a:lnTo>
                    <a:pt x="2846" y="231"/>
                  </a:lnTo>
                  <a:lnTo>
                    <a:pt x="2700" y="293"/>
                  </a:lnTo>
                  <a:lnTo>
                    <a:pt x="2595" y="419"/>
                  </a:lnTo>
                  <a:lnTo>
                    <a:pt x="2553" y="461"/>
                  </a:lnTo>
                  <a:lnTo>
                    <a:pt x="2386" y="461"/>
                  </a:lnTo>
                  <a:lnTo>
                    <a:pt x="2177" y="335"/>
                  </a:lnTo>
                  <a:lnTo>
                    <a:pt x="2009" y="314"/>
                  </a:lnTo>
                  <a:lnTo>
                    <a:pt x="1821" y="335"/>
                  </a:lnTo>
                  <a:lnTo>
                    <a:pt x="1674" y="231"/>
                  </a:lnTo>
                  <a:lnTo>
                    <a:pt x="1591" y="231"/>
                  </a:lnTo>
                  <a:lnTo>
                    <a:pt x="1507" y="251"/>
                  </a:lnTo>
                  <a:lnTo>
                    <a:pt x="1361" y="147"/>
                  </a:lnTo>
                  <a:lnTo>
                    <a:pt x="1172" y="105"/>
                  </a:lnTo>
                  <a:lnTo>
                    <a:pt x="733" y="84"/>
                  </a:lnTo>
                  <a:lnTo>
                    <a:pt x="503"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0" name="Google Shape;990;p33"/>
            <p:cNvSpPr/>
            <p:nvPr/>
          </p:nvSpPr>
          <p:spPr>
            <a:xfrm>
              <a:off x="4003800" y="2919475"/>
              <a:ext cx="238550" cy="273600"/>
            </a:xfrm>
            <a:custGeom>
              <a:rect b="b" l="l" r="r" t="t"/>
              <a:pathLst>
                <a:path extrusionOk="0" h="10944" w="9542">
                  <a:moveTo>
                    <a:pt x="8495" y="0"/>
                  </a:moveTo>
                  <a:lnTo>
                    <a:pt x="1590" y="63"/>
                  </a:lnTo>
                  <a:lnTo>
                    <a:pt x="1632" y="1193"/>
                  </a:lnTo>
                  <a:lnTo>
                    <a:pt x="1088" y="1235"/>
                  </a:lnTo>
                  <a:lnTo>
                    <a:pt x="1088" y="1444"/>
                  </a:lnTo>
                  <a:lnTo>
                    <a:pt x="1151" y="3725"/>
                  </a:lnTo>
                  <a:lnTo>
                    <a:pt x="1046" y="3746"/>
                  </a:lnTo>
                  <a:lnTo>
                    <a:pt x="942" y="3829"/>
                  </a:lnTo>
                  <a:lnTo>
                    <a:pt x="837" y="3767"/>
                  </a:lnTo>
                  <a:lnTo>
                    <a:pt x="691" y="3767"/>
                  </a:lnTo>
                  <a:lnTo>
                    <a:pt x="586" y="3850"/>
                  </a:lnTo>
                  <a:lnTo>
                    <a:pt x="586" y="3976"/>
                  </a:lnTo>
                  <a:lnTo>
                    <a:pt x="649" y="4060"/>
                  </a:lnTo>
                  <a:lnTo>
                    <a:pt x="586" y="4185"/>
                  </a:lnTo>
                  <a:lnTo>
                    <a:pt x="377" y="4457"/>
                  </a:lnTo>
                  <a:lnTo>
                    <a:pt x="335" y="4457"/>
                  </a:lnTo>
                  <a:lnTo>
                    <a:pt x="230" y="4541"/>
                  </a:lnTo>
                  <a:lnTo>
                    <a:pt x="251" y="4645"/>
                  </a:lnTo>
                  <a:lnTo>
                    <a:pt x="314" y="4687"/>
                  </a:lnTo>
                  <a:lnTo>
                    <a:pt x="251" y="4813"/>
                  </a:lnTo>
                  <a:lnTo>
                    <a:pt x="126" y="4897"/>
                  </a:lnTo>
                  <a:lnTo>
                    <a:pt x="105" y="4980"/>
                  </a:lnTo>
                  <a:lnTo>
                    <a:pt x="209" y="5022"/>
                  </a:lnTo>
                  <a:lnTo>
                    <a:pt x="230" y="5127"/>
                  </a:lnTo>
                  <a:lnTo>
                    <a:pt x="168" y="5231"/>
                  </a:lnTo>
                  <a:lnTo>
                    <a:pt x="0" y="5420"/>
                  </a:lnTo>
                  <a:lnTo>
                    <a:pt x="0" y="5545"/>
                  </a:lnTo>
                  <a:lnTo>
                    <a:pt x="63" y="5629"/>
                  </a:lnTo>
                  <a:lnTo>
                    <a:pt x="209" y="5524"/>
                  </a:lnTo>
                  <a:lnTo>
                    <a:pt x="251" y="5545"/>
                  </a:lnTo>
                  <a:lnTo>
                    <a:pt x="251" y="5629"/>
                  </a:lnTo>
                  <a:lnTo>
                    <a:pt x="209" y="5692"/>
                  </a:lnTo>
                  <a:lnTo>
                    <a:pt x="272" y="5734"/>
                  </a:lnTo>
                  <a:lnTo>
                    <a:pt x="230" y="5817"/>
                  </a:lnTo>
                  <a:lnTo>
                    <a:pt x="272" y="5922"/>
                  </a:lnTo>
                  <a:lnTo>
                    <a:pt x="272" y="6047"/>
                  </a:lnTo>
                  <a:lnTo>
                    <a:pt x="314" y="6152"/>
                  </a:lnTo>
                  <a:lnTo>
                    <a:pt x="544" y="6236"/>
                  </a:lnTo>
                  <a:lnTo>
                    <a:pt x="586" y="6319"/>
                  </a:lnTo>
                  <a:lnTo>
                    <a:pt x="544" y="6382"/>
                  </a:lnTo>
                  <a:lnTo>
                    <a:pt x="544" y="6466"/>
                  </a:lnTo>
                  <a:lnTo>
                    <a:pt x="523" y="6487"/>
                  </a:lnTo>
                  <a:lnTo>
                    <a:pt x="586" y="6570"/>
                  </a:lnTo>
                  <a:lnTo>
                    <a:pt x="586" y="6654"/>
                  </a:lnTo>
                  <a:lnTo>
                    <a:pt x="544" y="6675"/>
                  </a:lnTo>
                  <a:lnTo>
                    <a:pt x="670" y="6780"/>
                  </a:lnTo>
                  <a:lnTo>
                    <a:pt x="691" y="6863"/>
                  </a:lnTo>
                  <a:lnTo>
                    <a:pt x="858" y="7052"/>
                  </a:lnTo>
                  <a:lnTo>
                    <a:pt x="963" y="7282"/>
                  </a:lnTo>
                  <a:lnTo>
                    <a:pt x="984" y="7366"/>
                  </a:lnTo>
                  <a:lnTo>
                    <a:pt x="963" y="7491"/>
                  </a:lnTo>
                  <a:lnTo>
                    <a:pt x="942" y="7533"/>
                  </a:lnTo>
                  <a:lnTo>
                    <a:pt x="879" y="7638"/>
                  </a:lnTo>
                  <a:lnTo>
                    <a:pt x="879" y="7826"/>
                  </a:lnTo>
                  <a:lnTo>
                    <a:pt x="984" y="7910"/>
                  </a:lnTo>
                  <a:lnTo>
                    <a:pt x="1109" y="7910"/>
                  </a:lnTo>
                  <a:lnTo>
                    <a:pt x="1172" y="7847"/>
                  </a:lnTo>
                  <a:lnTo>
                    <a:pt x="1318" y="7847"/>
                  </a:lnTo>
                  <a:lnTo>
                    <a:pt x="1402" y="7889"/>
                  </a:lnTo>
                  <a:lnTo>
                    <a:pt x="1360" y="7951"/>
                  </a:lnTo>
                  <a:lnTo>
                    <a:pt x="1381" y="8098"/>
                  </a:lnTo>
                  <a:lnTo>
                    <a:pt x="1465" y="8140"/>
                  </a:lnTo>
                  <a:lnTo>
                    <a:pt x="1590" y="8223"/>
                  </a:lnTo>
                  <a:lnTo>
                    <a:pt x="1695" y="8223"/>
                  </a:lnTo>
                  <a:lnTo>
                    <a:pt x="1779" y="8265"/>
                  </a:lnTo>
                  <a:lnTo>
                    <a:pt x="1821" y="8349"/>
                  </a:lnTo>
                  <a:lnTo>
                    <a:pt x="1925" y="8412"/>
                  </a:lnTo>
                  <a:lnTo>
                    <a:pt x="2030" y="8412"/>
                  </a:lnTo>
                  <a:lnTo>
                    <a:pt x="2093" y="8475"/>
                  </a:lnTo>
                  <a:lnTo>
                    <a:pt x="2051" y="8558"/>
                  </a:lnTo>
                  <a:lnTo>
                    <a:pt x="1988" y="8621"/>
                  </a:lnTo>
                  <a:lnTo>
                    <a:pt x="1946" y="8663"/>
                  </a:lnTo>
                  <a:lnTo>
                    <a:pt x="1904" y="8726"/>
                  </a:lnTo>
                  <a:lnTo>
                    <a:pt x="2030" y="8830"/>
                  </a:lnTo>
                  <a:lnTo>
                    <a:pt x="2134" y="8851"/>
                  </a:lnTo>
                  <a:lnTo>
                    <a:pt x="2155" y="8830"/>
                  </a:lnTo>
                  <a:lnTo>
                    <a:pt x="2260" y="8872"/>
                  </a:lnTo>
                  <a:lnTo>
                    <a:pt x="2323" y="8851"/>
                  </a:lnTo>
                  <a:lnTo>
                    <a:pt x="2511" y="8977"/>
                  </a:lnTo>
                  <a:lnTo>
                    <a:pt x="2532" y="9039"/>
                  </a:lnTo>
                  <a:lnTo>
                    <a:pt x="2553" y="9207"/>
                  </a:lnTo>
                  <a:lnTo>
                    <a:pt x="2616" y="9270"/>
                  </a:lnTo>
                  <a:lnTo>
                    <a:pt x="2720" y="9291"/>
                  </a:lnTo>
                  <a:lnTo>
                    <a:pt x="2762" y="9353"/>
                  </a:lnTo>
                  <a:lnTo>
                    <a:pt x="2741" y="9458"/>
                  </a:lnTo>
                  <a:lnTo>
                    <a:pt x="2783" y="9521"/>
                  </a:lnTo>
                  <a:lnTo>
                    <a:pt x="2992" y="9563"/>
                  </a:lnTo>
                  <a:lnTo>
                    <a:pt x="3076" y="9625"/>
                  </a:lnTo>
                  <a:lnTo>
                    <a:pt x="3076" y="9688"/>
                  </a:lnTo>
                  <a:lnTo>
                    <a:pt x="3076" y="9876"/>
                  </a:lnTo>
                  <a:lnTo>
                    <a:pt x="3160" y="9918"/>
                  </a:lnTo>
                  <a:lnTo>
                    <a:pt x="3264" y="9981"/>
                  </a:lnTo>
                  <a:lnTo>
                    <a:pt x="3306" y="10044"/>
                  </a:lnTo>
                  <a:lnTo>
                    <a:pt x="3306" y="10086"/>
                  </a:lnTo>
                  <a:lnTo>
                    <a:pt x="3348" y="10190"/>
                  </a:lnTo>
                  <a:lnTo>
                    <a:pt x="3390" y="10232"/>
                  </a:lnTo>
                  <a:lnTo>
                    <a:pt x="3474" y="10253"/>
                  </a:lnTo>
                  <a:lnTo>
                    <a:pt x="3515" y="10337"/>
                  </a:lnTo>
                  <a:lnTo>
                    <a:pt x="3662" y="10420"/>
                  </a:lnTo>
                  <a:lnTo>
                    <a:pt x="3766" y="10462"/>
                  </a:lnTo>
                  <a:lnTo>
                    <a:pt x="3829" y="10441"/>
                  </a:lnTo>
                  <a:lnTo>
                    <a:pt x="3871" y="10399"/>
                  </a:lnTo>
                  <a:lnTo>
                    <a:pt x="3934" y="10337"/>
                  </a:lnTo>
                  <a:lnTo>
                    <a:pt x="4143" y="10337"/>
                  </a:lnTo>
                  <a:lnTo>
                    <a:pt x="4185" y="10399"/>
                  </a:lnTo>
                  <a:lnTo>
                    <a:pt x="4227" y="10399"/>
                  </a:lnTo>
                  <a:lnTo>
                    <a:pt x="4331" y="10337"/>
                  </a:lnTo>
                  <a:lnTo>
                    <a:pt x="4394" y="10295"/>
                  </a:lnTo>
                  <a:lnTo>
                    <a:pt x="4436" y="10211"/>
                  </a:lnTo>
                  <a:lnTo>
                    <a:pt x="4562" y="10211"/>
                  </a:lnTo>
                  <a:lnTo>
                    <a:pt x="4624" y="10232"/>
                  </a:lnTo>
                  <a:lnTo>
                    <a:pt x="4708" y="10399"/>
                  </a:lnTo>
                  <a:lnTo>
                    <a:pt x="4750" y="10462"/>
                  </a:lnTo>
                  <a:lnTo>
                    <a:pt x="4813" y="10525"/>
                  </a:lnTo>
                  <a:lnTo>
                    <a:pt x="4938" y="10567"/>
                  </a:lnTo>
                  <a:lnTo>
                    <a:pt x="5022" y="10630"/>
                  </a:lnTo>
                  <a:lnTo>
                    <a:pt x="5043" y="10734"/>
                  </a:lnTo>
                  <a:lnTo>
                    <a:pt x="5085" y="10755"/>
                  </a:lnTo>
                  <a:lnTo>
                    <a:pt x="5126" y="10839"/>
                  </a:lnTo>
                  <a:lnTo>
                    <a:pt x="5126" y="10923"/>
                  </a:lnTo>
                  <a:lnTo>
                    <a:pt x="5294" y="10923"/>
                  </a:lnTo>
                  <a:lnTo>
                    <a:pt x="5336" y="10944"/>
                  </a:lnTo>
                  <a:lnTo>
                    <a:pt x="5357" y="10923"/>
                  </a:lnTo>
                  <a:lnTo>
                    <a:pt x="5336" y="10860"/>
                  </a:lnTo>
                  <a:lnTo>
                    <a:pt x="5336" y="10776"/>
                  </a:lnTo>
                  <a:lnTo>
                    <a:pt x="5398" y="10713"/>
                  </a:lnTo>
                  <a:lnTo>
                    <a:pt x="5503" y="10755"/>
                  </a:lnTo>
                  <a:lnTo>
                    <a:pt x="5671" y="10818"/>
                  </a:lnTo>
                  <a:lnTo>
                    <a:pt x="5754" y="10776"/>
                  </a:lnTo>
                  <a:lnTo>
                    <a:pt x="5859" y="10818"/>
                  </a:lnTo>
                  <a:lnTo>
                    <a:pt x="5859" y="10923"/>
                  </a:lnTo>
                  <a:lnTo>
                    <a:pt x="6005" y="10944"/>
                  </a:lnTo>
                  <a:lnTo>
                    <a:pt x="6068" y="10944"/>
                  </a:lnTo>
                  <a:lnTo>
                    <a:pt x="6068" y="10860"/>
                  </a:lnTo>
                  <a:lnTo>
                    <a:pt x="6131" y="10776"/>
                  </a:lnTo>
                  <a:lnTo>
                    <a:pt x="6215" y="10818"/>
                  </a:lnTo>
                  <a:lnTo>
                    <a:pt x="6235" y="10776"/>
                  </a:lnTo>
                  <a:lnTo>
                    <a:pt x="6340" y="10776"/>
                  </a:lnTo>
                  <a:lnTo>
                    <a:pt x="6487" y="10734"/>
                  </a:lnTo>
                  <a:lnTo>
                    <a:pt x="6696" y="10713"/>
                  </a:lnTo>
                  <a:lnTo>
                    <a:pt x="6821" y="10755"/>
                  </a:lnTo>
                  <a:lnTo>
                    <a:pt x="6947" y="10713"/>
                  </a:lnTo>
                  <a:lnTo>
                    <a:pt x="7010" y="10609"/>
                  </a:lnTo>
                  <a:lnTo>
                    <a:pt x="7135" y="10525"/>
                  </a:lnTo>
                  <a:lnTo>
                    <a:pt x="7219" y="10420"/>
                  </a:lnTo>
                  <a:lnTo>
                    <a:pt x="7261" y="10399"/>
                  </a:lnTo>
                  <a:lnTo>
                    <a:pt x="7323" y="10337"/>
                  </a:lnTo>
                  <a:lnTo>
                    <a:pt x="7428" y="10232"/>
                  </a:lnTo>
                  <a:lnTo>
                    <a:pt x="7470" y="10232"/>
                  </a:lnTo>
                  <a:lnTo>
                    <a:pt x="7595" y="10023"/>
                  </a:lnTo>
                  <a:lnTo>
                    <a:pt x="7805" y="9814"/>
                  </a:lnTo>
                  <a:lnTo>
                    <a:pt x="7763" y="9604"/>
                  </a:lnTo>
                  <a:lnTo>
                    <a:pt x="7700" y="9563"/>
                  </a:lnTo>
                  <a:lnTo>
                    <a:pt x="7679" y="9353"/>
                  </a:lnTo>
                  <a:lnTo>
                    <a:pt x="7595" y="9249"/>
                  </a:lnTo>
                  <a:lnTo>
                    <a:pt x="7554" y="9144"/>
                  </a:lnTo>
                  <a:lnTo>
                    <a:pt x="7470" y="9060"/>
                  </a:lnTo>
                  <a:lnTo>
                    <a:pt x="7365" y="9060"/>
                  </a:lnTo>
                  <a:lnTo>
                    <a:pt x="7323" y="8998"/>
                  </a:lnTo>
                  <a:lnTo>
                    <a:pt x="7323" y="8956"/>
                  </a:lnTo>
                  <a:lnTo>
                    <a:pt x="7219" y="8893"/>
                  </a:lnTo>
                  <a:lnTo>
                    <a:pt x="7114" y="8726"/>
                  </a:lnTo>
                  <a:lnTo>
                    <a:pt x="7072" y="8684"/>
                  </a:lnTo>
                  <a:lnTo>
                    <a:pt x="7051" y="8621"/>
                  </a:lnTo>
                  <a:lnTo>
                    <a:pt x="6947" y="8516"/>
                  </a:lnTo>
                  <a:lnTo>
                    <a:pt x="6905" y="8433"/>
                  </a:lnTo>
                  <a:lnTo>
                    <a:pt x="6633" y="8433"/>
                  </a:lnTo>
                  <a:lnTo>
                    <a:pt x="6549" y="8412"/>
                  </a:lnTo>
                  <a:lnTo>
                    <a:pt x="6507" y="8328"/>
                  </a:lnTo>
                  <a:lnTo>
                    <a:pt x="6591" y="8203"/>
                  </a:lnTo>
                  <a:lnTo>
                    <a:pt x="6654" y="8161"/>
                  </a:lnTo>
                  <a:lnTo>
                    <a:pt x="6654" y="8035"/>
                  </a:lnTo>
                  <a:lnTo>
                    <a:pt x="6800" y="8056"/>
                  </a:lnTo>
                  <a:lnTo>
                    <a:pt x="6905" y="8035"/>
                  </a:lnTo>
                  <a:lnTo>
                    <a:pt x="6947" y="8098"/>
                  </a:lnTo>
                  <a:lnTo>
                    <a:pt x="7031" y="8098"/>
                  </a:lnTo>
                  <a:lnTo>
                    <a:pt x="7051" y="8035"/>
                  </a:lnTo>
                  <a:lnTo>
                    <a:pt x="7135" y="7951"/>
                  </a:lnTo>
                  <a:lnTo>
                    <a:pt x="7156" y="7700"/>
                  </a:lnTo>
                  <a:lnTo>
                    <a:pt x="7135" y="7470"/>
                  </a:lnTo>
                  <a:lnTo>
                    <a:pt x="7177" y="7303"/>
                  </a:lnTo>
                  <a:lnTo>
                    <a:pt x="7282" y="7177"/>
                  </a:lnTo>
                  <a:lnTo>
                    <a:pt x="7282" y="7052"/>
                  </a:lnTo>
                  <a:lnTo>
                    <a:pt x="7240" y="6968"/>
                  </a:lnTo>
                  <a:lnTo>
                    <a:pt x="7282" y="6863"/>
                  </a:lnTo>
                  <a:lnTo>
                    <a:pt x="7386" y="6696"/>
                  </a:lnTo>
                  <a:lnTo>
                    <a:pt x="7428" y="6633"/>
                  </a:lnTo>
                  <a:lnTo>
                    <a:pt x="7470" y="6633"/>
                  </a:lnTo>
                  <a:lnTo>
                    <a:pt x="7533" y="6654"/>
                  </a:lnTo>
                  <a:lnTo>
                    <a:pt x="7658" y="6215"/>
                  </a:lnTo>
                  <a:lnTo>
                    <a:pt x="7700" y="6026"/>
                  </a:lnTo>
                  <a:lnTo>
                    <a:pt x="7888" y="5922"/>
                  </a:lnTo>
                  <a:lnTo>
                    <a:pt x="7888" y="5817"/>
                  </a:lnTo>
                  <a:lnTo>
                    <a:pt x="8014" y="5608"/>
                  </a:lnTo>
                  <a:lnTo>
                    <a:pt x="8056" y="5503"/>
                  </a:lnTo>
                  <a:lnTo>
                    <a:pt x="8160" y="5482"/>
                  </a:lnTo>
                  <a:lnTo>
                    <a:pt x="8202" y="5482"/>
                  </a:lnTo>
                  <a:lnTo>
                    <a:pt x="8265" y="5294"/>
                  </a:lnTo>
                  <a:lnTo>
                    <a:pt x="8412" y="5022"/>
                  </a:lnTo>
                  <a:lnTo>
                    <a:pt x="8412" y="4813"/>
                  </a:lnTo>
                  <a:lnTo>
                    <a:pt x="8495" y="4666"/>
                  </a:lnTo>
                  <a:lnTo>
                    <a:pt x="8516" y="4604"/>
                  </a:lnTo>
                  <a:lnTo>
                    <a:pt x="8495" y="4604"/>
                  </a:lnTo>
                  <a:lnTo>
                    <a:pt x="8474" y="4478"/>
                  </a:lnTo>
                  <a:lnTo>
                    <a:pt x="8391" y="4248"/>
                  </a:lnTo>
                  <a:lnTo>
                    <a:pt x="8412" y="4122"/>
                  </a:lnTo>
                  <a:lnTo>
                    <a:pt x="8474" y="4039"/>
                  </a:lnTo>
                  <a:lnTo>
                    <a:pt x="8474" y="3934"/>
                  </a:lnTo>
                  <a:lnTo>
                    <a:pt x="8579" y="3809"/>
                  </a:lnTo>
                  <a:lnTo>
                    <a:pt x="8621" y="3516"/>
                  </a:lnTo>
                  <a:lnTo>
                    <a:pt x="8684" y="3327"/>
                  </a:lnTo>
                  <a:lnTo>
                    <a:pt x="8725" y="3285"/>
                  </a:lnTo>
                  <a:lnTo>
                    <a:pt x="8684" y="3223"/>
                  </a:lnTo>
                  <a:lnTo>
                    <a:pt x="8621" y="3202"/>
                  </a:lnTo>
                  <a:lnTo>
                    <a:pt x="8704" y="3076"/>
                  </a:lnTo>
                  <a:lnTo>
                    <a:pt x="8704" y="2930"/>
                  </a:lnTo>
                  <a:lnTo>
                    <a:pt x="8746" y="2909"/>
                  </a:lnTo>
                  <a:lnTo>
                    <a:pt x="8914" y="2909"/>
                  </a:lnTo>
                  <a:lnTo>
                    <a:pt x="8914" y="2825"/>
                  </a:lnTo>
                  <a:lnTo>
                    <a:pt x="8914" y="2783"/>
                  </a:lnTo>
                  <a:lnTo>
                    <a:pt x="8914" y="2721"/>
                  </a:lnTo>
                  <a:lnTo>
                    <a:pt x="9018" y="2700"/>
                  </a:lnTo>
                  <a:lnTo>
                    <a:pt x="9102" y="2658"/>
                  </a:lnTo>
                  <a:lnTo>
                    <a:pt x="9228" y="2658"/>
                  </a:lnTo>
                  <a:lnTo>
                    <a:pt x="9248" y="2574"/>
                  </a:lnTo>
                  <a:lnTo>
                    <a:pt x="9353" y="2553"/>
                  </a:lnTo>
                  <a:lnTo>
                    <a:pt x="9458" y="2490"/>
                  </a:lnTo>
                  <a:lnTo>
                    <a:pt x="9541" y="2386"/>
                  </a:lnTo>
                  <a:lnTo>
                    <a:pt x="9479" y="2386"/>
                  </a:lnTo>
                  <a:lnTo>
                    <a:pt x="9479" y="2302"/>
                  </a:lnTo>
                  <a:lnTo>
                    <a:pt x="9353" y="2239"/>
                  </a:lnTo>
                  <a:lnTo>
                    <a:pt x="9248" y="2239"/>
                  </a:lnTo>
                  <a:lnTo>
                    <a:pt x="9248" y="2135"/>
                  </a:lnTo>
                  <a:lnTo>
                    <a:pt x="8997" y="1946"/>
                  </a:lnTo>
                  <a:lnTo>
                    <a:pt x="8914" y="1946"/>
                  </a:lnTo>
                  <a:lnTo>
                    <a:pt x="8809" y="1737"/>
                  </a:lnTo>
                  <a:lnTo>
                    <a:pt x="8725" y="1507"/>
                  </a:lnTo>
                  <a:lnTo>
                    <a:pt x="8746" y="1256"/>
                  </a:lnTo>
                  <a:lnTo>
                    <a:pt x="8725" y="1047"/>
                  </a:lnTo>
                  <a:lnTo>
                    <a:pt x="8579" y="628"/>
                  </a:lnTo>
                  <a:lnTo>
                    <a:pt x="8579" y="524"/>
                  </a:lnTo>
                  <a:lnTo>
                    <a:pt x="8600" y="503"/>
                  </a:lnTo>
                  <a:lnTo>
                    <a:pt x="8621" y="565"/>
                  </a:lnTo>
                  <a:lnTo>
                    <a:pt x="8642" y="607"/>
                  </a:lnTo>
                  <a:lnTo>
                    <a:pt x="8684" y="607"/>
                  </a:lnTo>
                  <a:lnTo>
                    <a:pt x="8684" y="565"/>
                  </a:lnTo>
                  <a:lnTo>
                    <a:pt x="8579" y="419"/>
                  </a:lnTo>
                  <a:lnTo>
                    <a:pt x="8516" y="252"/>
                  </a:lnTo>
                  <a:lnTo>
                    <a:pt x="8495" y="210"/>
                  </a:lnTo>
                  <a:lnTo>
                    <a:pt x="8495" y="189"/>
                  </a:lnTo>
                  <a:lnTo>
                    <a:pt x="8495" y="168"/>
                  </a:lnTo>
                  <a:lnTo>
                    <a:pt x="8495" y="147"/>
                  </a:lnTo>
                  <a:lnTo>
                    <a:pt x="8474" y="84"/>
                  </a:lnTo>
                  <a:lnTo>
                    <a:pt x="8495" y="42"/>
                  </a:lnTo>
                  <a:lnTo>
                    <a:pt x="8495"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1" name="Google Shape;991;p33"/>
            <p:cNvSpPr/>
            <p:nvPr/>
          </p:nvSpPr>
          <p:spPr>
            <a:xfrm>
              <a:off x="4166475" y="3025650"/>
              <a:ext cx="219725" cy="166900"/>
            </a:xfrm>
            <a:custGeom>
              <a:rect b="b" l="l" r="r" t="t"/>
              <a:pathLst>
                <a:path extrusionOk="0" h="6676" w="8789">
                  <a:moveTo>
                    <a:pt x="2511" y="1"/>
                  </a:moveTo>
                  <a:lnTo>
                    <a:pt x="2344" y="336"/>
                  </a:lnTo>
                  <a:lnTo>
                    <a:pt x="2239" y="336"/>
                  </a:lnTo>
                  <a:lnTo>
                    <a:pt x="2218" y="419"/>
                  </a:lnTo>
                  <a:lnTo>
                    <a:pt x="2093" y="398"/>
                  </a:lnTo>
                  <a:lnTo>
                    <a:pt x="2009" y="357"/>
                  </a:lnTo>
                  <a:lnTo>
                    <a:pt x="1988" y="419"/>
                  </a:lnTo>
                  <a:lnTo>
                    <a:pt x="1905" y="566"/>
                  </a:lnTo>
                  <a:lnTo>
                    <a:pt x="1905" y="775"/>
                  </a:lnTo>
                  <a:lnTo>
                    <a:pt x="1758" y="1047"/>
                  </a:lnTo>
                  <a:lnTo>
                    <a:pt x="1695" y="1235"/>
                  </a:lnTo>
                  <a:lnTo>
                    <a:pt x="1653" y="1235"/>
                  </a:lnTo>
                  <a:lnTo>
                    <a:pt x="1549" y="1256"/>
                  </a:lnTo>
                  <a:lnTo>
                    <a:pt x="1507" y="1361"/>
                  </a:lnTo>
                  <a:lnTo>
                    <a:pt x="1381" y="1570"/>
                  </a:lnTo>
                  <a:lnTo>
                    <a:pt x="1381" y="1675"/>
                  </a:lnTo>
                  <a:lnTo>
                    <a:pt x="1193" y="1779"/>
                  </a:lnTo>
                  <a:lnTo>
                    <a:pt x="1151" y="1968"/>
                  </a:lnTo>
                  <a:lnTo>
                    <a:pt x="1026" y="2407"/>
                  </a:lnTo>
                  <a:lnTo>
                    <a:pt x="963" y="2386"/>
                  </a:lnTo>
                  <a:lnTo>
                    <a:pt x="921" y="2386"/>
                  </a:lnTo>
                  <a:lnTo>
                    <a:pt x="879" y="2449"/>
                  </a:lnTo>
                  <a:lnTo>
                    <a:pt x="775" y="2616"/>
                  </a:lnTo>
                  <a:lnTo>
                    <a:pt x="733" y="2721"/>
                  </a:lnTo>
                  <a:lnTo>
                    <a:pt x="775" y="2805"/>
                  </a:lnTo>
                  <a:lnTo>
                    <a:pt x="775" y="2930"/>
                  </a:lnTo>
                  <a:lnTo>
                    <a:pt x="670" y="3056"/>
                  </a:lnTo>
                  <a:lnTo>
                    <a:pt x="628" y="3223"/>
                  </a:lnTo>
                  <a:lnTo>
                    <a:pt x="649" y="3453"/>
                  </a:lnTo>
                  <a:lnTo>
                    <a:pt x="628" y="3704"/>
                  </a:lnTo>
                  <a:lnTo>
                    <a:pt x="544" y="3788"/>
                  </a:lnTo>
                  <a:lnTo>
                    <a:pt x="524" y="3851"/>
                  </a:lnTo>
                  <a:lnTo>
                    <a:pt x="440" y="3851"/>
                  </a:lnTo>
                  <a:lnTo>
                    <a:pt x="398" y="3788"/>
                  </a:lnTo>
                  <a:lnTo>
                    <a:pt x="293" y="3809"/>
                  </a:lnTo>
                  <a:lnTo>
                    <a:pt x="147" y="3788"/>
                  </a:lnTo>
                  <a:lnTo>
                    <a:pt x="147" y="3914"/>
                  </a:lnTo>
                  <a:lnTo>
                    <a:pt x="84" y="3956"/>
                  </a:lnTo>
                  <a:lnTo>
                    <a:pt x="0" y="4081"/>
                  </a:lnTo>
                  <a:lnTo>
                    <a:pt x="42" y="4165"/>
                  </a:lnTo>
                  <a:lnTo>
                    <a:pt x="126" y="4186"/>
                  </a:lnTo>
                  <a:lnTo>
                    <a:pt x="398" y="4186"/>
                  </a:lnTo>
                  <a:lnTo>
                    <a:pt x="440" y="4269"/>
                  </a:lnTo>
                  <a:lnTo>
                    <a:pt x="544" y="4374"/>
                  </a:lnTo>
                  <a:lnTo>
                    <a:pt x="565" y="4437"/>
                  </a:lnTo>
                  <a:lnTo>
                    <a:pt x="607" y="4479"/>
                  </a:lnTo>
                  <a:lnTo>
                    <a:pt x="712" y="4646"/>
                  </a:lnTo>
                  <a:lnTo>
                    <a:pt x="816" y="4709"/>
                  </a:lnTo>
                  <a:lnTo>
                    <a:pt x="816" y="4751"/>
                  </a:lnTo>
                  <a:lnTo>
                    <a:pt x="858" y="4813"/>
                  </a:lnTo>
                  <a:lnTo>
                    <a:pt x="963" y="4813"/>
                  </a:lnTo>
                  <a:lnTo>
                    <a:pt x="1047" y="4897"/>
                  </a:lnTo>
                  <a:lnTo>
                    <a:pt x="1088" y="5002"/>
                  </a:lnTo>
                  <a:lnTo>
                    <a:pt x="1172" y="5106"/>
                  </a:lnTo>
                  <a:lnTo>
                    <a:pt x="1193" y="5316"/>
                  </a:lnTo>
                  <a:lnTo>
                    <a:pt x="1256" y="5357"/>
                  </a:lnTo>
                  <a:lnTo>
                    <a:pt x="1298" y="5567"/>
                  </a:lnTo>
                  <a:lnTo>
                    <a:pt x="1340" y="5525"/>
                  </a:lnTo>
                  <a:lnTo>
                    <a:pt x="1402" y="5629"/>
                  </a:lnTo>
                  <a:lnTo>
                    <a:pt x="1507" y="5588"/>
                  </a:lnTo>
                  <a:lnTo>
                    <a:pt x="1612" y="5629"/>
                  </a:lnTo>
                  <a:lnTo>
                    <a:pt x="1612" y="5964"/>
                  </a:lnTo>
                  <a:lnTo>
                    <a:pt x="1695" y="6069"/>
                  </a:lnTo>
                  <a:lnTo>
                    <a:pt x="1821" y="6090"/>
                  </a:lnTo>
                  <a:lnTo>
                    <a:pt x="1967" y="6048"/>
                  </a:lnTo>
                  <a:lnTo>
                    <a:pt x="2093" y="6090"/>
                  </a:lnTo>
                  <a:lnTo>
                    <a:pt x="2386" y="6069"/>
                  </a:lnTo>
                  <a:lnTo>
                    <a:pt x="2490" y="6152"/>
                  </a:lnTo>
                  <a:lnTo>
                    <a:pt x="2721" y="6383"/>
                  </a:lnTo>
                  <a:lnTo>
                    <a:pt x="2867" y="6466"/>
                  </a:lnTo>
                  <a:lnTo>
                    <a:pt x="2951" y="6571"/>
                  </a:lnTo>
                  <a:lnTo>
                    <a:pt x="3055" y="6613"/>
                  </a:lnTo>
                  <a:lnTo>
                    <a:pt x="3244" y="6613"/>
                  </a:lnTo>
                  <a:lnTo>
                    <a:pt x="3369" y="6676"/>
                  </a:lnTo>
                  <a:lnTo>
                    <a:pt x="3537" y="6634"/>
                  </a:lnTo>
                  <a:lnTo>
                    <a:pt x="3641" y="6676"/>
                  </a:lnTo>
                  <a:lnTo>
                    <a:pt x="3850" y="6676"/>
                  </a:lnTo>
                  <a:lnTo>
                    <a:pt x="3997" y="6424"/>
                  </a:lnTo>
                  <a:lnTo>
                    <a:pt x="4060" y="6362"/>
                  </a:lnTo>
                  <a:lnTo>
                    <a:pt x="4164" y="6299"/>
                  </a:lnTo>
                  <a:lnTo>
                    <a:pt x="4269" y="6299"/>
                  </a:lnTo>
                  <a:lnTo>
                    <a:pt x="4311" y="6278"/>
                  </a:lnTo>
                  <a:lnTo>
                    <a:pt x="4583" y="6257"/>
                  </a:lnTo>
                  <a:lnTo>
                    <a:pt x="4645" y="6278"/>
                  </a:lnTo>
                  <a:lnTo>
                    <a:pt x="4729" y="6404"/>
                  </a:lnTo>
                  <a:lnTo>
                    <a:pt x="4834" y="6466"/>
                  </a:lnTo>
                  <a:lnTo>
                    <a:pt x="5043" y="6424"/>
                  </a:lnTo>
                  <a:lnTo>
                    <a:pt x="5210" y="6424"/>
                  </a:lnTo>
                  <a:lnTo>
                    <a:pt x="5252" y="6320"/>
                  </a:lnTo>
                  <a:lnTo>
                    <a:pt x="5441" y="6257"/>
                  </a:lnTo>
                  <a:lnTo>
                    <a:pt x="5629" y="6215"/>
                  </a:lnTo>
                  <a:lnTo>
                    <a:pt x="5775" y="6152"/>
                  </a:lnTo>
                  <a:lnTo>
                    <a:pt x="5880" y="6069"/>
                  </a:lnTo>
                  <a:lnTo>
                    <a:pt x="5943" y="5964"/>
                  </a:lnTo>
                  <a:lnTo>
                    <a:pt x="6068" y="5880"/>
                  </a:lnTo>
                  <a:lnTo>
                    <a:pt x="6173" y="5880"/>
                  </a:lnTo>
                  <a:lnTo>
                    <a:pt x="6278" y="5797"/>
                  </a:lnTo>
                  <a:lnTo>
                    <a:pt x="7010" y="5797"/>
                  </a:lnTo>
                  <a:lnTo>
                    <a:pt x="8788" y="4018"/>
                  </a:lnTo>
                  <a:lnTo>
                    <a:pt x="8056" y="4018"/>
                  </a:lnTo>
                  <a:lnTo>
                    <a:pt x="6361" y="3495"/>
                  </a:lnTo>
                  <a:lnTo>
                    <a:pt x="6215" y="3370"/>
                  </a:lnTo>
                  <a:lnTo>
                    <a:pt x="6006" y="3349"/>
                  </a:lnTo>
                  <a:lnTo>
                    <a:pt x="5943" y="3160"/>
                  </a:lnTo>
                  <a:lnTo>
                    <a:pt x="5964" y="3014"/>
                  </a:lnTo>
                  <a:lnTo>
                    <a:pt x="5796" y="2930"/>
                  </a:lnTo>
                  <a:lnTo>
                    <a:pt x="5692" y="2616"/>
                  </a:lnTo>
                  <a:lnTo>
                    <a:pt x="5650" y="2386"/>
                  </a:lnTo>
                  <a:lnTo>
                    <a:pt x="5692" y="2323"/>
                  </a:lnTo>
                  <a:lnTo>
                    <a:pt x="5587" y="2282"/>
                  </a:lnTo>
                  <a:lnTo>
                    <a:pt x="5441" y="2303"/>
                  </a:lnTo>
                  <a:lnTo>
                    <a:pt x="5315" y="2386"/>
                  </a:lnTo>
                  <a:lnTo>
                    <a:pt x="5106" y="2386"/>
                  </a:lnTo>
                  <a:lnTo>
                    <a:pt x="5022" y="2323"/>
                  </a:lnTo>
                  <a:lnTo>
                    <a:pt x="5127" y="2198"/>
                  </a:lnTo>
                  <a:lnTo>
                    <a:pt x="5127" y="2093"/>
                  </a:lnTo>
                  <a:lnTo>
                    <a:pt x="5169" y="1989"/>
                  </a:lnTo>
                  <a:lnTo>
                    <a:pt x="5169" y="1821"/>
                  </a:lnTo>
                  <a:lnTo>
                    <a:pt x="5210" y="1717"/>
                  </a:lnTo>
                  <a:lnTo>
                    <a:pt x="5252" y="1591"/>
                  </a:lnTo>
                  <a:lnTo>
                    <a:pt x="5357" y="1570"/>
                  </a:lnTo>
                  <a:lnTo>
                    <a:pt x="5210" y="1361"/>
                  </a:lnTo>
                  <a:lnTo>
                    <a:pt x="5127" y="1361"/>
                  </a:lnTo>
                  <a:lnTo>
                    <a:pt x="5106" y="1277"/>
                  </a:lnTo>
                  <a:lnTo>
                    <a:pt x="5064" y="1173"/>
                  </a:lnTo>
                  <a:lnTo>
                    <a:pt x="4959" y="1026"/>
                  </a:lnTo>
                  <a:lnTo>
                    <a:pt x="4855" y="984"/>
                  </a:lnTo>
                  <a:lnTo>
                    <a:pt x="4687" y="838"/>
                  </a:lnTo>
                  <a:lnTo>
                    <a:pt x="4541" y="733"/>
                  </a:lnTo>
                  <a:lnTo>
                    <a:pt x="4520" y="671"/>
                  </a:lnTo>
                  <a:lnTo>
                    <a:pt x="4415" y="671"/>
                  </a:lnTo>
                  <a:lnTo>
                    <a:pt x="4394" y="629"/>
                  </a:lnTo>
                  <a:lnTo>
                    <a:pt x="4227" y="629"/>
                  </a:lnTo>
                  <a:lnTo>
                    <a:pt x="4185" y="524"/>
                  </a:lnTo>
                  <a:lnTo>
                    <a:pt x="3976" y="336"/>
                  </a:lnTo>
                  <a:lnTo>
                    <a:pt x="3871" y="315"/>
                  </a:lnTo>
                  <a:lnTo>
                    <a:pt x="3788" y="231"/>
                  </a:lnTo>
                  <a:lnTo>
                    <a:pt x="3662" y="210"/>
                  </a:lnTo>
                  <a:lnTo>
                    <a:pt x="3578" y="231"/>
                  </a:lnTo>
                  <a:lnTo>
                    <a:pt x="3557" y="252"/>
                  </a:lnTo>
                  <a:lnTo>
                    <a:pt x="3369" y="106"/>
                  </a:lnTo>
                  <a:lnTo>
                    <a:pt x="3265" y="106"/>
                  </a:lnTo>
                  <a:lnTo>
                    <a:pt x="3223" y="147"/>
                  </a:lnTo>
                  <a:lnTo>
                    <a:pt x="3139" y="85"/>
                  </a:lnTo>
                  <a:lnTo>
                    <a:pt x="3034" y="106"/>
                  </a:lnTo>
                  <a:lnTo>
                    <a:pt x="2930" y="189"/>
                  </a:lnTo>
                  <a:lnTo>
                    <a:pt x="2825" y="189"/>
                  </a:lnTo>
                  <a:lnTo>
                    <a:pt x="2595" y="106"/>
                  </a:lnTo>
                  <a:lnTo>
                    <a:pt x="2553" y="43"/>
                  </a:lnTo>
                  <a:lnTo>
                    <a:pt x="2511"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2" name="Google Shape;992;p33"/>
            <p:cNvSpPr/>
            <p:nvPr/>
          </p:nvSpPr>
          <p:spPr>
            <a:xfrm>
              <a:off x="4213550" y="2979100"/>
              <a:ext cx="96800" cy="85825"/>
            </a:xfrm>
            <a:custGeom>
              <a:rect b="b" l="l" r="r" t="t"/>
              <a:pathLst>
                <a:path extrusionOk="0" h="3433" w="3872">
                  <a:moveTo>
                    <a:pt x="1151" y="1"/>
                  </a:moveTo>
                  <a:lnTo>
                    <a:pt x="1068" y="105"/>
                  </a:lnTo>
                  <a:lnTo>
                    <a:pt x="963" y="168"/>
                  </a:lnTo>
                  <a:lnTo>
                    <a:pt x="858" y="189"/>
                  </a:lnTo>
                  <a:lnTo>
                    <a:pt x="838" y="273"/>
                  </a:lnTo>
                  <a:lnTo>
                    <a:pt x="712" y="273"/>
                  </a:lnTo>
                  <a:lnTo>
                    <a:pt x="628" y="315"/>
                  </a:lnTo>
                  <a:lnTo>
                    <a:pt x="524" y="336"/>
                  </a:lnTo>
                  <a:lnTo>
                    <a:pt x="524" y="398"/>
                  </a:lnTo>
                  <a:lnTo>
                    <a:pt x="524" y="440"/>
                  </a:lnTo>
                  <a:lnTo>
                    <a:pt x="524" y="524"/>
                  </a:lnTo>
                  <a:lnTo>
                    <a:pt x="356" y="524"/>
                  </a:lnTo>
                  <a:lnTo>
                    <a:pt x="314" y="545"/>
                  </a:lnTo>
                  <a:lnTo>
                    <a:pt x="314" y="691"/>
                  </a:lnTo>
                  <a:lnTo>
                    <a:pt x="231" y="817"/>
                  </a:lnTo>
                  <a:lnTo>
                    <a:pt x="294" y="838"/>
                  </a:lnTo>
                  <a:lnTo>
                    <a:pt x="335" y="900"/>
                  </a:lnTo>
                  <a:lnTo>
                    <a:pt x="294" y="942"/>
                  </a:lnTo>
                  <a:lnTo>
                    <a:pt x="231" y="1131"/>
                  </a:lnTo>
                  <a:lnTo>
                    <a:pt x="189" y="1424"/>
                  </a:lnTo>
                  <a:lnTo>
                    <a:pt x="84" y="1549"/>
                  </a:lnTo>
                  <a:lnTo>
                    <a:pt x="84" y="1654"/>
                  </a:lnTo>
                  <a:lnTo>
                    <a:pt x="22" y="1737"/>
                  </a:lnTo>
                  <a:lnTo>
                    <a:pt x="1" y="1863"/>
                  </a:lnTo>
                  <a:lnTo>
                    <a:pt x="84" y="2093"/>
                  </a:lnTo>
                  <a:lnTo>
                    <a:pt x="105" y="2219"/>
                  </a:lnTo>
                  <a:lnTo>
                    <a:pt x="126" y="2219"/>
                  </a:lnTo>
                  <a:lnTo>
                    <a:pt x="210" y="2260"/>
                  </a:lnTo>
                  <a:lnTo>
                    <a:pt x="335" y="2281"/>
                  </a:lnTo>
                  <a:lnTo>
                    <a:pt x="356" y="2198"/>
                  </a:lnTo>
                  <a:lnTo>
                    <a:pt x="461" y="2198"/>
                  </a:lnTo>
                  <a:lnTo>
                    <a:pt x="628" y="1863"/>
                  </a:lnTo>
                  <a:lnTo>
                    <a:pt x="670" y="1905"/>
                  </a:lnTo>
                  <a:lnTo>
                    <a:pt x="712" y="1968"/>
                  </a:lnTo>
                  <a:lnTo>
                    <a:pt x="942" y="2051"/>
                  </a:lnTo>
                  <a:lnTo>
                    <a:pt x="1047" y="2051"/>
                  </a:lnTo>
                  <a:lnTo>
                    <a:pt x="1151" y="1968"/>
                  </a:lnTo>
                  <a:lnTo>
                    <a:pt x="1256" y="1947"/>
                  </a:lnTo>
                  <a:lnTo>
                    <a:pt x="1340" y="2009"/>
                  </a:lnTo>
                  <a:lnTo>
                    <a:pt x="1382" y="1968"/>
                  </a:lnTo>
                  <a:lnTo>
                    <a:pt x="1486" y="1968"/>
                  </a:lnTo>
                  <a:lnTo>
                    <a:pt x="1674" y="2114"/>
                  </a:lnTo>
                  <a:lnTo>
                    <a:pt x="1695" y="2093"/>
                  </a:lnTo>
                  <a:lnTo>
                    <a:pt x="1779" y="2072"/>
                  </a:lnTo>
                  <a:lnTo>
                    <a:pt x="1905" y="2093"/>
                  </a:lnTo>
                  <a:lnTo>
                    <a:pt x="1988" y="2177"/>
                  </a:lnTo>
                  <a:lnTo>
                    <a:pt x="2093" y="2198"/>
                  </a:lnTo>
                  <a:lnTo>
                    <a:pt x="2302" y="2386"/>
                  </a:lnTo>
                  <a:lnTo>
                    <a:pt x="2344" y="2491"/>
                  </a:lnTo>
                  <a:lnTo>
                    <a:pt x="2511" y="2491"/>
                  </a:lnTo>
                  <a:lnTo>
                    <a:pt x="2532" y="2533"/>
                  </a:lnTo>
                  <a:lnTo>
                    <a:pt x="2637" y="2533"/>
                  </a:lnTo>
                  <a:lnTo>
                    <a:pt x="2658" y="2595"/>
                  </a:lnTo>
                  <a:lnTo>
                    <a:pt x="2804" y="2700"/>
                  </a:lnTo>
                  <a:lnTo>
                    <a:pt x="2972" y="2846"/>
                  </a:lnTo>
                  <a:lnTo>
                    <a:pt x="3076" y="2888"/>
                  </a:lnTo>
                  <a:lnTo>
                    <a:pt x="3181" y="3035"/>
                  </a:lnTo>
                  <a:lnTo>
                    <a:pt x="3223" y="3139"/>
                  </a:lnTo>
                  <a:lnTo>
                    <a:pt x="3244" y="3223"/>
                  </a:lnTo>
                  <a:lnTo>
                    <a:pt x="3327" y="3223"/>
                  </a:lnTo>
                  <a:lnTo>
                    <a:pt x="3474" y="3432"/>
                  </a:lnTo>
                  <a:lnTo>
                    <a:pt x="3599" y="3369"/>
                  </a:lnTo>
                  <a:lnTo>
                    <a:pt x="3662" y="3328"/>
                  </a:lnTo>
                  <a:lnTo>
                    <a:pt x="3746" y="3307"/>
                  </a:lnTo>
                  <a:lnTo>
                    <a:pt x="3871" y="3202"/>
                  </a:lnTo>
                  <a:lnTo>
                    <a:pt x="3809" y="3160"/>
                  </a:lnTo>
                  <a:lnTo>
                    <a:pt x="3809" y="3139"/>
                  </a:lnTo>
                  <a:lnTo>
                    <a:pt x="3767" y="3202"/>
                  </a:lnTo>
                  <a:lnTo>
                    <a:pt x="3683" y="3139"/>
                  </a:lnTo>
                  <a:lnTo>
                    <a:pt x="3641" y="3139"/>
                  </a:lnTo>
                  <a:lnTo>
                    <a:pt x="3579" y="3035"/>
                  </a:lnTo>
                  <a:lnTo>
                    <a:pt x="3599" y="3014"/>
                  </a:lnTo>
                  <a:lnTo>
                    <a:pt x="3537" y="2909"/>
                  </a:lnTo>
                  <a:lnTo>
                    <a:pt x="3453" y="2888"/>
                  </a:lnTo>
                  <a:lnTo>
                    <a:pt x="3348" y="2637"/>
                  </a:lnTo>
                  <a:lnTo>
                    <a:pt x="3327" y="2595"/>
                  </a:lnTo>
                  <a:lnTo>
                    <a:pt x="3327" y="2616"/>
                  </a:lnTo>
                  <a:lnTo>
                    <a:pt x="3265" y="2616"/>
                  </a:lnTo>
                  <a:lnTo>
                    <a:pt x="3181" y="2512"/>
                  </a:lnTo>
                  <a:lnTo>
                    <a:pt x="3055" y="2470"/>
                  </a:lnTo>
                  <a:lnTo>
                    <a:pt x="2972" y="2323"/>
                  </a:lnTo>
                  <a:lnTo>
                    <a:pt x="2804" y="2093"/>
                  </a:lnTo>
                  <a:lnTo>
                    <a:pt x="2742" y="2051"/>
                  </a:lnTo>
                  <a:lnTo>
                    <a:pt x="2595" y="2009"/>
                  </a:lnTo>
                  <a:lnTo>
                    <a:pt x="2532" y="1947"/>
                  </a:lnTo>
                  <a:lnTo>
                    <a:pt x="2428" y="1800"/>
                  </a:lnTo>
                  <a:lnTo>
                    <a:pt x="2344" y="1842"/>
                  </a:lnTo>
                  <a:lnTo>
                    <a:pt x="2218" y="1842"/>
                  </a:lnTo>
                  <a:lnTo>
                    <a:pt x="2177" y="1863"/>
                  </a:lnTo>
                  <a:lnTo>
                    <a:pt x="2114" y="1800"/>
                  </a:lnTo>
                  <a:lnTo>
                    <a:pt x="2009" y="1654"/>
                  </a:lnTo>
                  <a:lnTo>
                    <a:pt x="2072" y="1633"/>
                  </a:lnTo>
                  <a:lnTo>
                    <a:pt x="1967" y="1465"/>
                  </a:lnTo>
                  <a:lnTo>
                    <a:pt x="1905" y="1486"/>
                  </a:lnTo>
                  <a:lnTo>
                    <a:pt x="1905" y="1591"/>
                  </a:lnTo>
                  <a:lnTo>
                    <a:pt x="1926" y="1591"/>
                  </a:lnTo>
                  <a:lnTo>
                    <a:pt x="1926" y="1758"/>
                  </a:lnTo>
                  <a:lnTo>
                    <a:pt x="1821" y="1737"/>
                  </a:lnTo>
                  <a:lnTo>
                    <a:pt x="1800" y="1549"/>
                  </a:lnTo>
                  <a:lnTo>
                    <a:pt x="1758" y="1444"/>
                  </a:lnTo>
                  <a:lnTo>
                    <a:pt x="1674" y="1424"/>
                  </a:lnTo>
                  <a:lnTo>
                    <a:pt x="1674" y="1361"/>
                  </a:lnTo>
                  <a:lnTo>
                    <a:pt x="1654" y="1214"/>
                  </a:lnTo>
                  <a:lnTo>
                    <a:pt x="1591" y="1172"/>
                  </a:lnTo>
                  <a:lnTo>
                    <a:pt x="1507" y="754"/>
                  </a:lnTo>
                  <a:lnTo>
                    <a:pt x="1277" y="126"/>
                  </a:lnTo>
                  <a:lnTo>
                    <a:pt x="1151"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3" name="Google Shape;993;p33"/>
            <p:cNvSpPr/>
            <p:nvPr/>
          </p:nvSpPr>
          <p:spPr>
            <a:xfrm>
              <a:off x="4292025" y="3059150"/>
              <a:ext cx="21975" cy="26175"/>
            </a:xfrm>
            <a:custGeom>
              <a:rect b="b" l="l" r="r" t="t"/>
              <a:pathLst>
                <a:path extrusionOk="0" h="1047" w="879">
                  <a:moveTo>
                    <a:pt x="732" y="0"/>
                  </a:moveTo>
                  <a:lnTo>
                    <a:pt x="607" y="105"/>
                  </a:lnTo>
                  <a:lnTo>
                    <a:pt x="523" y="126"/>
                  </a:lnTo>
                  <a:lnTo>
                    <a:pt x="460" y="167"/>
                  </a:lnTo>
                  <a:lnTo>
                    <a:pt x="230" y="251"/>
                  </a:lnTo>
                  <a:lnTo>
                    <a:pt x="188" y="377"/>
                  </a:lnTo>
                  <a:lnTo>
                    <a:pt x="147" y="481"/>
                  </a:lnTo>
                  <a:lnTo>
                    <a:pt x="147" y="649"/>
                  </a:lnTo>
                  <a:lnTo>
                    <a:pt x="105" y="753"/>
                  </a:lnTo>
                  <a:lnTo>
                    <a:pt x="105" y="858"/>
                  </a:lnTo>
                  <a:lnTo>
                    <a:pt x="0" y="983"/>
                  </a:lnTo>
                  <a:lnTo>
                    <a:pt x="84" y="1046"/>
                  </a:lnTo>
                  <a:lnTo>
                    <a:pt x="293" y="1046"/>
                  </a:lnTo>
                  <a:lnTo>
                    <a:pt x="419" y="963"/>
                  </a:lnTo>
                  <a:lnTo>
                    <a:pt x="565" y="942"/>
                  </a:lnTo>
                  <a:lnTo>
                    <a:pt x="670" y="983"/>
                  </a:lnTo>
                  <a:lnTo>
                    <a:pt x="670" y="963"/>
                  </a:lnTo>
                  <a:lnTo>
                    <a:pt x="837" y="732"/>
                  </a:lnTo>
                  <a:lnTo>
                    <a:pt x="816" y="670"/>
                  </a:lnTo>
                  <a:lnTo>
                    <a:pt x="649" y="670"/>
                  </a:lnTo>
                  <a:lnTo>
                    <a:pt x="565" y="732"/>
                  </a:lnTo>
                  <a:lnTo>
                    <a:pt x="523" y="691"/>
                  </a:lnTo>
                  <a:lnTo>
                    <a:pt x="460" y="628"/>
                  </a:lnTo>
                  <a:lnTo>
                    <a:pt x="565" y="628"/>
                  </a:lnTo>
                  <a:lnTo>
                    <a:pt x="649" y="544"/>
                  </a:lnTo>
                  <a:lnTo>
                    <a:pt x="732" y="544"/>
                  </a:lnTo>
                  <a:lnTo>
                    <a:pt x="837" y="419"/>
                  </a:lnTo>
                  <a:lnTo>
                    <a:pt x="879" y="377"/>
                  </a:lnTo>
                  <a:lnTo>
                    <a:pt x="858" y="230"/>
                  </a:lnTo>
                  <a:lnTo>
                    <a:pt x="879" y="147"/>
                  </a:lnTo>
                  <a:lnTo>
                    <a:pt x="858" y="147"/>
                  </a:lnTo>
                  <a:lnTo>
                    <a:pt x="732" y="21"/>
                  </a:lnTo>
                  <a:lnTo>
                    <a:pt x="732"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4" name="Google Shape;994;p33"/>
            <p:cNvSpPr/>
            <p:nvPr/>
          </p:nvSpPr>
          <p:spPr>
            <a:xfrm>
              <a:off x="4282600" y="3069600"/>
              <a:ext cx="148050" cy="196175"/>
            </a:xfrm>
            <a:custGeom>
              <a:rect b="b" l="l" r="r" t="t"/>
              <a:pathLst>
                <a:path extrusionOk="0" h="7847" w="5922">
                  <a:moveTo>
                    <a:pt x="5587" y="1"/>
                  </a:moveTo>
                  <a:lnTo>
                    <a:pt x="5587" y="21"/>
                  </a:lnTo>
                  <a:lnTo>
                    <a:pt x="5545" y="21"/>
                  </a:lnTo>
                  <a:lnTo>
                    <a:pt x="5482" y="105"/>
                  </a:lnTo>
                  <a:lnTo>
                    <a:pt x="5441" y="210"/>
                  </a:lnTo>
                  <a:lnTo>
                    <a:pt x="5420" y="168"/>
                  </a:lnTo>
                  <a:lnTo>
                    <a:pt x="5315" y="273"/>
                  </a:lnTo>
                  <a:lnTo>
                    <a:pt x="5127" y="314"/>
                  </a:lnTo>
                  <a:lnTo>
                    <a:pt x="5127" y="335"/>
                  </a:lnTo>
                  <a:lnTo>
                    <a:pt x="5085" y="314"/>
                  </a:lnTo>
                  <a:lnTo>
                    <a:pt x="4897" y="335"/>
                  </a:lnTo>
                  <a:lnTo>
                    <a:pt x="4792" y="419"/>
                  </a:lnTo>
                  <a:lnTo>
                    <a:pt x="4499" y="461"/>
                  </a:lnTo>
                  <a:lnTo>
                    <a:pt x="4457" y="461"/>
                  </a:lnTo>
                  <a:lnTo>
                    <a:pt x="4394" y="440"/>
                  </a:lnTo>
                  <a:lnTo>
                    <a:pt x="4227" y="440"/>
                  </a:lnTo>
                  <a:lnTo>
                    <a:pt x="4060" y="524"/>
                  </a:lnTo>
                  <a:lnTo>
                    <a:pt x="3913" y="524"/>
                  </a:lnTo>
                  <a:lnTo>
                    <a:pt x="3830" y="545"/>
                  </a:lnTo>
                  <a:lnTo>
                    <a:pt x="3704" y="482"/>
                  </a:lnTo>
                  <a:lnTo>
                    <a:pt x="3599" y="524"/>
                  </a:lnTo>
                  <a:lnTo>
                    <a:pt x="3244" y="733"/>
                  </a:lnTo>
                  <a:lnTo>
                    <a:pt x="3076" y="754"/>
                  </a:lnTo>
                  <a:lnTo>
                    <a:pt x="2972" y="691"/>
                  </a:lnTo>
                  <a:lnTo>
                    <a:pt x="2909" y="733"/>
                  </a:lnTo>
                  <a:lnTo>
                    <a:pt x="2762" y="733"/>
                  </a:lnTo>
                  <a:lnTo>
                    <a:pt x="2700" y="691"/>
                  </a:lnTo>
                  <a:lnTo>
                    <a:pt x="2658" y="691"/>
                  </a:lnTo>
                  <a:lnTo>
                    <a:pt x="2469" y="858"/>
                  </a:lnTo>
                  <a:lnTo>
                    <a:pt x="2365" y="858"/>
                  </a:lnTo>
                  <a:lnTo>
                    <a:pt x="2239" y="942"/>
                  </a:lnTo>
                  <a:lnTo>
                    <a:pt x="2177" y="1005"/>
                  </a:lnTo>
                  <a:lnTo>
                    <a:pt x="1988" y="1047"/>
                  </a:lnTo>
                  <a:lnTo>
                    <a:pt x="1863" y="984"/>
                  </a:lnTo>
                  <a:lnTo>
                    <a:pt x="1716" y="858"/>
                  </a:lnTo>
                  <a:lnTo>
                    <a:pt x="1653" y="858"/>
                  </a:lnTo>
                  <a:lnTo>
                    <a:pt x="1633" y="754"/>
                  </a:lnTo>
                  <a:lnTo>
                    <a:pt x="1256" y="377"/>
                  </a:lnTo>
                  <a:lnTo>
                    <a:pt x="1235" y="356"/>
                  </a:lnTo>
                  <a:lnTo>
                    <a:pt x="1214" y="314"/>
                  </a:lnTo>
                  <a:lnTo>
                    <a:pt x="1047" y="545"/>
                  </a:lnTo>
                  <a:lnTo>
                    <a:pt x="1005" y="628"/>
                  </a:lnTo>
                  <a:lnTo>
                    <a:pt x="1047" y="858"/>
                  </a:lnTo>
                  <a:lnTo>
                    <a:pt x="1151" y="1172"/>
                  </a:lnTo>
                  <a:lnTo>
                    <a:pt x="1319" y="1256"/>
                  </a:lnTo>
                  <a:lnTo>
                    <a:pt x="1298" y="1402"/>
                  </a:lnTo>
                  <a:lnTo>
                    <a:pt x="1361" y="1591"/>
                  </a:lnTo>
                  <a:lnTo>
                    <a:pt x="1570" y="1612"/>
                  </a:lnTo>
                  <a:lnTo>
                    <a:pt x="1716" y="1737"/>
                  </a:lnTo>
                  <a:lnTo>
                    <a:pt x="3411" y="2260"/>
                  </a:lnTo>
                  <a:lnTo>
                    <a:pt x="4143" y="2260"/>
                  </a:lnTo>
                  <a:lnTo>
                    <a:pt x="2365" y="4039"/>
                  </a:lnTo>
                  <a:lnTo>
                    <a:pt x="1633" y="4039"/>
                  </a:lnTo>
                  <a:lnTo>
                    <a:pt x="1528" y="4122"/>
                  </a:lnTo>
                  <a:lnTo>
                    <a:pt x="1423" y="4122"/>
                  </a:lnTo>
                  <a:lnTo>
                    <a:pt x="1298" y="4206"/>
                  </a:lnTo>
                  <a:lnTo>
                    <a:pt x="1235" y="4311"/>
                  </a:lnTo>
                  <a:lnTo>
                    <a:pt x="1130" y="4394"/>
                  </a:lnTo>
                  <a:lnTo>
                    <a:pt x="984" y="4457"/>
                  </a:lnTo>
                  <a:lnTo>
                    <a:pt x="796" y="4499"/>
                  </a:lnTo>
                  <a:lnTo>
                    <a:pt x="607" y="4562"/>
                  </a:lnTo>
                  <a:lnTo>
                    <a:pt x="565" y="4666"/>
                  </a:lnTo>
                  <a:lnTo>
                    <a:pt x="0" y="5169"/>
                  </a:lnTo>
                  <a:lnTo>
                    <a:pt x="0" y="7449"/>
                  </a:lnTo>
                  <a:lnTo>
                    <a:pt x="419" y="7847"/>
                  </a:lnTo>
                  <a:lnTo>
                    <a:pt x="419" y="7805"/>
                  </a:lnTo>
                  <a:lnTo>
                    <a:pt x="900" y="7261"/>
                  </a:lnTo>
                  <a:lnTo>
                    <a:pt x="942" y="7156"/>
                  </a:lnTo>
                  <a:lnTo>
                    <a:pt x="1089" y="7031"/>
                  </a:lnTo>
                  <a:lnTo>
                    <a:pt x="1193" y="7010"/>
                  </a:lnTo>
                  <a:lnTo>
                    <a:pt x="1235" y="6926"/>
                  </a:lnTo>
                  <a:lnTo>
                    <a:pt x="1298" y="6905"/>
                  </a:lnTo>
                  <a:lnTo>
                    <a:pt x="1633" y="6529"/>
                  </a:lnTo>
                  <a:lnTo>
                    <a:pt x="1716" y="6508"/>
                  </a:lnTo>
                  <a:lnTo>
                    <a:pt x="2093" y="6089"/>
                  </a:lnTo>
                  <a:lnTo>
                    <a:pt x="2302" y="5922"/>
                  </a:lnTo>
                  <a:lnTo>
                    <a:pt x="2469" y="5817"/>
                  </a:lnTo>
                  <a:lnTo>
                    <a:pt x="2658" y="5796"/>
                  </a:lnTo>
                  <a:lnTo>
                    <a:pt x="2930" y="5566"/>
                  </a:lnTo>
                  <a:lnTo>
                    <a:pt x="3558" y="4980"/>
                  </a:lnTo>
                  <a:lnTo>
                    <a:pt x="3871" y="4625"/>
                  </a:lnTo>
                  <a:lnTo>
                    <a:pt x="4060" y="4436"/>
                  </a:lnTo>
                  <a:lnTo>
                    <a:pt x="4081" y="4311"/>
                  </a:lnTo>
                  <a:lnTo>
                    <a:pt x="4478" y="3788"/>
                  </a:lnTo>
                  <a:lnTo>
                    <a:pt x="4478" y="3683"/>
                  </a:lnTo>
                  <a:lnTo>
                    <a:pt x="4687" y="3390"/>
                  </a:lnTo>
                  <a:lnTo>
                    <a:pt x="4708" y="3202"/>
                  </a:lnTo>
                  <a:lnTo>
                    <a:pt x="5022" y="2574"/>
                  </a:lnTo>
                  <a:lnTo>
                    <a:pt x="5106" y="2532"/>
                  </a:lnTo>
                  <a:lnTo>
                    <a:pt x="5064" y="2449"/>
                  </a:lnTo>
                  <a:lnTo>
                    <a:pt x="5064" y="2365"/>
                  </a:lnTo>
                  <a:lnTo>
                    <a:pt x="5190" y="2239"/>
                  </a:lnTo>
                  <a:lnTo>
                    <a:pt x="5231" y="2239"/>
                  </a:lnTo>
                  <a:lnTo>
                    <a:pt x="5315" y="2135"/>
                  </a:lnTo>
                  <a:lnTo>
                    <a:pt x="5441" y="1842"/>
                  </a:lnTo>
                  <a:lnTo>
                    <a:pt x="5650" y="1591"/>
                  </a:lnTo>
                  <a:lnTo>
                    <a:pt x="5650" y="1423"/>
                  </a:lnTo>
                  <a:lnTo>
                    <a:pt x="5692" y="1381"/>
                  </a:lnTo>
                  <a:lnTo>
                    <a:pt x="5713" y="1214"/>
                  </a:lnTo>
                  <a:lnTo>
                    <a:pt x="5650" y="1151"/>
                  </a:lnTo>
                  <a:lnTo>
                    <a:pt x="5734" y="1005"/>
                  </a:lnTo>
                  <a:lnTo>
                    <a:pt x="5796" y="984"/>
                  </a:lnTo>
                  <a:lnTo>
                    <a:pt x="5859" y="984"/>
                  </a:lnTo>
                  <a:lnTo>
                    <a:pt x="5901" y="1005"/>
                  </a:lnTo>
                  <a:lnTo>
                    <a:pt x="5922" y="1005"/>
                  </a:lnTo>
                  <a:lnTo>
                    <a:pt x="5901" y="942"/>
                  </a:lnTo>
                  <a:lnTo>
                    <a:pt x="5838" y="942"/>
                  </a:lnTo>
                  <a:lnTo>
                    <a:pt x="5859" y="963"/>
                  </a:lnTo>
                  <a:lnTo>
                    <a:pt x="5796" y="963"/>
                  </a:lnTo>
                  <a:lnTo>
                    <a:pt x="5817" y="879"/>
                  </a:lnTo>
                  <a:lnTo>
                    <a:pt x="5817" y="775"/>
                  </a:lnTo>
                  <a:lnTo>
                    <a:pt x="5754" y="691"/>
                  </a:lnTo>
                  <a:lnTo>
                    <a:pt x="5817" y="586"/>
                  </a:lnTo>
                  <a:lnTo>
                    <a:pt x="5859" y="545"/>
                  </a:lnTo>
                  <a:lnTo>
                    <a:pt x="5859" y="482"/>
                  </a:lnTo>
                  <a:lnTo>
                    <a:pt x="5796" y="482"/>
                  </a:lnTo>
                  <a:lnTo>
                    <a:pt x="5754" y="440"/>
                  </a:lnTo>
                  <a:lnTo>
                    <a:pt x="5796" y="377"/>
                  </a:lnTo>
                  <a:lnTo>
                    <a:pt x="5796" y="314"/>
                  </a:lnTo>
                  <a:lnTo>
                    <a:pt x="5838" y="210"/>
                  </a:lnTo>
                  <a:lnTo>
                    <a:pt x="5901" y="126"/>
                  </a:lnTo>
                  <a:lnTo>
                    <a:pt x="5859" y="105"/>
                  </a:lnTo>
                  <a:lnTo>
                    <a:pt x="5796" y="105"/>
                  </a:lnTo>
                  <a:lnTo>
                    <a:pt x="5650" y="42"/>
                  </a:lnTo>
                  <a:lnTo>
                    <a:pt x="5587"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5" name="Google Shape;995;p33"/>
            <p:cNvSpPr/>
            <p:nvPr/>
          </p:nvSpPr>
          <p:spPr>
            <a:xfrm>
              <a:off x="4175375" y="3163750"/>
              <a:ext cx="121375" cy="147025"/>
            </a:xfrm>
            <a:custGeom>
              <a:rect b="b" l="l" r="r" t="t"/>
              <a:pathLst>
                <a:path extrusionOk="0" h="5881" w="4855">
                  <a:moveTo>
                    <a:pt x="984" y="1"/>
                  </a:moveTo>
                  <a:lnTo>
                    <a:pt x="942" y="43"/>
                  </a:lnTo>
                  <a:lnTo>
                    <a:pt x="732" y="252"/>
                  </a:lnTo>
                  <a:lnTo>
                    <a:pt x="607" y="461"/>
                  </a:lnTo>
                  <a:lnTo>
                    <a:pt x="565" y="461"/>
                  </a:lnTo>
                  <a:lnTo>
                    <a:pt x="460" y="566"/>
                  </a:lnTo>
                  <a:lnTo>
                    <a:pt x="398" y="628"/>
                  </a:lnTo>
                  <a:lnTo>
                    <a:pt x="356" y="649"/>
                  </a:lnTo>
                  <a:lnTo>
                    <a:pt x="272" y="754"/>
                  </a:lnTo>
                  <a:lnTo>
                    <a:pt x="293" y="733"/>
                  </a:lnTo>
                  <a:lnTo>
                    <a:pt x="356" y="796"/>
                  </a:lnTo>
                  <a:lnTo>
                    <a:pt x="377" y="963"/>
                  </a:lnTo>
                  <a:lnTo>
                    <a:pt x="419" y="984"/>
                  </a:lnTo>
                  <a:lnTo>
                    <a:pt x="419" y="1089"/>
                  </a:lnTo>
                  <a:lnTo>
                    <a:pt x="502" y="1089"/>
                  </a:lnTo>
                  <a:lnTo>
                    <a:pt x="523" y="1214"/>
                  </a:lnTo>
                  <a:lnTo>
                    <a:pt x="523" y="1361"/>
                  </a:lnTo>
                  <a:lnTo>
                    <a:pt x="670" y="1486"/>
                  </a:lnTo>
                  <a:lnTo>
                    <a:pt x="732" y="1633"/>
                  </a:lnTo>
                  <a:lnTo>
                    <a:pt x="816" y="1696"/>
                  </a:lnTo>
                  <a:lnTo>
                    <a:pt x="900" y="1737"/>
                  </a:lnTo>
                  <a:lnTo>
                    <a:pt x="837" y="1800"/>
                  </a:lnTo>
                  <a:lnTo>
                    <a:pt x="921" y="1884"/>
                  </a:lnTo>
                  <a:lnTo>
                    <a:pt x="942" y="2009"/>
                  </a:lnTo>
                  <a:lnTo>
                    <a:pt x="942" y="2114"/>
                  </a:lnTo>
                  <a:lnTo>
                    <a:pt x="816" y="2261"/>
                  </a:lnTo>
                  <a:lnTo>
                    <a:pt x="816" y="2365"/>
                  </a:lnTo>
                  <a:lnTo>
                    <a:pt x="774" y="2512"/>
                  </a:lnTo>
                  <a:lnTo>
                    <a:pt x="565" y="2512"/>
                  </a:lnTo>
                  <a:lnTo>
                    <a:pt x="565" y="2553"/>
                  </a:lnTo>
                  <a:lnTo>
                    <a:pt x="502" y="2616"/>
                  </a:lnTo>
                  <a:lnTo>
                    <a:pt x="460" y="2721"/>
                  </a:lnTo>
                  <a:lnTo>
                    <a:pt x="377" y="2784"/>
                  </a:lnTo>
                  <a:lnTo>
                    <a:pt x="293" y="2930"/>
                  </a:lnTo>
                  <a:lnTo>
                    <a:pt x="188" y="3056"/>
                  </a:lnTo>
                  <a:lnTo>
                    <a:pt x="168" y="3202"/>
                  </a:lnTo>
                  <a:lnTo>
                    <a:pt x="0" y="3767"/>
                  </a:lnTo>
                  <a:lnTo>
                    <a:pt x="188" y="3767"/>
                  </a:lnTo>
                  <a:lnTo>
                    <a:pt x="2281" y="4981"/>
                  </a:lnTo>
                  <a:lnTo>
                    <a:pt x="2406" y="5169"/>
                  </a:lnTo>
                  <a:lnTo>
                    <a:pt x="2385" y="5253"/>
                  </a:lnTo>
                  <a:lnTo>
                    <a:pt x="2406" y="5294"/>
                  </a:lnTo>
                  <a:lnTo>
                    <a:pt x="2469" y="5378"/>
                  </a:lnTo>
                  <a:lnTo>
                    <a:pt x="3181" y="5880"/>
                  </a:lnTo>
                  <a:lnTo>
                    <a:pt x="3222" y="5880"/>
                  </a:lnTo>
                  <a:lnTo>
                    <a:pt x="3327" y="5818"/>
                  </a:lnTo>
                  <a:lnTo>
                    <a:pt x="3536" y="5546"/>
                  </a:lnTo>
                  <a:lnTo>
                    <a:pt x="3641" y="5357"/>
                  </a:lnTo>
                  <a:lnTo>
                    <a:pt x="3641" y="5232"/>
                  </a:lnTo>
                  <a:lnTo>
                    <a:pt x="3725" y="5085"/>
                  </a:lnTo>
                  <a:lnTo>
                    <a:pt x="3829" y="4939"/>
                  </a:lnTo>
                  <a:lnTo>
                    <a:pt x="3808" y="4918"/>
                  </a:lnTo>
                  <a:lnTo>
                    <a:pt x="3808" y="4855"/>
                  </a:lnTo>
                  <a:lnTo>
                    <a:pt x="3871" y="4750"/>
                  </a:lnTo>
                  <a:lnTo>
                    <a:pt x="3871" y="4730"/>
                  </a:lnTo>
                  <a:lnTo>
                    <a:pt x="3955" y="4709"/>
                  </a:lnTo>
                  <a:lnTo>
                    <a:pt x="4122" y="4709"/>
                  </a:lnTo>
                  <a:lnTo>
                    <a:pt x="4227" y="4541"/>
                  </a:lnTo>
                  <a:lnTo>
                    <a:pt x="4436" y="4458"/>
                  </a:lnTo>
                  <a:lnTo>
                    <a:pt x="4394" y="4416"/>
                  </a:lnTo>
                  <a:lnTo>
                    <a:pt x="4457" y="4332"/>
                  </a:lnTo>
                  <a:lnTo>
                    <a:pt x="4499" y="4332"/>
                  </a:lnTo>
                  <a:lnTo>
                    <a:pt x="4687" y="4102"/>
                  </a:lnTo>
                  <a:lnTo>
                    <a:pt x="4708" y="4081"/>
                  </a:lnTo>
                  <a:lnTo>
                    <a:pt x="4289" y="3683"/>
                  </a:lnTo>
                  <a:lnTo>
                    <a:pt x="4289" y="1403"/>
                  </a:lnTo>
                  <a:lnTo>
                    <a:pt x="4854" y="900"/>
                  </a:lnTo>
                  <a:lnTo>
                    <a:pt x="4687" y="900"/>
                  </a:lnTo>
                  <a:lnTo>
                    <a:pt x="4478" y="942"/>
                  </a:lnTo>
                  <a:lnTo>
                    <a:pt x="4373" y="880"/>
                  </a:lnTo>
                  <a:lnTo>
                    <a:pt x="4289" y="754"/>
                  </a:lnTo>
                  <a:lnTo>
                    <a:pt x="4227" y="733"/>
                  </a:lnTo>
                  <a:lnTo>
                    <a:pt x="3955" y="754"/>
                  </a:lnTo>
                  <a:lnTo>
                    <a:pt x="3913" y="775"/>
                  </a:lnTo>
                  <a:lnTo>
                    <a:pt x="3808" y="775"/>
                  </a:lnTo>
                  <a:lnTo>
                    <a:pt x="3704" y="838"/>
                  </a:lnTo>
                  <a:lnTo>
                    <a:pt x="3641" y="900"/>
                  </a:lnTo>
                  <a:lnTo>
                    <a:pt x="3494" y="1152"/>
                  </a:lnTo>
                  <a:lnTo>
                    <a:pt x="3285" y="1152"/>
                  </a:lnTo>
                  <a:lnTo>
                    <a:pt x="3181" y="1110"/>
                  </a:lnTo>
                  <a:lnTo>
                    <a:pt x="3013" y="1152"/>
                  </a:lnTo>
                  <a:lnTo>
                    <a:pt x="2888" y="1089"/>
                  </a:lnTo>
                  <a:lnTo>
                    <a:pt x="2699" y="1089"/>
                  </a:lnTo>
                  <a:lnTo>
                    <a:pt x="2595" y="1047"/>
                  </a:lnTo>
                  <a:lnTo>
                    <a:pt x="2511" y="942"/>
                  </a:lnTo>
                  <a:lnTo>
                    <a:pt x="2365" y="859"/>
                  </a:lnTo>
                  <a:lnTo>
                    <a:pt x="2134" y="628"/>
                  </a:lnTo>
                  <a:lnTo>
                    <a:pt x="2030" y="545"/>
                  </a:lnTo>
                  <a:lnTo>
                    <a:pt x="1737" y="566"/>
                  </a:lnTo>
                  <a:lnTo>
                    <a:pt x="1611" y="524"/>
                  </a:lnTo>
                  <a:lnTo>
                    <a:pt x="1465" y="566"/>
                  </a:lnTo>
                  <a:lnTo>
                    <a:pt x="1339" y="545"/>
                  </a:lnTo>
                  <a:lnTo>
                    <a:pt x="1256" y="440"/>
                  </a:lnTo>
                  <a:lnTo>
                    <a:pt x="1256" y="105"/>
                  </a:lnTo>
                  <a:lnTo>
                    <a:pt x="1151" y="64"/>
                  </a:lnTo>
                  <a:lnTo>
                    <a:pt x="1046" y="105"/>
                  </a:lnTo>
                  <a:lnTo>
                    <a:pt x="984"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6" name="Google Shape;996;p33"/>
            <p:cNvSpPr/>
            <p:nvPr/>
          </p:nvSpPr>
          <p:spPr>
            <a:xfrm>
              <a:off x="4145025" y="3258950"/>
              <a:ext cx="11000" cy="25"/>
            </a:xfrm>
            <a:custGeom>
              <a:rect b="b" l="l" r="r" t="t"/>
              <a:pathLst>
                <a:path extrusionOk="0" h="1" w="440">
                  <a:moveTo>
                    <a:pt x="1" y="1"/>
                  </a:moveTo>
                  <a:lnTo>
                    <a:pt x="210" y="1"/>
                  </a:lnTo>
                  <a:lnTo>
                    <a:pt x="440" y="1"/>
                  </a:lnTo>
                  <a:lnTo>
                    <a:pt x="22"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7" name="Google Shape;997;p33"/>
            <p:cNvSpPr/>
            <p:nvPr/>
          </p:nvSpPr>
          <p:spPr>
            <a:xfrm>
              <a:off x="4115200" y="3182075"/>
              <a:ext cx="83725" cy="82675"/>
            </a:xfrm>
            <a:custGeom>
              <a:rect b="b" l="l" r="r" t="t"/>
              <a:pathLst>
                <a:path extrusionOk="0" h="3307" w="3349">
                  <a:moveTo>
                    <a:pt x="2700" y="0"/>
                  </a:moveTo>
                  <a:lnTo>
                    <a:pt x="2679" y="21"/>
                  </a:lnTo>
                  <a:lnTo>
                    <a:pt x="2554" y="105"/>
                  </a:lnTo>
                  <a:lnTo>
                    <a:pt x="2491" y="209"/>
                  </a:lnTo>
                  <a:lnTo>
                    <a:pt x="2365" y="251"/>
                  </a:lnTo>
                  <a:lnTo>
                    <a:pt x="2240" y="209"/>
                  </a:lnTo>
                  <a:lnTo>
                    <a:pt x="2031" y="230"/>
                  </a:lnTo>
                  <a:lnTo>
                    <a:pt x="1884" y="272"/>
                  </a:lnTo>
                  <a:lnTo>
                    <a:pt x="1779" y="272"/>
                  </a:lnTo>
                  <a:lnTo>
                    <a:pt x="1759" y="314"/>
                  </a:lnTo>
                  <a:lnTo>
                    <a:pt x="1675" y="272"/>
                  </a:lnTo>
                  <a:lnTo>
                    <a:pt x="1612" y="356"/>
                  </a:lnTo>
                  <a:lnTo>
                    <a:pt x="1612" y="440"/>
                  </a:lnTo>
                  <a:lnTo>
                    <a:pt x="1549" y="440"/>
                  </a:lnTo>
                  <a:lnTo>
                    <a:pt x="1403" y="419"/>
                  </a:lnTo>
                  <a:lnTo>
                    <a:pt x="1403" y="314"/>
                  </a:lnTo>
                  <a:lnTo>
                    <a:pt x="1298" y="272"/>
                  </a:lnTo>
                  <a:lnTo>
                    <a:pt x="1215" y="314"/>
                  </a:lnTo>
                  <a:lnTo>
                    <a:pt x="1047" y="251"/>
                  </a:lnTo>
                  <a:lnTo>
                    <a:pt x="942" y="209"/>
                  </a:lnTo>
                  <a:lnTo>
                    <a:pt x="880" y="272"/>
                  </a:lnTo>
                  <a:lnTo>
                    <a:pt x="880" y="356"/>
                  </a:lnTo>
                  <a:lnTo>
                    <a:pt x="901" y="419"/>
                  </a:lnTo>
                  <a:lnTo>
                    <a:pt x="880" y="440"/>
                  </a:lnTo>
                  <a:lnTo>
                    <a:pt x="838" y="544"/>
                  </a:lnTo>
                  <a:lnTo>
                    <a:pt x="796" y="628"/>
                  </a:lnTo>
                  <a:lnTo>
                    <a:pt x="796" y="774"/>
                  </a:lnTo>
                  <a:lnTo>
                    <a:pt x="775" y="984"/>
                  </a:lnTo>
                  <a:lnTo>
                    <a:pt x="733" y="1109"/>
                  </a:lnTo>
                  <a:lnTo>
                    <a:pt x="817" y="1172"/>
                  </a:lnTo>
                  <a:lnTo>
                    <a:pt x="880" y="1256"/>
                  </a:lnTo>
                  <a:lnTo>
                    <a:pt x="922" y="1318"/>
                  </a:lnTo>
                  <a:lnTo>
                    <a:pt x="901" y="1402"/>
                  </a:lnTo>
                  <a:lnTo>
                    <a:pt x="608" y="1800"/>
                  </a:lnTo>
                  <a:lnTo>
                    <a:pt x="419" y="2009"/>
                  </a:lnTo>
                  <a:lnTo>
                    <a:pt x="378" y="2092"/>
                  </a:lnTo>
                  <a:lnTo>
                    <a:pt x="147" y="2511"/>
                  </a:lnTo>
                  <a:lnTo>
                    <a:pt x="106" y="2553"/>
                  </a:lnTo>
                  <a:lnTo>
                    <a:pt x="106" y="2720"/>
                  </a:lnTo>
                  <a:lnTo>
                    <a:pt x="85" y="2929"/>
                  </a:lnTo>
                  <a:lnTo>
                    <a:pt x="1" y="3139"/>
                  </a:lnTo>
                  <a:lnTo>
                    <a:pt x="43" y="3264"/>
                  </a:lnTo>
                  <a:lnTo>
                    <a:pt x="1" y="3285"/>
                  </a:lnTo>
                  <a:lnTo>
                    <a:pt x="43" y="3306"/>
                  </a:lnTo>
                  <a:lnTo>
                    <a:pt x="106" y="3285"/>
                  </a:lnTo>
                  <a:lnTo>
                    <a:pt x="210" y="3201"/>
                  </a:lnTo>
                  <a:lnTo>
                    <a:pt x="273" y="3243"/>
                  </a:lnTo>
                  <a:lnTo>
                    <a:pt x="315" y="3285"/>
                  </a:lnTo>
                  <a:lnTo>
                    <a:pt x="398" y="3285"/>
                  </a:lnTo>
                  <a:lnTo>
                    <a:pt x="461" y="3243"/>
                  </a:lnTo>
                  <a:lnTo>
                    <a:pt x="461" y="3160"/>
                  </a:lnTo>
                  <a:lnTo>
                    <a:pt x="566" y="3160"/>
                  </a:lnTo>
                  <a:lnTo>
                    <a:pt x="566" y="3180"/>
                  </a:lnTo>
                  <a:lnTo>
                    <a:pt x="608" y="3139"/>
                  </a:lnTo>
                  <a:lnTo>
                    <a:pt x="670" y="3139"/>
                  </a:lnTo>
                  <a:lnTo>
                    <a:pt x="712" y="3076"/>
                  </a:lnTo>
                  <a:lnTo>
                    <a:pt x="1633" y="3076"/>
                  </a:lnTo>
                  <a:lnTo>
                    <a:pt x="2407" y="3034"/>
                  </a:lnTo>
                  <a:lnTo>
                    <a:pt x="2575" y="2469"/>
                  </a:lnTo>
                  <a:lnTo>
                    <a:pt x="2595" y="2323"/>
                  </a:lnTo>
                  <a:lnTo>
                    <a:pt x="2700" y="2197"/>
                  </a:lnTo>
                  <a:lnTo>
                    <a:pt x="2784" y="2051"/>
                  </a:lnTo>
                  <a:lnTo>
                    <a:pt x="2867" y="1988"/>
                  </a:lnTo>
                  <a:lnTo>
                    <a:pt x="2909" y="1883"/>
                  </a:lnTo>
                  <a:lnTo>
                    <a:pt x="2972" y="1820"/>
                  </a:lnTo>
                  <a:lnTo>
                    <a:pt x="2972" y="1779"/>
                  </a:lnTo>
                  <a:lnTo>
                    <a:pt x="3181" y="1779"/>
                  </a:lnTo>
                  <a:lnTo>
                    <a:pt x="3223" y="1632"/>
                  </a:lnTo>
                  <a:lnTo>
                    <a:pt x="3223" y="1528"/>
                  </a:lnTo>
                  <a:lnTo>
                    <a:pt x="3349" y="1381"/>
                  </a:lnTo>
                  <a:lnTo>
                    <a:pt x="3349" y="1276"/>
                  </a:lnTo>
                  <a:lnTo>
                    <a:pt x="3328" y="1151"/>
                  </a:lnTo>
                  <a:lnTo>
                    <a:pt x="3244" y="1067"/>
                  </a:lnTo>
                  <a:lnTo>
                    <a:pt x="3307" y="1004"/>
                  </a:lnTo>
                  <a:lnTo>
                    <a:pt x="3223" y="963"/>
                  </a:lnTo>
                  <a:lnTo>
                    <a:pt x="3139" y="900"/>
                  </a:lnTo>
                  <a:lnTo>
                    <a:pt x="3077" y="753"/>
                  </a:lnTo>
                  <a:lnTo>
                    <a:pt x="2930" y="628"/>
                  </a:lnTo>
                  <a:lnTo>
                    <a:pt x="2930" y="481"/>
                  </a:lnTo>
                  <a:lnTo>
                    <a:pt x="2909" y="356"/>
                  </a:lnTo>
                  <a:lnTo>
                    <a:pt x="2826" y="356"/>
                  </a:lnTo>
                  <a:lnTo>
                    <a:pt x="2826" y="251"/>
                  </a:lnTo>
                  <a:lnTo>
                    <a:pt x="2784" y="230"/>
                  </a:lnTo>
                  <a:lnTo>
                    <a:pt x="2763" y="63"/>
                  </a:lnTo>
                  <a:lnTo>
                    <a:pt x="2700"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8" name="Google Shape;998;p33"/>
            <p:cNvSpPr/>
            <p:nvPr/>
          </p:nvSpPr>
          <p:spPr>
            <a:xfrm>
              <a:off x="3898125" y="3081625"/>
              <a:ext cx="188350" cy="127150"/>
            </a:xfrm>
            <a:custGeom>
              <a:rect b="b" l="l" r="r" t="t"/>
              <a:pathLst>
                <a:path extrusionOk="0" h="5086" w="7534">
                  <a:moveTo>
                    <a:pt x="4750" y="1"/>
                  </a:moveTo>
                  <a:lnTo>
                    <a:pt x="4708" y="64"/>
                  </a:lnTo>
                  <a:lnTo>
                    <a:pt x="4583" y="147"/>
                  </a:lnTo>
                  <a:lnTo>
                    <a:pt x="4499" y="84"/>
                  </a:lnTo>
                  <a:lnTo>
                    <a:pt x="4374" y="84"/>
                  </a:lnTo>
                  <a:lnTo>
                    <a:pt x="4269" y="168"/>
                  </a:lnTo>
                  <a:lnTo>
                    <a:pt x="4123" y="252"/>
                  </a:lnTo>
                  <a:lnTo>
                    <a:pt x="4081" y="315"/>
                  </a:lnTo>
                  <a:lnTo>
                    <a:pt x="4123" y="398"/>
                  </a:lnTo>
                  <a:lnTo>
                    <a:pt x="4039" y="419"/>
                  </a:lnTo>
                  <a:lnTo>
                    <a:pt x="3934" y="587"/>
                  </a:lnTo>
                  <a:lnTo>
                    <a:pt x="3872" y="587"/>
                  </a:lnTo>
                  <a:lnTo>
                    <a:pt x="3830" y="566"/>
                  </a:lnTo>
                  <a:lnTo>
                    <a:pt x="3746" y="670"/>
                  </a:lnTo>
                  <a:lnTo>
                    <a:pt x="3746" y="733"/>
                  </a:lnTo>
                  <a:lnTo>
                    <a:pt x="3662" y="796"/>
                  </a:lnTo>
                  <a:lnTo>
                    <a:pt x="3641" y="900"/>
                  </a:lnTo>
                  <a:lnTo>
                    <a:pt x="3662" y="984"/>
                  </a:lnTo>
                  <a:lnTo>
                    <a:pt x="3641" y="1089"/>
                  </a:lnTo>
                  <a:lnTo>
                    <a:pt x="3537" y="1131"/>
                  </a:lnTo>
                  <a:lnTo>
                    <a:pt x="3432" y="1214"/>
                  </a:lnTo>
                  <a:lnTo>
                    <a:pt x="3202" y="1235"/>
                  </a:lnTo>
                  <a:lnTo>
                    <a:pt x="3035" y="1256"/>
                  </a:lnTo>
                  <a:lnTo>
                    <a:pt x="2909" y="1235"/>
                  </a:lnTo>
                  <a:lnTo>
                    <a:pt x="2804" y="1193"/>
                  </a:lnTo>
                  <a:lnTo>
                    <a:pt x="2679" y="1214"/>
                  </a:lnTo>
                  <a:lnTo>
                    <a:pt x="2595" y="1193"/>
                  </a:lnTo>
                  <a:lnTo>
                    <a:pt x="2511" y="1235"/>
                  </a:lnTo>
                  <a:lnTo>
                    <a:pt x="2491" y="1340"/>
                  </a:lnTo>
                  <a:lnTo>
                    <a:pt x="2595" y="1445"/>
                  </a:lnTo>
                  <a:lnTo>
                    <a:pt x="2658" y="1445"/>
                  </a:lnTo>
                  <a:lnTo>
                    <a:pt x="2679" y="1528"/>
                  </a:lnTo>
                  <a:lnTo>
                    <a:pt x="2511" y="1633"/>
                  </a:lnTo>
                  <a:lnTo>
                    <a:pt x="2449" y="1737"/>
                  </a:lnTo>
                  <a:lnTo>
                    <a:pt x="2281" y="1737"/>
                  </a:lnTo>
                  <a:lnTo>
                    <a:pt x="1947" y="1821"/>
                  </a:lnTo>
                  <a:lnTo>
                    <a:pt x="1821" y="1926"/>
                  </a:lnTo>
                  <a:lnTo>
                    <a:pt x="1633" y="1968"/>
                  </a:lnTo>
                  <a:lnTo>
                    <a:pt x="1507" y="2072"/>
                  </a:lnTo>
                  <a:lnTo>
                    <a:pt x="1403" y="2093"/>
                  </a:lnTo>
                  <a:lnTo>
                    <a:pt x="1340" y="2051"/>
                  </a:lnTo>
                  <a:lnTo>
                    <a:pt x="1298" y="1926"/>
                  </a:lnTo>
                  <a:lnTo>
                    <a:pt x="1235" y="1863"/>
                  </a:lnTo>
                  <a:lnTo>
                    <a:pt x="1151" y="1926"/>
                  </a:lnTo>
                  <a:lnTo>
                    <a:pt x="1151" y="2051"/>
                  </a:lnTo>
                  <a:lnTo>
                    <a:pt x="1110" y="2177"/>
                  </a:lnTo>
                  <a:lnTo>
                    <a:pt x="942" y="2177"/>
                  </a:lnTo>
                  <a:lnTo>
                    <a:pt x="838" y="2198"/>
                  </a:lnTo>
                  <a:lnTo>
                    <a:pt x="733" y="2198"/>
                  </a:lnTo>
                  <a:lnTo>
                    <a:pt x="712" y="2072"/>
                  </a:lnTo>
                  <a:lnTo>
                    <a:pt x="670" y="2030"/>
                  </a:lnTo>
                  <a:lnTo>
                    <a:pt x="670" y="2051"/>
                  </a:lnTo>
                  <a:lnTo>
                    <a:pt x="566" y="2198"/>
                  </a:lnTo>
                  <a:lnTo>
                    <a:pt x="461" y="2240"/>
                  </a:lnTo>
                  <a:lnTo>
                    <a:pt x="398" y="2365"/>
                  </a:lnTo>
                  <a:lnTo>
                    <a:pt x="294" y="2553"/>
                  </a:lnTo>
                  <a:lnTo>
                    <a:pt x="252" y="2679"/>
                  </a:lnTo>
                  <a:lnTo>
                    <a:pt x="147" y="2867"/>
                  </a:lnTo>
                  <a:lnTo>
                    <a:pt x="63" y="2867"/>
                  </a:lnTo>
                  <a:lnTo>
                    <a:pt x="1" y="2930"/>
                  </a:lnTo>
                  <a:lnTo>
                    <a:pt x="42" y="3077"/>
                  </a:lnTo>
                  <a:lnTo>
                    <a:pt x="84" y="3223"/>
                  </a:lnTo>
                  <a:lnTo>
                    <a:pt x="63" y="3349"/>
                  </a:lnTo>
                  <a:lnTo>
                    <a:pt x="84" y="3516"/>
                  </a:lnTo>
                  <a:lnTo>
                    <a:pt x="105" y="3641"/>
                  </a:lnTo>
                  <a:lnTo>
                    <a:pt x="105" y="3872"/>
                  </a:lnTo>
                  <a:lnTo>
                    <a:pt x="168" y="3934"/>
                  </a:lnTo>
                  <a:lnTo>
                    <a:pt x="314" y="4018"/>
                  </a:lnTo>
                  <a:lnTo>
                    <a:pt x="419" y="4123"/>
                  </a:lnTo>
                  <a:lnTo>
                    <a:pt x="461" y="4248"/>
                  </a:lnTo>
                  <a:lnTo>
                    <a:pt x="607" y="4458"/>
                  </a:lnTo>
                  <a:lnTo>
                    <a:pt x="691" y="4604"/>
                  </a:lnTo>
                  <a:lnTo>
                    <a:pt x="775" y="4688"/>
                  </a:lnTo>
                  <a:lnTo>
                    <a:pt x="942" y="4813"/>
                  </a:lnTo>
                  <a:lnTo>
                    <a:pt x="942" y="4960"/>
                  </a:lnTo>
                  <a:lnTo>
                    <a:pt x="942" y="5022"/>
                  </a:lnTo>
                  <a:lnTo>
                    <a:pt x="984" y="5085"/>
                  </a:lnTo>
                  <a:lnTo>
                    <a:pt x="1005" y="5085"/>
                  </a:lnTo>
                  <a:lnTo>
                    <a:pt x="1256" y="4667"/>
                  </a:lnTo>
                  <a:lnTo>
                    <a:pt x="1403" y="4499"/>
                  </a:lnTo>
                  <a:lnTo>
                    <a:pt x="1507" y="4478"/>
                  </a:lnTo>
                  <a:lnTo>
                    <a:pt x="1549" y="4437"/>
                  </a:lnTo>
                  <a:lnTo>
                    <a:pt x="1779" y="4332"/>
                  </a:lnTo>
                  <a:lnTo>
                    <a:pt x="1884" y="4353"/>
                  </a:lnTo>
                  <a:lnTo>
                    <a:pt x="1947" y="4290"/>
                  </a:lnTo>
                  <a:lnTo>
                    <a:pt x="2135" y="4290"/>
                  </a:lnTo>
                  <a:lnTo>
                    <a:pt x="2156" y="4353"/>
                  </a:lnTo>
                  <a:lnTo>
                    <a:pt x="2260" y="4395"/>
                  </a:lnTo>
                  <a:lnTo>
                    <a:pt x="2302" y="4374"/>
                  </a:lnTo>
                  <a:lnTo>
                    <a:pt x="2386" y="4353"/>
                  </a:lnTo>
                  <a:lnTo>
                    <a:pt x="2386" y="4269"/>
                  </a:lnTo>
                  <a:lnTo>
                    <a:pt x="2407" y="4185"/>
                  </a:lnTo>
                  <a:lnTo>
                    <a:pt x="2470" y="4144"/>
                  </a:lnTo>
                  <a:lnTo>
                    <a:pt x="2365" y="4018"/>
                  </a:lnTo>
                  <a:lnTo>
                    <a:pt x="2365" y="3955"/>
                  </a:lnTo>
                  <a:lnTo>
                    <a:pt x="2449" y="3955"/>
                  </a:lnTo>
                  <a:lnTo>
                    <a:pt x="2491" y="3913"/>
                  </a:lnTo>
                  <a:lnTo>
                    <a:pt x="2491" y="3851"/>
                  </a:lnTo>
                  <a:lnTo>
                    <a:pt x="2553" y="3767"/>
                  </a:lnTo>
                  <a:lnTo>
                    <a:pt x="2553" y="3704"/>
                  </a:lnTo>
                  <a:lnTo>
                    <a:pt x="2595" y="3662"/>
                  </a:lnTo>
                  <a:lnTo>
                    <a:pt x="2679" y="3662"/>
                  </a:lnTo>
                  <a:lnTo>
                    <a:pt x="2763" y="3558"/>
                  </a:lnTo>
                  <a:lnTo>
                    <a:pt x="2867" y="3600"/>
                  </a:lnTo>
                  <a:lnTo>
                    <a:pt x="2867" y="3537"/>
                  </a:lnTo>
                  <a:lnTo>
                    <a:pt x="2930" y="3537"/>
                  </a:lnTo>
                  <a:lnTo>
                    <a:pt x="3014" y="3600"/>
                  </a:lnTo>
                  <a:lnTo>
                    <a:pt x="3076" y="3621"/>
                  </a:lnTo>
                  <a:lnTo>
                    <a:pt x="3244" y="3746"/>
                  </a:lnTo>
                  <a:lnTo>
                    <a:pt x="3327" y="3767"/>
                  </a:lnTo>
                  <a:lnTo>
                    <a:pt x="3495" y="3913"/>
                  </a:lnTo>
                  <a:lnTo>
                    <a:pt x="3516" y="3955"/>
                  </a:lnTo>
                  <a:lnTo>
                    <a:pt x="3641" y="3934"/>
                  </a:lnTo>
                  <a:lnTo>
                    <a:pt x="3767" y="4018"/>
                  </a:lnTo>
                  <a:lnTo>
                    <a:pt x="3913" y="4018"/>
                  </a:lnTo>
                  <a:lnTo>
                    <a:pt x="3976" y="4039"/>
                  </a:lnTo>
                  <a:lnTo>
                    <a:pt x="4060" y="3976"/>
                  </a:lnTo>
                  <a:lnTo>
                    <a:pt x="4144" y="3976"/>
                  </a:lnTo>
                  <a:lnTo>
                    <a:pt x="4248" y="4039"/>
                  </a:lnTo>
                  <a:lnTo>
                    <a:pt x="4374" y="4060"/>
                  </a:lnTo>
                  <a:lnTo>
                    <a:pt x="4436" y="4081"/>
                  </a:lnTo>
                  <a:lnTo>
                    <a:pt x="4562" y="4060"/>
                  </a:lnTo>
                  <a:lnTo>
                    <a:pt x="4583" y="4018"/>
                  </a:lnTo>
                  <a:lnTo>
                    <a:pt x="4541" y="3955"/>
                  </a:lnTo>
                  <a:lnTo>
                    <a:pt x="4499" y="3913"/>
                  </a:lnTo>
                  <a:lnTo>
                    <a:pt x="4604" y="3809"/>
                  </a:lnTo>
                  <a:lnTo>
                    <a:pt x="4688" y="3704"/>
                  </a:lnTo>
                  <a:lnTo>
                    <a:pt x="4792" y="3704"/>
                  </a:lnTo>
                  <a:lnTo>
                    <a:pt x="4897" y="3725"/>
                  </a:lnTo>
                  <a:lnTo>
                    <a:pt x="4980" y="3809"/>
                  </a:lnTo>
                  <a:lnTo>
                    <a:pt x="5064" y="3767"/>
                  </a:lnTo>
                  <a:lnTo>
                    <a:pt x="5294" y="3746"/>
                  </a:lnTo>
                  <a:lnTo>
                    <a:pt x="5336" y="3704"/>
                  </a:lnTo>
                  <a:lnTo>
                    <a:pt x="5420" y="3641"/>
                  </a:lnTo>
                  <a:lnTo>
                    <a:pt x="5650" y="3537"/>
                  </a:lnTo>
                  <a:lnTo>
                    <a:pt x="5734" y="3558"/>
                  </a:lnTo>
                  <a:lnTo>
                    <a:pt x="5755" y="3600"/>
                  </a:lnTo>
                  <a:lnTo>
                    <a:pt x="5796" y="3600"/>
                  </a:lnTo>
                  <a:lnTo>
                    <a:pt x="5817" y="3662"/>
                  </a:lnTo>
                  <a:lnTo>
                    <a:pt x="5859" y="3662"/>
                  </a:lnTo>
                  <a:lnTo>
                    <a:pt x="5943" y="3621"/>
                  </a:lnTo>
                  <a:lnTo>
                    <a:pt x="6068" y="3621"/>
                  </a:lnTo>
                  <a:lnTo>
                    <a:pt x="6152" y="3600"/>
                  </a:lnTo>
                  <a:lnTo>
                    <a:pt x="6236" y="3600"/>
                  </a:lnTo>
                  <a:lnTo>
                    <a:pt x="6320" y="3495"/>
                  </a:lnTo>
                  <a:lnTo>
                    <a:pt x="6278" y="3453"/>
                  </a:lnTo>
                  <a:lnTo>
                    <a:pt x="6278" y="3411"/>
                  </a:lnTo>
                  <a:lnTo>
                    <a:pt x="6361" y="3411"/>
                  </a:lnTo>
                  <a:lnTo>
                    <a:pt x="6445" y="3453"/>
                  </a:lnTo>
                  <a:lnTo>
                    <a:pt x="6633" y="3453"/>
                  </a:lnTo>
                  <a:lnTo>
                    <a:pt x="6675" y="3495"/>
                  </a:lnTo>
                  <a:lnTo>
                    <a:pt x="6759" y="3516"/>
                  </a:lnTo>
                  <a:lnTo>
                    <a:pt x="6843" y="3558"/>
                  </a:lnTo>
                  <a:lnTo>
                    <a:pt x="7073" y="3558"/>
                  </a:lnTo>
                  <a:lnTo>
                    <a:pt x="7094" y="3600"/>
                  </a:lnTo>
                  <a:lnTo>
                    <a:pt x="7282" y="3516"/>
                  </a:lnTo>
                  <a:lnTo>
                    <a:pt x="7408" y="3516"/>
                  </a:lnTo>
                  <a:lnTo>
                    <a:pt x="7512" y="3558"/>
                  </a:lnTo>
                  <a:lnTo>
                    <a:pt x="7533" y="3600"/>
                  </a:lnTo>
                  <a:lnTo>
                    <a:pt x="7533" y="3558"/>
                  </a:lnTo>
                  <a:lnTo>
                    <a:pt x="7491" y="3495"/>
                  </a:lnTo>
                  <a:lnTo>
                    <a:pt x="7387" y="3432"/>
                  </a:lnTo>
                  <a:lnTo>
                    <a:pt x="7303" y="3390"/>
                  </a:lnTo>
                  <a:lnTo>
                    <a:pt x="7303" y="3202"/>
                  </a:lnTo>
                  <a:lnTo>
                    <a:pt x="7303" y="3139"/>
                  </a:lnTo>
                  <a:lnTo>
                    <a:pt x="7219" y="3077"/>
                  </a:lnTo>
                  <a:lnTo>
                    <a:pt x="7010" y="3035"/>
                  </a:lnTo>
                  <a:lnTo>
                    <a:pt x="6968" y="2972"/>
                  </a:lnTo>
                  <a:lnTo>
                    <a:pt x="6989" y="2867"/>
                  </a:lnTo>
                  <a:lnTo>
                    <a:pt x="6947" y="2805"/>
                  </a:lnTo>
                  <a:lnTo>
                    <a:pt x="6843" y="2784"/>
                  </a:lnTo>
                  <a:lnTo>
                    <a:pt x="6780" y="2721"/>
                  </a:lnTo>
                  <a:lnTo>
                    <a:pt x="6759" y="2553"/>
                  </a:lnTo>
                  <a:lnTo>
                    <a:pt x="6738" y="2491"/>
                  </a:lnTo>
                  <a:lnTo>
                    <a:pt x="6550" y="2365"/>
                  </a:lnTo>
                  <a:lnTo>
                    <a:pt x="6487" y="2386"/>
                  </a:lnTo>
                  <a:lnTo>
                    <a:pt x="6382" y="2344"/>
                  </a:lnTo>
                  <a:lnTo>
                    <a:pt x="6361" y="2365"/>
                  </a:lnTo>
                  <a:lnTo>
                    <a:pt x="6257" y="2344"/>
                  </a:lnTo>
                  <a:lnTo>
                    <a:pt x="6131" y="2240"/>
                  </a:lnTo>
                  <a:lnTo>
                    <a:pt x="6173" y="2177"/>
                  </a:lnTo>
                  <a:lnTo>
                    <a:pt x="6215" y="2135"/>
                  </a:lnTo>
                  <a:lnTo>
                    <a:pt x="6278" y="2072"/>
                  </a:lnTo>
                  <a:lnTo>
                    <a:pt x="6320" y="1989"/>
                  </a:lnTo>
                  <a:lnTo>
                    <a:pt x="6257" y="1926"/>
                  </a:lnTo>
                  <a:lnTo>
                    <a:pt x="6152" y="1926"/>
                  </a:lnTo>
                  <a:lnTo>
                    <a:pt x="6048" y="1863"/>
                  </a:lnTo>
                  <a:lnTo>
                    <a:pt x="6006" y="1779"/>
                  </a:lnTo>
                  <a:lnTo>
                    <a:pt x="5922" y="1737"/>
                  </a:lnTo>
                  <a:lnTo>
                    <a:pt x="5817" y="1737"/>
                  </a:lnTo>
                  <a:lnTo>
                    <a:pt x="5692" y="1654"/>
                  </a:lnTo>
                  <a:lnTo>
                    <a:pt x="5608" y="1612"/>
                  </a:lnTo>
                  <a:lnTo>
                    <a:pt x="5587" y="1465"/>
                  </a:lnTo>
                  <a:lnTo>
                    <a:pt x="5629" y="1403"/>
                  </a:lnTo>
                  <a:lnTo>
                    <a:pt x="5545" y="1361"/>
                  </a:lnTo>
                  <a:lnTo>
                    <a:pt x="5399" y="1361"/>
                  </a:lnTo>
                  <a:lnTo>
                    <a:pt x="5336" y="1424"/>
                  </a:lnTo>
                  <a:lnTo>
                    <a:pt x="5211" y="1424"/>
                  </a:lnTo>
                  <a:lnTo>
                    <a:pt x="5106" y="1340"/>
                  </a:lnTo>
                  <a:lnTo>
                    <a:pt x="5106" y="1152"/>
                  </a:lnTo>
                  <a:lnTo>
                    <a:pt x="5169" y="1047"/>
                  </a:lnTo>
                  <a:lnTo>
                    <a:pt x="5190" y="1005"/>
                  </a:lnTo>
                  <a:lnTo>
                    <a:pt x="5211" y="880"/>
                  </a:lnTo>
                  <a:lnTo>
                    <a:pt x="5190" y="796"/>
                  </a:lnTo>
                  <a:lnTo>
                    <a:pt x="5085" y="566"/>
                  </a:lnTo>
                  <a:lnTo>
                    <a:pt x="4918" y="377"/>
                  </a:lnTo>
                  <a:lnTo>
                    <a:pt x="4897" y="294"/>
                  </a:lnTo>
                  <a:lnTo>
                    <a:pt x="4771" y="189"/>
                  </a:lnTo>
                  <a:lnTo>
                    <a:pt x="4813" y="168"/>
                  </a:lnTo>
                  <a:lnTo>
                    <a:pt x="4813" y="84"/>
                  </a:lnTo>
                  <a:lnTo>
                    <a:pt x="4750"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9" name="Google Shape;999;p33"/>
            <p:cNvSpPr/>
            <p:nvPr/>
          </p:nvSpPr>
          <p:spPr>
            <a:xfrm>
              <a:off x="3821225" y="2747900"/>
              <a:ext cx="223400" cy="207700"/>
            </a:xfrm>
            <a:custGeom>
              <a:rect b="b" l="l" r="r" t="t"/>
              <a:pathLst>
                <a:path extrusionOk="0" h="8308" w="8936">
                  <a:moveTo>
                    <a:pt x="1068" y="1"/>
                  </a:moveTo>
                  <a:lnTo>
                    <a:pt x="1047" y="42"/>
                  </a:lnTo>
                  <a:lnTo>
                    <a:pt x="1089" y="252"/>
                  </a:lnTo>
                  <a:lnTo>
                    <a:pt x="1152" y="314"/>
                  </a:lnTo>
                  <a:lnTo>
                    <a:pt x="1026" y="482"/>
                  </a:lnTo>
                  <a:lnTo>
                    <a:pt x="670" y="691"/>
                  </a:lnTo>
                  <a:lnTo>
                    <a:pt x="670" y="775"/>
                  </a:lnTo>
                  <a:lnTo>
                    <a:pt x="566" y="900"/>
                  </a:lnTo>
                  <a:lnTo>
                    <a:pt x="440" y="900"/>
                  </a:lnTo>
                  <a:lnTo>
                    <a:pt x="357" y="963"/>
                  </a:lnTo>
                  <a:lnTo>
                    <a:pt x="357" y="1047"/>
                  </a:lnTo>
                  <a:lnTo>
                    <a:pt x="336" y="1109"/>
                  </a:lnTo>
                  <a:lnTo>
                    <a:pt x="398" y="1298"/>
                  </a:lnTo>
                  <a:lnTo>
                    <a:pt x="398" y="1423"/>
                  </a:lnTo>
                  <a:lnTo>
                    <a:pt x="357" y="1465"/>
                  </a:lnTo>
                  <a:lnTo>
                    <a:pt x="357" y="1507"/>
                  </a:lnTo>
                  <a:lnTo>
                    <a:pt x="336" y="1570"/>
                  </a:lnTo>
                  <a:lnTo>
                    <a:pt x="294" y="1674"/>
                  </a:lnTo>
                  <a:lnTo>
                    <a:pt x="189" y="1716"/>
                  </a:lnTo>
                  <a:lnTo>
                    <a:pt x="147" y="1737"/>
                  </a:lnTo>
                  <a:lnTo>
                    <a:pt x="85" y="1737"/>
                  </a:lnTo>
                  <a:lnTo>
                    <a:pt x="22" y="1800"/>
                  </a:lnTo>
                  <a:lnTo>
                    <a:pt x="22" y="2009"/>
                  </a:lnTo>
                  <a:lnTo>
                    <a:pt x="85" y="2030"/>
                  </a:lnTo>
                  <a:lnTo>
                    <a:pt x="147" y="2156"/>
                  </a:lnTo>
                  <a:lnTo>
                    <a:pt x="147" y="2553"/>
                  </a:lnTo>
                  <a:lnTo>
                    <a:pt x="189" y="2762"/>
                  </a:lnTo>
                  <a:lnTo>
                    <a:pt x="189" y="2825"/>
                  </a:lnTo>
                  <a:lnTo>
                    <a:pt x="189" y="3139"/>
                  </a:lnTo>
                  <a:lnTo>
                    <a:pt x="252" y="3286"/>
                  </a:lnTo>
                  <a:lnTo>
                    <a:pt x="210" y="3599"/>
                  </a:lnTo>
                  <a:lnTo>
                    <a:pt x="189" y="3662"/>
                  </a:lnTo>
                  <a:lnTo>
                    <a:pt x="231" y="3788"/>
                  </a:lnTo>
                  <a:lnTo>
                    <a:pt x="252" y="3997"/>
                  </a:lnTo>
                  <a:lnTo>
                    <a:pt x="210" y="4081"/>
                  </a:lnTo>
                  <a:lnTo>
                    <a:pt x="85" y="4185"/>
                  </a:lnTo>
                  <a:lnTo>
                    <a:pt x="43" y="4227"/>
                  </a:lnTo>
                  <a:lnTo>
                    <a:pt x="1" y="4290"/>
                  </a:lnTo>
                  <a:lnTo>
                    <a:pt x="85" y="4353"/>
                  </a:lnTo>
                  <a:lnTo>
                    <a:pt x="210" y="4541"/>
                  </a:lnTo>
                  <a:lnTo>
                    <a:pt x="315" y="4771"/>
                  </a:lnTo>
                  <a:lnTo>
                    <a:pt x="357" y="4813"/>
                  </a:lnTo>
                  <a:lnTo>
                    <a:pt x="398" y="4938"/>
                  </a:lnTo>
                  <a:lnTo>
                    <a:pt x="357" y="5022"/>
                  </a:lnTo>
                  <a:lnTo>
                    <a:pt x="398" y="5169"/>
                  </a:lnTo>
                  <a:lnTo>
                    <a:pt x="440" y="5252"/>
                  </a:lnTo>
                  <a:lnTo>
                    <a:pt x="461" y="5357"/>
                  </a:lnTo>
                  <a:lnTo>
                    <a:pt x="545" y="5441"/>
                  </a:lnTo>
                  <a:lnTo>
                    <a:pt x="984" y="5441"/>
                  </a:lnTo>
                  <a:lnTo>
                    <a:pt x="1089" y="5503"/>
                  </a:lnTo>
                  <a:lnTo>
                    <a:pt x="1173" y="5650"/>
                  </a:lnTo>
                  <a:lnTo>
                    <a:pt x="1277" y="5880"/>
                  </a:lnTo>
                  <a:lnTo>
                    <a:pt x="1340" y="5922"/>
                  </a:lnTo>
                  <a:lnTo>
                    <a:pt x="1403" y="6006"/>
                  </a:lnTo>
                  <a:lnTo>
                    <a:pt x="1486" y="6089"/>
                  </a:lnTo>
                  <a:lnTo>
                    <a:pt x="2491" y="6319"/>
                  </a:lnTo>
                  <a:lnTo>
                    <a:pt x="2595" y="6424"/>
                  </a:lnTo>
                  <a:lnTo>
                    <a:pt x="3118" y="6215"/>
                  </a:lnTo>
                  <a:lnTo>
                    <a:pt x="3746" y="5964"/>
                  </a:lnTo>
                  <a:lnTo>
                    <a:pt x="8391" y="8307"/>
                  </a:lnTo>
                  <a:lnTo>
                    <a:pt x="8391" y="8098"/>
                  </a:lnTo>
                  <a:lnTo>
                    <a:pt x="8935" y="8056"/>
                  </a:lnTo>
                  <a:lnTo>
                    <a:pt x="8705" y="2344"/>
                  </a:lnTo>
                  <a:lnTo>
                    <a:pt x="8621" y="2051"/>
                  </a:lnTo>
                  <a:lnTo>
                    <a:pt x="8580" y="1905"/>
                  </a:lnTo>
                  <a:lnTo>
                    <a:pt x="8621" y="1716"/>
                  </a:lnTo>
                  <a:lnTo>
                    <a:pt x="8705" y="1507"/>
                  </a:lnTo>
                  <a:lnTo>
                    <a:pt x="8705" y="1381"/>
                  </a:lnTo>
                  <a:lnTo>
                    <a:pt x="8663" y="1214"/>
                  </a:lnTo>
                  <a:lnTo>
                    <a:pt x="8705" y="984"/>
                  </a:lnTo>
                  <a:lnTo>
                    <a:pt x="8726" y="879"/>
                  </a:lnTo>
                  <a:lnTo>
                    <a:pt x="8684" y="733"/>
                  </a:lnTo>
                  <a:lnTo>
                    <a:pt x="8600" y="649"/>
                  </a:lnTo>
                  <a:lnTo>
                    <a:pt x="8496" y="628"/>
                  </a:lnTo>
                  <a:lnTo>
                    <a:pt x="8391" y="649"/>
                  </a:lnTo>
                  <a:lnTo>
                    <a:pt x="7994" y="586"/>
                  </a:lnTo>
                  <a:lnTo>
                    <a:pt x="7931" y="524"/>
                  </a:lnTo>
                  <a:lnTo>
                    <a:pt x="7764" y="524"/>
                  </a:lnTo>
                  <a:lnTo>
                    <a:pt x="7575" y="461"/>
                  </a:lnTo>
                  <a:lnTo>
                    <a:pt x="7533" y="377"/>
                  </a:lnTo>
                  <a:lnTo>
                    <a:pt x="7575" y="356"/>
                  </a:lnTo>
                  <a:lnTo>
                    <a:pt x="7554" y="314"/>
                  </a:lnTo>
                  <a:lnTo>
                    <a:pt x="7324" y="168"/>
                  </a:lnTo>
                  <a:lnTo>
                    <a:pt x="7199" y="168"/>
                  </a:lnTo>
                  <a:lnTo>
                    <a:pt x="7010" y="126"/>
                  </a:lnTo>
                  <a:lnTo>
                    <a:pt x="6948" y="105"/>
                  </a:lnTo>
                  <a:lnTo>
                    <a:pt x="6885" y="147"/>
                  </a:lnTo>
                  <a:lnTo>
                    <a:pt x="6780" y="63"/>
                  </a:lnTo>
                  <a:lnTo>
                    <a:pt x="6717" y="63"/>
                  </a:lnTo>
                  <a:lnTo>
                    <a:pt x="6529" y="168"/>
                  </a:lnTo>
                  <a:lnTo>
                    <a:pt x="6257" y="210"/>
                  </a:lnTo>
                  <a:lnTo>
                    <a:pt x="6006" y="314"/>
                  </a:lnTo>
                  <a:lnTo>
                    <a:pt x="5880" y="440"/>
                  </a:lnTo>
                  <a:lnTo>
                    <a:pt x="5839" y="586"/>
                  </a:lnTo>
                  <a:lnTo>
                    <a:pt x="5776" y="670"/>
                  </a:lnTo>
                  <a:lnTo>
                    <a:pt x="5755" y="963"/>
                  </a:lnTo>
                  <a:lnTo>
                    <a:pt x="5859" y="1109"/>
                  </a:lnTo>
                  <a:lnTo>
                    <a:pt x="5943" y="1361"/>
                  </a:lnTo>
                  <a:lnTo>
                    <a:pt x="5880" y="1486"/>
                  </a:lnTo>
                  <a:lnTo>
                    <a:pt x="5734" y="1633"/>
                  </a:lnTo>
                  <a:lnTo>
                    <a:pt x="5692" y="1695"/>
                  </a:lnTo>
                  <a:lnTo>
                    <a:pt x="5525" y="1842"/>
                  </a:lnTo>
                  <a:lnTo>
                    <a:pt x="5378" y="1905"/>
                  </a:lnTo>
                  <a:lnTo>
                    <a:pt x="5148" y="1800"/>
                  </a:lnTo>
                  <a:lnTo>
                    <a:pt x="4918" y="1612"/>
                  </a:lnTo>
                  <a:lnTo>
                    <a:pt x="4730" y="1486"/>
                  </a:lnTo>
                  <a:lnTo>
                    <a:pt x="4479" y="1319"/>
                  </a:lnTo>
                  <a:lnTo>
                    <a:pt x="4060" y="1172"/>
                  </a:lnTo>
                  <a:lnTo>
                    <a:pt x="3872" y="1151"/>
                  </a:lnTo>
                  <a:lnTo>
                    <a:pt x="3788" y="1172"/>
                  </a:lnTo>
                  <a:lnTo>
                    <a:pt x="3579" y="1172"/>
                  </a:lnTo>
                  <a:lnTo>
                    <a:pt x="3390" y="1068"/>
                  </a:lnTo>
                  <a:lnTo>
                    <a:pt x="3223" y="733"/>
                  </a:lnTo>
                  <a:lnTo>
                    <a:pt x="3223" y="545"/>
                  </a:lnTo>
                  <a:lnTo>
                    <a:pt x="3056" y="356"/>
                  </a:lnTo>
                  <a:lnTo>
                    <a:pt x="2700" y="314"/>
                  </a:lnTo>
                  <a:lnTo>
                    <a:pt x="2512" y="168"/>
                  </a:lnTo>
                  <a:lnTo>
                    <a:pt x="2198" y="168"/>
                  </a:lnTo>
                  <a:lnTo>
                    <a:pt x="2010" y="105"/>
                  </a:lnTo>
                  <a:lnTo>
                    <a:pt x="1591" y="168"/>
                  </a:lnTo>
                  <a:lnTo>
                    <a:pt x="1298" y="126"/>
                  </a:lnTo>
                  <a:lnTo>
                    <a:pt x="1194" y="21"/>
                  </a:lnTo>
                  <a:lnTo>
                    <a:pt x="1068"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0" name="Google Shape;1000;p33"/>
            <p:cNvSpPr/>
            <p:nvPr/>
          </p:nvSpPr>
          <p:spPr>
            <a:xfrm>
              <a:off x="3792975" y="2679900"/>
              <a:ext cx="57050" cy="111450"/>
            </a:xfrm>
            <a:custGeom>
              <a:rect b="b" l="l" r="r" t="t"/>
              <a:pathLst>
                <a:path extrusionOk="0" h="4458" w="2282">
                  <a:moveTo>
                    <a:pt x="1235" y="0"/>
                  </a:moveTo>
                  <a:lnTo>
                    <a:pt x="1110" y="21"/>
                  </a:lnTo>
                  <a:lnTo>
                    <a:pt x="1110" y="105"/>
                  </a:lnTo>
                  <a:lnTo>
                    <a:pt x="1026" y="21"/>
                  </a:lnTo>
                  <a:lnTo>
                    <a:pt x="859" y="42"/>
                  </a:lnTo>
                  <a:lnTo>
                    <a:pt x="650" y="147"/>
                  </a:lnTo>
                  <a:lnTo>
                    <a:pt x="524" y="272"/>
                  </a:lnTo>
                  <a:lnTo>
                    <a:pt x="503" y="356"/>
                  </a:lnTo>
                  <a:lnTo>
                    <a:pt x="524" y="440"/>
                  </a:lnTo>
                  <a:lnTo>
                    <a:pt x="503" y="586"/>
                  </a:lnTo>
                  <a:lnTo>
                    <a:pt x="503" y="775"/>
                  </a:lnTo>
                  <a:lnTo>
                    <a:pt x="399" y="1047"/>
                  </a:lnTo>
                  <a:lnTo>
                    <a:pt x="440" y="1193"/>
                  </a:lnTo>
                  <a:lnTo>
                    <a:pt x="503" y="1298"/>
                  </a:lnTo>
                  <a:lnTo>
                    <a:pt x="524" y="1319"/>
                  </a:lnTo>
                  <a:lnTo>
                    <a:pt x="482" y="1381"/>
                  </a:lnTo>
                  <a:lnTo>
                    <a:pt x="419" y="1465"/>
                  </a:lnTo>
                  <a:lnTo>
                    <a:pt x="503" y="1528"/>
                  </a:lnTo>
                  <a:lnTo>
                    <a:pt x="440" y="1591"/>
                  </a:lnTo>
                  <a:lnTo>
                    <a:pt x="419" y="1800"/>
                  </a:lnTo>
                  <a:lnTo>
                    <a:pt x="336" y="1842"/>
                  </a:lnTo>
                  <a:lnTo>
                    <a:pt x="294" y="1925"/>
                  </a:lnTo>
                  <a:lnTo>
                    <a:pt x="210" y="1946"/>
                  </a:lnTo>
                  <a:lnTo>
                    <a:pt x="85" y="2114"/>
                  </a:lnTo>
                  <a:lnTo>
                    <a:pt x="1" y="2365"/>
                  </a:lnTo>
                  <a:lnTo>
                    <a:pt x="64" y="2407"/>
                  </a:lnTo>
                  <a:lnTo>
                    <a:pt x="106" y="2553"/>
                  </a:lnTo>
                  <a:lnTo>
                    <a:pt x="85" y="2616"/>
                  </a:lnTo>
                  <a:lnTo>
                    <a:pt x="168" y="2741"/>
                  </a:lnTo>
                  <a:lnTo>
                    <a:pt x="210" y="2741"/>
                  </a:lnTo>
                  <a:lnTo>
                    <a:pt x="399" y="2888"/>
                  </a:lnTo>
                  <a:lnTo>
                    <a:pt x="419" y="3034"/>
                  </a:lnTo>
                  <a:lnTo>
                    <a:pt x="545" y="3076"/>
                  </a:lnTo>
                  <a:lnTo>
                    <a:pt x="608" y="3139"/>
                  </a:lnTo>
                  <a:lnTo>
                    <a:pt x="712" y="3160"/>
                  </a:lnTo>
                  <a:lnTo>
                    <a:pt x="838" y="3306"/>
                  </a:lnTo>
                  <a:lnTo>
                    <a:pt x="1215" y="4457"/>
                  </a:lnTo>
                  <a:lnTo>
                    <a:pt x="1277" y="4457"/>
                  </a:lnTo>
                  <a:lnTo>
                    <a:pt x="1319" y="4436"/>
                  </a:lnTo>
                  <a:lnTo>
                    <a:pt x="1424" y="4394"/>
                  </a:lnTo>
                  <a:lnTo>
                    <a:pt x="1466" y="4290"/>
                  </a:lnTo>
                  <a:lnTo>
                    <a:pt x="1487" y="4227"/>
                  </a:lnTo>
                  <a:lnTo>
                    <a:pt x="1487" y="4185"/>
                  </a:lnTo>
                  <a:lnTo>
                    <a:pt x="1528" y="4143"/>
                  </a:lnTo>
                  <a:lnTo>
                    <a:pt x="1528" y="4018"/>
                  </a:lnTo>
                  <a:lnTo>
                    <a:pt x="1466" y="3829"/>
                  </a:lnTo>
                  <a:lnTo>
                    <a:pt x="1487" y="3767"/>
                  </a:lnTo>
                  <a:lnTo>
                    <a:pt x="1487" y="3683"/>
                  </a:lnTo>
                  <a:lnTo>
                    <a:pt x="1570" y="3620"/>
                  </a:lnTo>
                  <a:lnTo>
                    <a:pt x="1696" y="3620"/>
                  </a:lnTo>
                  <a:lnTo>
                    <a:pt x="1800" y="3495"/>
                  </a:lnTo>
                  <a:lnTo>
                    <a:pt x="1800" y="3411"/>
                  </a:lnTo>
                  <a:lnTo>
                    <a:pt x="2156" y="3202"/>
                  </a:lnTo>
                  <a:lnTo>
                    <a:pt x="2282" y="3034"/>
                  </a:lnTo>
                  <a:lnTo>
                    <a:pt x="2219" y="2972"/>
                  </a:lnTo>
                  <a:lnTo>
                    <a:pt x="2177" y="2762"/>
                  </a:lnTo>
                  <a:lnTo>
                    <a:pt x="2198" y="2721"/>
                  </a:lnTo>
                  <a:lnTo>
                    <a:pt x="2156" y="2679"/>
                  </a:lnTo>
                  <a:lnTo>
                    <a:pt x="1968" y="2574"/>
                  </a:lnTo>
                  <a:lnTo>
                    <a:pt x="1947" y="2532"/>
                  </a:lnTo>
                  <a:lnTo>
                    <a:pt x="1947" y="2448"/>
                  </a:lnTo>
                  <a:lnTo>
                    <a:pt x="1863" y="2407"/>
                  </a:lnTo>
                  <a:lnTo>
                    <a:pt x="1842" y="2428"/>
                  </a:lnTo>
                  <a:lnTo>
                    <a:pt x="1842" y="2469"/>
                  </a:lnTo>
                  <a:lnTo>
                    <a:pt x="1779" y="2511"/>
                  </a:lnTo>
                  <a:lnTo>
                    <a:pt x="1696" y="2469"/>
                  </a:lnTo>
                  <a:lnTo>
                    <a:pt x="1675" y="2365"/>
                  </a:lnTo>
                  <a:lnTo>
                    <a:pt x="1591" y="2407"/>
                  </a:lnTo>
                  <a:lnTo>
                    <a:pt x="1424" y="2260"/>
                  </a:lnTo>
                  <a:lnTo>
                    <a:pt x="1340" y="2114"/>
                  </a:lnTo>
                  <a:lnTo>
                    <a:pt x="1382" y="1925"/>
                  </a:lnTo>
                  <a:lnTo>
                    <a:pt x="1675" y="1737"/>
                  </a:lnTo>
                  <a:lnTo>
                    <a:pt x="1842" y="1570"/>
                  </a:lnTo>
                  <a:lnTo>
                    <a:pt x="1884" y="1507"/>
                  </a:lnTo>
                  <a:lnTo>
                    <a:pt x="1842" y="1465"/>
                  </a:lnTo>
                  <a:lnTo>
                    <a:pt x="1884" y="1381"/>
                  </a:lnTo>
                  <a:lnTo>
                    <a:pt x="1863" y="1298"/>
                  </a:lnTo>
                  <a:lnTo>
                    <a:pt x="1842" y="1277"/>
                  </a:lnTo>
                  <a:lnTo>
                    <a:pt x="1842" y="1088"/>
                  </a:lnTo>
                  <a:lnTo>
                    <a:pt x="1654" y="1005"/>
                  </a:lnTo>
                  <a:lnTo>
                    <a:pt x="1528" y="837"/>
                  </a:lnTo>
                  <a:lnTo>
                    <a:pt x="1549" y="670"/>
                  </a:lnTo>
                  <a:lnTo>
                    <a:pt x="1675" y="586"/>
                  </a:lnTo>
                  <a:lnTo>
                    <a:pt x="1696" y="482"/>
                  </a:lnTo>
                  <a:lnTo>
                    <a:pt x="1800" y="314"/>
                  </a:lnTo>
                  <a:lnTo>
                    <a:pt x="1800" y="210"/>
                  </a:lnTo>
                  <a:lnTo>
                    <a:pt x="1759" y="147"/>
                  </a:lnTo>
                  <a:lnTo>
                    <a:pt x="1549" y="335"/>
                  </a:lnTo>
                  <a:lnTo>
                    <a:pt x="1487" y="419"/>
                  </a:lnTo>
                  <a:lnTo>
                    <a:pt x="1424" y="377"/>
                  </a:lnTo>
                  <a:lnTo>
                    <a:pt x="1340" y="168"/>
                  </a:lnTo>
                  <a:lnTo>
                    <a:pt x="1277" y="168"/>
                  </a:lnTo>
                  <a:lnTo>
                    <a:pt x="1277" y="63"/>
                  </a:lnTo>
                  <a:lnTo>
                    <a:pt x="1235"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1" name="Google Shape;1001;p33"/>
            <p:cNvSpPr/>
            <p:nvPr/>
          </p:nvSpPr>
          <p:spPr>
            <a:xfrm>
              <a:off x="3568575" y="2683550"/>
              <a:ext cx="289825" cy="280400"/>
            </a:xfrm>
            <a:custGeom>
              <a:rect b="b" l="l" r="r" t="t"/>
              <a:pathLst>
                <a:path extrusionOk="0" h="11216" w="11593">
                  <a:moveTo>
                    <a:pt x="8307" y="1"/>
                  </a:moveTo>
                  <a:lnTo>
                    <a:pt x="8161" y="22"/>
                  </a:lnTo>
                  <a:lnTo>
                    <a:pt x="8140" y="106"/>
                  </a:lnTo>
                  <a:lnTo>
                    <a:pt x="8035" y="126"/>
                  </a:lnTo>
                  <a:lnTo>
                    <a:pt x="7994" y="210"/>
                  </a:lnTo>
                  <a:lnTo>
                    <a:pt x="7910" y="189"/>
                  </a:lnTo>
                  <a:lnTo>
                    <a:pt x="7805" y="189"/>
                  </a:lnTo>
                  <a:lnTo>
                    <a:pt x="7701" y="294"/>
                  </a:lnTo>
                  <a:lnTo>
                    <a:pt x="7575" y="294"/>
                  </a:lnTo>
                  <a:lnTo>
                    <a:pt x="7491" y="168"/>
                  </a:lnTo>
                  <a:lnTo>
                    <a:pt x="7324" y="168"/>
                  </a:lnTo>
                  <a:lnTo>
                    <a:pt x="7261" y="126"/>
                  </a:lnTo>
                  <a:lnTo>
                    <a:pt x="7115" y="168"/>
                  </a:lnTo>
                  <a:lnTo>
                    <a:pt x="6989" y="126"/>
                  </a:lnTo>
                  <a:lnTo>
                    <a:pt x="6947" y="168"/>
                  </a:lnTo>
                  <a:lnTo>
                    <a:pt x="6843" y="106"/>
                  </a:lnTo>
                  <a:lnTo>
                    <a:pt x="6759" y="126"/>
                  </a:lnTo>
                  <a:lnTo>
                    <a:pt x="6696" y="273"/>
                  </a:lnTo>
                  <a:lnTo>
                    <a:pt x="6571" y="273"/>
                  </a:lnTo>
                  <a:lnTo>
                    <a:pt x="6466" y="210"/>
                  </a:lnTo>
                  <a:lnTo>
                    <a:pt x="6320" y="336"/>
                  </a:lnTo>
                  <a:lnTo>
                    <a:pt x="6236" y="336"/>
                  </a:lnTo>
                  <a:lnTo>
                    <a:pt x="6110" y="273"/>
                  </a:lnTo>
                  <a:lnTo>
                    <a:pt x="5964" y="315"/>
                  </a:lnTo>
                  <a:lnTo>
                    <a:pt x="5629" y="315"/>
                  </a:lnTo>
                  <a:lnTo>
                    <a:pt x="5336" y="524"/>
                  </a:lnTo>
                  <a:lnTo>
                    <a:pt x="5190" y="545"/>
                  </a:lnTo>
                  <a:lnTo>
                    <a:pt x="5106" y="545"/>
                  </a:lnTo>
                  <a:lnTo>
                    <a:pt x="4981" y="629"/>
                  </a:lnTo>
                  <a:lnTo>
                    <a:pt x="4960" y="712"/>
                  </a:lnTo>
                  <a:lnTo>
                    <a:pt x="4897" y="817"/>
                  </a:lnTo>
                  <a:lnTo>
                    <a:pt x="4813" y="817"/>
                  </a:lnTo>
                  <a:lnTo>
                    <a:pt x="4792" y="796"/>
                  </a:lnTo>
                  <a:lnTo>
                    <a:pt x="4709" y="796"/>
                  </a:lnTo>
                  <a:lnTo>
                    <a:pt x="4646" y="817"/>
                  </a:lnTo>
                  <a:lnTo>
                    <a:pt x="4604" y="859"/>
                  </a:lnTo>
                  <a:lnTo>
                    <a:pt x="4457" y="901"/>
                  </a:lnTo>
                  <a:lnTo>
                    <a:pt x="4332" y="942"/>
                  </a:lnTo>
                  <a:lnTo>
                    <a:pt x="4248" y="1026"/>
                  </a:lnTo>
                  <a:lnTo>
                    <a:pt x="4227" y="1068"/>
                  </a:lnTo>
                  <a:lnTo>
                    <a:pt x="4123" y="1214"/>
                  </a:lnTo>
                  <a:lnTo>
                    <a:pt x="3934" y="1256"/>
                  </a:lnTo>
                  <a:lnTo>
                    <a:pt x="3767" y="1256"/>
                  </a:lnTo>
                  <a:lnTo>
                    <a:pt x="3830" y="1340"/>
                  </a:lnTo>
                  <a:lnTo>
                    <a:pt x="3851" y="1382"/>
                  </a:lnTo>
                  <a:lnTo>
                    <a:pt x="3913" y="1486"/>
                  </a:lnTo>
                  <a:lnTo>
                    <a:pt x="3934" y="1591"/>
                  </a:lnTo>
                  <a:lnTo>
                    <a:pt x="3955" y="1633"/>
                  </a:lnTo>
                  <a:lnTo>
                    <a:pt x="3955" y="1800"/>
                  </a:lnTo>
                  <a:lnTo>
                    <a:pt x="3955" y="2051"/>
                  </a:lnTo>
                  <a:lnTo>
                    <a:pt x="3976" y="2114"/>
                  </a:lnTo>
                  <a:lnTo>
                    <a:pt x="4039" y="2575"/>
                  </a:lnTo>
                  <a:lnTo>
                    <a:pt x="4123" y="2721"/>
                  </a:lnTo>
                  <a:lnTo>
                    <a:pt x="4144" y="2847"/>
                  </a:lnTo>
                  <a:lnTo>
                    <a:pt x="4227" y="2847"/>
                  </a:lnTo>
                  <a:lnTo>
                    <a:pt x="4269" y="2909"/>
                  </a:lnTo>
                  <a:lnTo>
                    <a:pt x="4353" y="2930"/>
                  </a:lnTo>
                  <a:lnTo>
                    <a:pt x="4395" y="2951"/>
                  </a:lnTo>
                  <a:lnTo>
                    <a:pt x="4332" y="3119"/>
                  </a:lnTo>
                  <a:lnTo>
                    <a:pt x="4353" y="3160"/>
                  </a:lnTo>
                  <a:lnTo>
                    <a:pt x="4269" y="3265"/>
                  </a:lnTo>
                  <a:lnTo>
                    <a:pt x="3600" y="3265"/>
                  </a:lnTo>
                  <a:lnTo>
                    <a:pt x="3453" y="3307"/>
                  </a:lnTo>
                  <a:lnTo>
                    <a:pt x="3307" y="3516"/>
                  </a:lnTo>
                  <a:lnTo>
                    <a:pt x="3202" y="3621"/>
                  </a:lnTo>
                  <a:lnTo>
                    <a:pt x="3118" y="3746"/>
                  </a:lnTo>
                  <a:lnTo>
                    <a:pt x="3139" y="3935"/>
                  </a:lnTo>
                  <a:lnTo>
                    <a:pt x="3097" y="4060"/>
                  </a:lnTo>
                  <a:lnTo>
                    <a:pt x="2700" y="4311"/>
                  </a:lnTo>
                  <a:lnTo>
                    <a:pt x="2072" y="4688"/>
                  </a:lnTo>
                  <a:lnTo>
                    <a:pt x="1612" y="4939"/>
                  </a:lnTo>
                  <a:lnTo>
                    <a:pt x="1361" y="5002"/>
                  </a:lnTo>
                  <a:lnTo>
                    <a:pt x="1152" y="5002"/>
                  </a:lnTo>
                  <a:lnTo>
                    <a:pt x="1047" y="5043"/>
                  </a:lnTo>
                  <a:lnTo>
                    <a:pt x="880" y="5043"/>
                  </a:lnTo>
                  <a:lnTo>
                    <a:pt x="587" y="5106"/>
                  </a:lnTo>
                  <a:lnTo>
                    <a:pt x="398" y="5211"/>
                  </a:lnTo>
                  <a:lnTo>
                    <a:pt x="294" y="5357"/>
                  </a:lnTo>
                  <a:lnTo>
                    <a:pt x="43" y="5546"/>
                  </a:lnTo>
                  <a:lnTo>
                    <a:pt x="43" y="6048"/>
                  </a:lnTo>
                  <a:lnTo>
                    <a:pt x="1" y="6194"/>
                  </a:lnTo>
                  <a:lnTo>
                    <a:pt x="2093" y="7617"/>
                  </a:lnTo>
                  <a:lnTo>
                    <a:pt x="5901" y="10128"/>
                  </a:lnTo>
                  <a:lnTo>
                    <a:pt x="5943" y="10379"/>
                  </a:lnTo>
                  <a:lnTo>
                    <a:pt x="6069" y="10484"/>
                  </a:lnTo>
                  <a:lnTo>
                    <a:pt x="6278" y="10484"/>
                  </a:lnTo>
                  <a:lnTo>
                    <a:pt x="6445" y="10546"/>
                  </a:lnTo>
                  <a:lnTo>
                    <a:pt x="6550" y="10672"/>
                  </a:lnTo>
                  <a:lnTo>
                    <a:pt x="6696" y="10735"/>
                  </a:lnTo>
                  <a:lnTo>
                    <a:pt x="6801" y="10797"/>
                  </a:lnTo>
                  <a:lnTo>
                    <a:pt x="6801" y="10902"/>
                  </a:lnTo>
                  <a:lnTo>
                    <a:pt x="6738" y="11090"/>
                  </a:lnTo>
                  <a:lnTo>
                    <a:pt x="6780" y="11174"/>
                  </a:lnTo>
                  <a:lnTo>
                    <a:pt x="6906" y="11216"/>
                  </a:lnTo>
                  <a:lnTo>
                    <a:pt x="7178" y="11195"/>
                  </a:lnTo>
                  <a:lnTo>
                    <a:pt x="7408" y="11111"/>
                  </a:lnTo>
                  <a:lnTo>
                    <a:pt x="8266" y="10902"/>
                  </a:lnTo>
                  <a:lnTo>
                    <a:pt x="8998" y="10253"/>
                  </a:lnTo>
                  <a:lnTo>
                    <a:pt x="11592" y="8663"/>
                  </a:lnTo>
                  <a:lnTo>
                    <a:pt x="11509" y="8580"/>
                  </a:lnTo>
                  <a:lnTo>
                    <a:pt x="11446" y="8496"/>
                  </a:lnTo>
                  <a:lnTo>
                    <a:pt x="11383" y="8454"/>
                  </a:lnTo>
                  <a:lnTo>
                    <a:pt x="11279" y="8224"/>
                  </a:lnTo>
                  <a:lnTo>
                    <a:pt x="11195" y="8077"/>
                  </a:lnTo>
                  <a:lnTo>
                    <a:pt x="11090" y="8015"/>
                  </a:lnTo>
                  <a:lnTo>
                    <a:pt x="10651" y="8015"/>
                  </a:lnTo>
                  <a:lnTo>
                    <a:pt x="10567" y="7931"/>
                  </a:lnTo>
                  <a:lnTo>
                    <a:pt x="10546" y="7826"/>
                  </a:lnTo>
                  <a:lnTo>
                    <a:pt x="10504" y="7743"/>
                  </a:lnTo>
                  <a:lnTo>
                    <a:pt x="10463" y="7596"/>
                  </a:lnTo>
                  <a:lnTo>
                    <a:pt x="10504" y="7512"/>
                  </a:lnTo>
                  <a:lnTo>
                    <a:pt x="10463" y="7387"/>
                  </a:lnTo>
                  <a:lnTo>
                    <a:pt x="10421" y="7345"/>
                  </a:lnTo>
                  <a:lnTo>
                    <a:pt x="10316" y="7115"/>
                  </a:lnTo>
                  <a:lnTo>
                    <a:pt x="10191" y="6927"/>
                  </a:lnTo>
                  <a:lnTo>
                    <a:pt x="10107" y="6864"/>
                  </a:lnTo>
                  <a:lnTo>
                    <a:pt x="10149" y="6801"/>
                  </a:lnTo>
                  <a:lnTo>
                    <a:pt x="10191" y="6759"/>
                  </a:lnTo>
                  <a:lnTo>
                    <a:pt x="10316" y="6655"/>
                  </a:lnTo>
                  <a:lnTo>
                    <a:pt x="10358" y="6571"/>
                  </a:lnTo>
                  <a:lnTo>
                    <a:pt x="10337" y="6362"/>
                  </a:lnTo>
                  <a:lnTo>
                    <a:pt x="10295" y="6236"/>
                  </a:lnTo>
                  <a:lnTo>
                    <a:pt x="10316" y="6173"/>
                  </a:lnTo>
                  <a:lnTo>
                    <a:pt x="10358" y="5860"/>
                  </a:lnTo>
                  <a:lnTo>
                    <a:pt x="10295" y="5713"/>
                  </a:lnTo>
                  <a:lnTo>
                    <a:pt x="10295" y="5399"/>
                  </a:lnTo>
                  <a:lnTo>
                    <a:pt x="10295" y="5336"/>
                  </a:lnTo>
                  <a:lnTo>
                    <a:pt x="10253" y="5127"/>
                  </a:lnTo>
                  <a:lnTo>
                    <a:pt x="10253" y="4730"/>
                  </a:lnTo>
                  <a:lnTo>
                    <a:pt x="10191" y="4604"/>
                  </a:lnTo>
                  <a:lnTo>
                    <a:pt x="10128" y="4583"/>
                  </a:lnTo>
                  <a:lnTo>
                    <a:pt x="10128" y="4374"/>
                  </a:lnTo>
                  <a:lnTo>
                    <a:pt x="10191" y="4311"/>
                  </a:lnTo>
                  <a:lnTo>
                    <a:pt x="9814" y="3160"/>
                  </a:lnTo>
                  <a:lnTo>
                    <a:pt x="9688" y="3014"/>
                  </a:lnTo>
                  <a:lnTo>
                    <a:pt x="9584" y="2993"/>
                  </a:lnTo>
                  <a:lnTo>
                    <a:pt x="9521" y="2930"/>
                  </a:lnTo>
                  <a:lnTo>
                    <a:pt x="9395" y="2888"/>
                  </a:lnTo>
                  <a:lnTo>
                    <a:pt x="9375" y="2742"/>
                  </a:lnTo>
                  <a:lnTo>
                    <a:pt x="9186" y="2595"/>
                  </a:lnTo>
                  <a:lnTo>
                    <a:pt x="9144" y="2595"/>
                  </a:lnTo>
                  <a:lnTo>
                    <a:pt x="9061" y="2470"/>
                  </a:lnTo>
                  <a:lnTo>
                    <a:pt x="9082" y="2407"/>
                  </a:lnTo>
                  <a:lnTo>
                    <a:pt x="9040" y="2261"/>
                  </a:lnTo>
                  <a:lnTo>
                    <a:pt x="8977" y="2219"/>
                  </a:lnTo>
                  <a:lnTo>
                    <a:pt x="9061" y="1968"/>
                  </a:lnTo>
                  <a:lnTo>
                    <a:pt x="9186" y="1800"/>
                  </a:lnTo>
                  <a:lnTo>
                    <a:pt x="9270" y="1779"/>
                  </a:lnTo>
                  <a:lnTo>
                    <a:pt x="9312" y="1696"/>
                  </a:lnTo>
                  <a:lnTo>
                    <a:pt x="9395" y="1654"/>
                  </a:lnTo>
                  <a:lnTo>
                    <a:pt x="9416" y="1445"/>
                  </a:lnTo>
                  <a:lnTo>
                    <a:pt x="9479" y="1382"/>
                  </a:lnTo>
                  <a:lnTo>
                    <a:pt x="9395" y="1319"/>
                  </a:lnTo>
                  <a:lnTo>
                    <a:pt x="9458" y="1235"/>
                  </a:lnTo>
                  <a:lnTo>
                    <a:pt x="9500" y="1173"/>
                  </a:lnTo>
                  <a:lnTo>
                    <a:pt x="9479" y="1152"/>
                  </a:lnTo>
                  <a:lnTo>
                    <a:pt x="9416" y="1047"/>
                  </a:lnTo>
                  <a:lnTo>
                    <a:pt x="9375" y="901"/>
                  </a:lnTo>
                  <a:lnTo>
                    <a:pt x="9479" y="629"/>
                  </a:lnTo>
                  <a:lnTo>
                    <a:pt x="9479" y="440"/>
                  </a:lnTo>
                  <a:lnTo>
                    <a:pt x="9500" y="294"/>
                  </a:lnTo>
                  <a:lnTo>
                    <a:pt x="9479" y="210"/>
                  </a:lnTo>
                  <a:lnTo>
                    <a:pt x="9500" y="126"/>
                  </a:lnTo>
                  <a:lnTo>
                    <a:pt x="9479" y="106"/>
                  </a:lnTo>
                  <a:lnTo>
                    <a:pt x="9291" y="126"/>
                  </a:lnTo>
                  <a:lnTo>
                    <a:pt x="9207" y="106"/>
                  </a:lnTo>
                  <a:lnTo>
                    <a:pt x="8977" y="189"/>
                  </a:lnTo>
                  <a:lnTo>
                    <a:pt x="8851" y="85"/>
                  </a:lnTo>
                  <a:lnTo>
                    <a:pt x="8684" y="22"/>
                  </a:lnTo>
                  <a:lnTo>
                    <a:pt x="8684" y="85"/>
                  </a:lnTo>
                  <a:lnTo>
                    <a:pt x="8579" y="189"/>
                  </a:lnTo>
                  <a:lnTo>
                    <a:pt x="8370" y="168"/>
                  </a:lnTo>
                  <a:lnTo>
                    <a:pt x="8370" y="64"/>
                  </a:lnTo>
                  <a:lnTo>
                    <a:pt x="8307"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2" name="Google Shape;1002;p33"/>
            <p:cNvSpPr/>
            <p:nvPr/>
          </p:nvSpPr>
          <p:spPr>
            <a:xfrm>
              <a:off x="3511050" y="2702400"/>
              <a:ext cx="167400" cy="132350"/>
            </a:xfrm>
            <a:custGeom>
              <a:rect b="b" l="l" r="r" t="t"/>
              <a:pathLst>
                <a:path extrusionOk="0" h="5294" w="6696">
                  <a:moveTo>
                    <a:pt x="4269" y="0"/>
                  </a:moveTo>
                  <a:lnTo>
                    <a:pt x="4164" y="42"/>
                  </a:lnTo>
                  <a:lnTo>
                    <a:pt x="4122" y="84"/>
                  </a:lnTo>
                  <a:lnTo>
                    <a:pt x="4038" y="84"/>
                  </a:lnTo>
                  <a:lnTo>
                    <a:pt x="3913" y="188"/>
                  </a:lnTo>
                  <a:lnTo>
                    <a:pt x="3871" y="502"/>
                  </a:lnTo>
                  <a:lnTo>
                    <a:pt x="3766" y="691"/>
                  </a:lnTo>
                  <a:lnTo>
                    <a:pt x="3745" y="921"/>
                  </a:lnTo>
                  <a:lnTo>
                    <a:pt x="3662" y="1046"/>
                  </a:lnTo>
                  <a:lnTo>
                    <a:pt x="3411" y="1318"/>
                  </a:lnTo>
                  <a:lnTo>
                    <a:pt x="3327" y="1318"/>
                  </a:lnTo>
                  <a:lnTo>
                    <a:pt x="3222" y="1402"/>
                  </a:lnTo>
                  <a:lnTo>
                    <a:pt x="2992" y="1465"/>
                  </a:lnTo>
                  <a:lnTo>
                    <a:pt x="2825" y="1632"/>
                  </a:lnTo>
                  <a:lnTo>
                    <a:pt x="2783" y="1632"/>
                  </a:lnTo>
                  <a:lnTo>
                    <a:pt x="2553" y="1779"/>
                  </a:lnTo>
                  <a:lnTo>
                    <a:pt x="2406" y="1841"/>
                  </a:lnTo>
                  <a:lnTo>
                    <a:pt x="2344" y="1967"/>
                  </a:lnTo>
                  <a:lnTo>
                    <a:pt x="2072" y="2155"/>
                  </a:lnTo>
                  <a:lnTo>
                    <a:pt x="2155" y="2365"/>
                  </a:lnTo>
                  <a:lnTo>
                    <a:pt x="2155" y="2490"/>
                  </a:lnTo>
                  <a:lnTo>
                    <a:pt x="1925" y="2699"/>
                  </a:lnTo>
                  <a:lnTo>
                    <a:pt x="1758" y="3013"/>
                  </a:lnTo>
                  <a:lnTo>
                    <a:pt x="1758" y="3118"/>
                  </a:lnTo>
                  <a:lnTo>
                    <a:pt x="1862" y="3327"/>
                  </a:lnTo>
                  <a:lnTo>
                    <a:pt x="1779" y="3536"/>
                  </a:lnTo>
                  <a:lnTo>
                    <a:pt x="1841" y="3599"/>
                  </a:lnTo>
                  <a:lnTo>
                    <a:pt x="1883" y="3662"/>
                  </a:lnTo>
                  <a:lnTo>
                    <a:pt x="1862" y="3829"/>
                  </a:lnTo>
                  <a:lnTo>
                    <a:pt x="1507" y="4248"/>
                  </a:lnTo>
                  <a:lnTo>
                    <a:pt x="1444" y="4394"/>
                  </a:lnTo>
                  <a:lnTo>
                    <a:pt x="1297" y="4582"/>
                  </a:lnTo>
                  <a:lnTo>
                    <a:pt x="1109" y="4603"/>
                  </a:lnTo>
                  <a:lnTo>
                    <a:pt x="712" y="4959"/>
                  </a:lnTo>
                  <a:lnTo>
                    <a:pt x="147" y="5064"/>
                  </a:lnTo>
                  <a:lnTo>
                    <a:pt x="0" y="5273"/>
                  </a:lnTo>
                  <a:lnTo>
                    <a:pt x="2344" y="5294"/>
                  </a:lnTo>
                  <a:lnTo>
                    <a:pt x="2344" y="4792"/>
                  </a:lnTo>
                  <a:lnTo>
                    <a:pt x="2595" y="4603"/>
                  </a:lnTo>
                  <a:lnTo>
                    <a:pt x="2699" y="4457"/>
                  </a:lnTo>
                  <a:lnTo>
                    <a:pt x="2888" y="4352"/>
                  </a:lnTo>
                  <a:lnTo>
                    <a:pt x="3181" y="4289"/>
                  </a:lnTo>
                  <a:lnTo>
                    <a:pt x="3348" y="4289"/>
                  </a:lnTo>
                  <a:lnTo>
                    <a:pt x="3453" y="4248"/>
                  </a:lnTo>
                  <a:lnTo>
                    <a:pt x="3662" y="4248"/>
                  </a:lnTo>
                  <a:lnTo>
                    <a:pt x="3913" y="4185"/>
                  </a:lnTo>
                  <a:lnTo>
                    <a:pt x="4373" y="3934"/>
                  </a:lnTo>
                  <a:lnTo>
                    <a:pt x="5001" y="3557"/>
                  </a:lnTo>
                  <a:lnTo>
                    <a:pt x="5398" y="3306"/>
                  </a:lnTo>
                  <a:lnTo>
                    <a:pt x="5440" y="3181"/>
                  </a:lnTo>
                  <a:lnTo>
                    <a:pt x="5419" y="2992"/>
                  </a:lnTo>
                  <a:lnTo>
                    <a:pt x="5503" y="2867"/>
                  </a:lnTo>
                  <a:lnTo>
                    <a:pt x="5608" y="2762"/>
                  </a:lnTo>
                  <a:lnTo>
                    <a:pt x="5754" y="2553"/>
                  </a:lnTo>
                  <a:lnTo>
                    <a:pt x="5901" y="2511"/>
                  </a:lnTo>
                  <a:lnTo>
                    <a:pt x="6570" y="2511"/>
                  </a:lnTo>
                  <a:lnTo>
                    <a:pt x="6654" y="2406"/>
                  </a:lnTo>
                  <a:lnTo>
                    <a:pt x="6633" y="2365"/>
                  </a:lnTo>
                  <a:lnTo>
                    <a:pt x="6696" y="2197"/>
                  </a:lnTo>
                  <a:lnTo>
                    <a:pt x="6654" y="2176"/>
                  </a:lnTo>
                  <a:lnTo>
                    <a:pt x="6570" y="2155"/>
                  </a:lnTo>
                  <a:lnTo>
                    <a:pt x="6528" y="2093"/>
                  </a:lnTo>
                  <a:lnTo>
                    <a:pt x="6445" y="2093"/>
                  </a:lnTo>
                  <a:lnTo>
                    <a:pt x="6424" y="1967"/>
                  </a:lnTo>
                  <a:lnTo>
                    <a:pt x="6340" y="1821"/>
                  </a:lnTo>
                  <a:lnTo>
                    <a:pt x="6277" y="1360"/>
                  </a:lnTo>
                  <a:lnTo>
                    <a:pt x="6256" y="1297"/>
                  </a:lnTo>
                  <a:lnTo>
                    <a:pt x="6256" y="1046"/>
                  </a:lnTo>
                  <a:lnTo>
                    <a:pt x="6256" y="879"/>
                  </a:lnTo>
                  <a:lnTo>
                    <a:pt x="6235" y="837"/>
                  </a:lnTo>
                  <a:lnTo>
                    <a:pt x="6214" y="732"/>
                  </a:lnTo>
                  <a:lnTo>
                    <a:pt x="6152" y="628"/>
                  </a:lnTo>
                  <a:lnTo>
                    <a:pt x="6131" y="586"/>
                  </a:lnTo>
                  <a:lnTo>
                    <a:pt x="6068" y="502"/>
                  </a:lnTo>
                  <a:lnTo>
                    <a:pt x="6005" y="523"/>
                  </a:lnTo>
                  <a:lnTo>
                    <a:pt x="5691" y="502"/>
                  </a:lnTo>
                  <a:lnTo>
                    <a:pt x="5608" y="419"/>
                  </a:lnTo>
                  <a:lnTo>
                    <a:pt x="5587" y="314"/>
                  </a:lnTo>
                  <a:lnTo>
                    <a:pt x="5524" y="293"/>
                  </a:lnTo>
                  <a:lnTo>
                    <a:pt x="5419" y="398"/>
                  </a:lnTo>
                  <a:lnTo>
                    <a:pt x="5231" y="460"/>
                  </a:lnTo>
                  <a:lnTo>
                    <a:pt x="5064" y="398"/>
                  </a:lnTo>
                  <a:lnTo>
                    <a:pt x="4959" y="398"/>
                  </a:lnTo>
                  <a:lnTo>
                    <a:pt x="4854" y="460"/>
                  </a:lnTo>
                  <a:lnTo>
                    <a:pt x="4666" y="481"/>
                  </a:lnTo>
                  <a:lnTo>
                    <a:pt x="4541" y="460"/>
                  </a:lnTo>
                  <a:lnTo>
                    <a:pt x="4373" y="293"/>
                  </a:lnTo>
                  <a:lnTo>
                    <a:pt x="4331" y="251"/>
                  </a:lnTo>
                  <a:lnTo>
                    <a:pt x="4290" y="147"/>
                  </a:lnTo>
                  <a:lnTo>
                    <a:pt x="4290" y="84"/>
                  </a:lnTo>
                  <a:lnTo>
                    <a:pt x="4290" y="42"/>
                  </a:lnTo>
                  <a:lnTo>
                    <a:pt x="4269"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3" name="Google Shape;1003;p33"/>
            <p:cNvSpPr/>
            <p:nvPr/>
          </p:nvSpPr>
          <p:spPr>
            <a:xfrm>
              <a:off x="3450875" y="2834200"/>
              <a:ext cx="118775" cy="95225"/>
            </a:xfrm>
            <a:custGeom>
              <a:rect b="b" l="l" r="r" t="t"/>
              <a:pathLst>
                <a:path extrusionOk="0" h="3809" w="4751">
                  <a:moveTo>
                    <a:pt x="2407" y="1"/>
                  </a:moveTo>
                  <a:lnTo>
                    <a:pt x="2177" y="315"/>
                  </a:lnTo>
                  <a:lnTo>
                    <a:pt x="2177" y="524"/>
                  </a:lnTo>
                  <a:lnTo>
                    <a:pt x="2072" y="545"/>
                  </a:lnTo>
                  <a:lnTo>
                    <a:pt x="1675" y="754"/>
                  </a:lnTo>
                  <a:lnTo>
                    <a:pt x="1633" y="859"/>
                  </a:lnTo>
                  <a:lnTo>
                    <a:pt x="1466" y="942"/>
                  </a:lnTo>
                  <a:lnTo>
                    <a:pt x="1528" y="1089"/>
                  </a:lnTo>
                  <a:lnTo>
                    <a:pt x="1194" y="1612"/>
                  </a:lnTo>
                  <a:lnTo>
                    <a:pt x="1152" y="1779"/>
                  </a:lnTo>
                  <a:lnTo>
                    <a:pt x="901" y="2030"/>
                  </a:lnTo>
                  <a:lnTo>
                    <a:pt x="796" y="2093"/>
                  </a:lnTo>
                  <a:lnTo>
                    <a:pt x="671" y="2365"/>
                  </a:lnTo>
                  <a:lnTo>
                    <a:pt x="671" y="2470"/>
                  </a:lnTo>
                  <a:lnTo>
                    <a:pt x="461" y="2763"/>
                  </a:lnTo>
                  <a:lnTo>
                    <a:pt x="419" y="2847"/>
                  </a:lnTo>
                  <a:lnTo>
                    <a:pt x="503" y="2888"/>
                  </a:lnTo>
                  <a:lnTo>
                    <a:pt x="398" y="2930"/>
                  </a:lnTo>
                  <a:lnTo>
                    <a:pt x="210" y="3265"/>
                  </a:lnTo>
                  <a:lnTo>
                    <a:pt x="147" y="3286"/>
                  </a:lnTo>
                  <a:lnTo>
                    <a:pt x="64" y="3370"/>
                  </a:lnTo>
                  <a:lnTo>
                    <a:pt x="85" y="3495"/>
                  </a:lnTo>
                  <a:lnTo>
                    <a:pt x="1" y="3621"/>
                  </a:lnTo>
                  <a:lnTo>
                    <a:pt x="43" y="3809"/>
                  </a:lnTo>
                  <a:lnTo>
                    <a:pt x="2344" y="3809"/>
                  </a:lnTo>
                  <a:lnTo>
                    <a:pt x="2303" y="2742"/>
                  </a:lnTo>
                  <a:lnTo>
                    <a:pt x="2386" y="2575"/>
                  </a:lnTo>
                  <a:lnTo>
                    <a:pt x="2512" y="2512"/>
                  </a:lnTo>
                  <a:lnTo>
                    <a:pt x="2658" y="2470"/>
                  </a:lnTo>
                  <a:lnTo>
                    <a:pt x="2867" y="2470"/>
                  </a:lnTo>
                  <a:lnTo>
                    <a:pt x="2888" y="963"/>
                  </a:lnTo>
                  <a:lnTo>
                    <a:pt x="4709" y="984"/>
                  </a:lnTo>
                  <a:lnTo>
                    <a:pt x="4709" y="168"/>
                  </a:lnTo>
                  <a:lnTo>
                    <a:pt x="4751" y="22"/>
                  </a:lnTo>
                  <a:lnTo>
                    <a:pt x="2407"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4" name="Google Shape;1004;p33"/>
            <p:cNvSpPr/>
            <p:nvPr/>
          </p:nvSpPr>
          <p:spPr>
            <a:xfrm>
              <a:off x="3450375" y="2838400"/>
              <a:ext cx="170550" cy="187800"/>
            </a:xfrm>
            <a:custGeom>
              <a:rect b="b" l="l" r="r" t="t"/>
              <a:pathLst>
                <a:path extrusionOk="0" h="7512" w="6822">
                  <a:moveTo>
                    <a:pt x="4729" y="0"/>
                  </a:moveTo>
                  <a:lnTo>
                    <a:pt x="4729" y="816"/>
                  </a:lnTo>
                  <a:lnTo>
                    <a:pt x="2908" y="795"/>
                  </a:lnTo>
                  <a:lnTo>
                    <a:pt x="2887" y="2302"/>
                  </a:lnTo>
                  <a:lnTo>
                    <a:pt x="2678" y="2302"/>
                  </a:lnTo>
                  <a:lnTo>
                    <a:pt x="2532" y="2344"/>
                  </a:lnTo>
                  <a:lnTo>
                    <a:pt x="2406" y="2407"/>
                  </a:lnTo>
                  <a:lnTo>
                    <a:pt x="2323" y="2574"/>
                  </a:lnTo>
                  <a:lnTo>
                    <a:pt x="2364" y="3641"/>
                  </a:lnTo>
                  <a:lnTo>
                    <a:pt x="63" y="3641"/>
                  </a:lnTo>
                  <a:lnTo>
                    <a:pt x="63" y="3662"/>
                  </a:lnTo>
                  <a:lnTo>
                    <a:pt x="0" y="3808"/>
                  </a:lnTo>
                  <a:lnTo>
                    <a:pt x="0" y="4039"/>
                  </a:lnTo>
                  <a:lnTo>
                    <a:pt x="126" y="3871"/>
                  </a:lnTo>
                  <a:lnTo>
                    <a:pt x="188" y="4018"/>
                  </a:lnTo>
                  <a:lnTo>
                    <a:pt x="209" y="4039"/>
                  </a:lnTo>
                  <a:lnTo>
                    <a:pt x="293" y="3976"/>
                  </a:lnTo>
                  <a:lnTo>
                    <a:pt x="439" y="4248"/>
                  </a:lnTo>
                  <a:lnTo>
                    <a:pt x="398" y="4331"/>
                  </a:lnTo>
                  <a:lnTo>
                    <a:pt x="418" y="4436"/>
                  </a:lnTo>
                  <a:lnTo>
                    <a:pt x="398" y="4645"/>
                  </a:lnTo>
                  <a:lnTo>
                    <a:pt x="314" y="4645"/>
                  </a:lnTo>
                  <a:lnTo>
                    <a:pt x="230" y="4687"/>
                  </a:lnTo>
                  <a:lnTo>
                    <a:pt x="418" y="4917"/>
                  </a:lnTo>
                  <a:lnTo>
                    <a:pt x="523" y="5524"/>
                  </a:lnTo>
                  <a:lnTo>
                    <a:pt x="481" y="5943"/>
                  </a:lnTo>
                  <a:lnTo>
                    <a:pt x="335" y="6131"/>
                  </a:lnTo>
                  <a:lnTo>
                    <a:pt x="272" y="6487"/>
                  </a:lnTo>
                  <a:lnTo>
                    <a:pt x="209" y="6738"/>
                  </a:lnTo>
                  <a:lnTo>
                    <a:pt x="314" y="6654"/>
                  </a:lnTo>
                  <a:lnTo>
                    <a:pt x="398" y="6654"/>
                  </a:lnTo>
                  <a:lnTo>
                    <a:pt x="523" y="6549"/>
                  </a:lnTo>
                  <a:lnTo>
                    <a:pt x="837" y="6487"/>
                  </a:lnTo>
                  <a:lnTo>
                    <a:pt x="1130" y="6382"/>
                  </a:lnTo>
                  <a:lnTo>
                    <a:pt x="1235" y="6382"/>
                  </a:lnTo>
                  <a:lnTo>
                    <a:pt x="1486" y="6466"/>
                  </a:lnTo>
                  <a:lnTo>
                    <a:pt x="1653" y="6487"/>
                  </a:lnTo>
                  <a:lnTo>
                    <a:pt x="1779" y="6654"/>
                  </a:lnTo>
                  <a:lnTo>
                    <a:pt x="1779" y="6738"/>
                  </a:lnTo>
                  <a:lnTo>
                    <a:pt x="1862" y="6759"/>
                  </a:lnTo>
                  <a:lnTo>
                    <a:pt x="1946" y="6696"/>
                  </a:lnTo>
                  <a:lnTo>
                    <a:pt x="1988" y="6738"/>
                  </a:lnTo>
                  <a:lnTo>
                    <a:pt x="2071" y="6738"/>
                  </a:lnTo>
                  <a:lnTo>
                    <a:pt x="2113" y="6780"/>
                  </a:lnTo>
                  <a:lnTo>
                    <a:pt x="2155" y="6905"/>
                  </a:lnTo>
                  <a:lnTo>
                    <a:pt x="2281" y="7010"/>
                  </a:lnTo>
                  <a:lnTo>
                    <a:pt x="2281" y="7156"/>
                  </a:lnTo>
                  <a:lnTo>
                    <a:pt x="2406" y="7177"/>
                  </a:lnTo>
                  <a:lnTo>
                    <a:pt x="2427" y="7303"/>
                  </a:lnTo>
                  <a:lnTo>
                    <a:pt x="2532" y="7324"/>
                  </a:lnTo>
                  <a:lnTo>
                    <a:pt x="2699" y="7428"/>
                  </a:lnTo>
                  <a:lnTo>
                    <a:pt x="2720" y="7512"/>
                  </a:lnTo>
                  <a:lnTo>
                    <a:pt x="2846" y="7407"/>
                  </a:lnTo>
                  <a:lnTo>
                    <a:pt x="3034" y="7407"/>
                  </a:lnTo>
                  <a:lnTo>
                    <a:pt x="3097" y="7261"/>
                  </a:lnTo>
                  <a:lnTo>
                    <a:pt x="3097" y="7177"/>
                  </a:lnTo>
                  <a:lnTo>
                    <a:pt x="3097" y="6947"/>
                  </a:lnTo>
                  <a:lnTo>
                    <a:pt x="3264" y="6884"/>
                  </a:lnTo>
                  <a:lnTo>
                    <a:pt x="3411" y="6884"/>
                  </a:lnTo>
                  <a:lnTo>
                    <a:pt x="3431" y="7052"/>
                  </a:lnTo>
                  <a:lnTo>
                    <a:pt x="3515" y="7219"/>
                  </a:lnTo>
                  <a:lnTo>
                    <a:pt x="3578" y="7282"/>
                  </a:lnTo>
                  <a:lnTo>
                    <a:pt x="3724" y="6989"/>
                  </a:lnTo>
                  <a:lnTo>
                    <a:pt x="3996" y="6863"/>
                  </a:lnTo>
                  <a:lnTo>
                    <a:pt x="4143" y="6905"/>
                  </a:lnTo>
                  <a:lnTo>
                    <a:pt x="4164" y="7093"/>
                  </a:lnTo>
                  <a:lnTo>
                    <a:pt x="4206" y="7156"/>
                  </a:lnTo>
                  <a:lnTo>
                    <a:pt x="4310" y="7052"/>
                  </a:lnTo>
                  <a:lnTo>
                    <a:pt x="4394" y="7052"/>
                  </a:lnTo>
                  <a:lnTo>
                    <a:pt x="4457" y="7114"/>
                  </a:lnTo>
                  <a:lnTo>
                    <a:pt x="4520" y="7156"/>
                  </a:lnTo>
                  <a:lnTo>
                    <a:pt x="6570" y="7156"/>
                  </a:lnTo>
                  <a:lnTo>
                    <a:pt x="6758" y="6633"/>
                  </a:lnTo>
                  <a:lnTo>
                    <a:pt x="6570" y="6528"/>
                  </a:lnTo>
                  <a:lnTo>
                    <a:pt x="6131" y="1423"/>
                  </a:lnTo>
                  <a:lnTo>
                    <a:pt x="6821" y="1423"/>
                  </a:lnTo>
                  <a:lnTo>
                    <a:pt x="4729"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5" name="Google Shape;1005;p33"/>
            <p:cNvSpPr/>
            <p:nvPr/>
          </p:nvSpPr>
          <p:spPr>
            <a:xfrm>
              <a:off x="3518375" y="2873975"/>
              <a:ext cx="235400" cy="218150"/>
            </a:xfrm>
            <a:custGeom>
              <a:rect b="b" l="l" r="r" t="t"/>
              <a:pathLst>
                <a:path extrusionOk="0" h="8726" w="9416">
                  <a:moveTo>
                    <a:pt x="3411" y="0"/>
                  </a:moveTo>
                  <a:lnTo>
                    <a:pt x="3850" y="5105"/>
                  </a:lnTo>
                  <a:lnTo>
                    <a:pt x="4038" y="5210"/>
                  </a:lnTo>
                  <a:lnTo>
                    <a:pt x="3850" y="5733"/>
                  </a:lnTo>
                  <a:lnTo>
                    <a:pt x="1800" y="5733"/>
                  </a:lnTo>
                  <a:lnTo>
                    <a:pt x="1737" y="5691"/>
                  </a:lnTo>
                  <a:lnTo>
                    <a:pt x="1674" y="5629"/>
                  </a:lnTo>
                  <a:lnTo>
                    <a:pt x="1590" y="5629"/>
                  </a:lnTo>
                  <a:lnTo>
                    <a:pt x="1486" y="5733"/>
                  </a:lnTo>
                  <a:lnTo>
                    <a:pt x="1444" y="5670"/>
                  </a:lnTo>
                  <a:lnTo>
                    <a:pt x="1423" y="5482"/>
                  </a:lnTo>
                  <a:lnTo>
                    <a:pt x="1276" y="5440"/>
                  </a:lnTo>
                  <a:lnTo>
                    <a:pt x="1004" y="5566"/>
                  </a:lnTo>
                  <a:lnTo>
                    <a:pt x="858" y="5859"/>
                  </a:lnTo>
                  <a:lnTo>
                    <a:pt x="795" y="5796"/>
                  </a:lnTo>
                  <a:lnTo>
                    <a:pt x="711" y="5629"/>
                  </a:lnTo>
                  <a:lnTo>
                    <a:pt x="691" y="5461"/>
                  </a:lnTo>
                  <a:lnTo>
                    <a:pt x="544" y="5461"/>
                  </a:lnTo>
                  <a:lnTo>
                    <a:pt x="377" y="5524"/>
                  </a:lnTo>
                  <a:lnTo>
                    <a:pt x="377" y="5754"/>
                  </a:lnTo>
                  <a:lnTo>
                    <a:pt x="377" y="5838"/>
                  </a:lnTo>
                  <a:lnTo>
                    <a:pt x="314" y="5984"/>
                  </a:lnTo>
                  <a:lnTo>
                    <a:pt x="126" y="5984"/>
                  </a:lnTo>
                  <a:lnTo>
                    <a:pt x="0" y="6089"/>
                  </a:lnTo>
                  <a:lnTo>
                    <a:pt x="84" y="6173"/>
                  </a:lnTo>
                  <a:lnTo>
                    <a:pt x="84" y="6277"/>
                  </a:lnTo>
                  <a:lnTo>
                    <a:pt x="105" y="6361"/>
                  </a:lnTo>
                  <a:lnTo>
                    <a:pt x="63" y="6591"/>
                  </a:lnTo>
                  <a:lnTo>
                    <a:pt x="84" y="6675"/>
                  </a:lnTo>
                  <a:lnTo>
                    <a:pt x="209" y="6800"/>
                  </a:lnTo>
                  <a:lnTo>
                    <a:pt x="272" y="6926"/>
                  </a:lnTo>
                  <a:lnTo>
                    <a:pt x="335" y="7010"/>
                  </a:lnTo>
                  <a:lnTo>
                    <a:pt x="398" y="6989"/>
                  </a:lnTo>
                  <a:lnTo>
                    <a:pt x="481" y="7030"/>
                  </a:lnTo>
                  <a:lnTo>
                    <a:pt x="502" y="7114"/>
                  </a:lnTo>
                  <a:lnTo>
                    <a:pt x="586" y="7219"/>
                  </a:lnTo>
                  <a:lnTo>
                    <a:pt x="586" y="7261"/>
                  </a:lnTo>
                  <a:lnTo>
                    <a:pt x="523" y="7344"/>
                  </a:lnTo>
                  <a:lnTo>
                    <a:pt x="544" y="7428"/>
                  </a:lnTo>
                  <a:lnTo>
                    <a:pt x="691" y="7512"/>
                  </a:lnTo>
                  <a:lnTo>
                    <a:pt x="691" y="7616"/>
                  </a:lnTo>
                  <a:lnTo>
                    <a:pt x="649" y="7679"/>
                  </a:lnTo>
                  <a:lnTo>
                    <a:pt x="732" y="7721"/>
                  </a:lnTo>
                  <a:lnTo>
                    <a:pt x="837" y="7658"/>
                  </a:lnTo>
                  <a:lnTo>
                    <a:pt x="921" y="7679"/>
                  </a:lnTo>
                  <a:lnTo>
                    <a:pt x="1046" y="7784"/>
                  </a:lnTo>
                  <a:lnTo>
                    <a:pt x="1214" y="7784"/>
                  </a:lnTo>
                  <a:lnTo>
                    <a:pt x="1318" y="7721"/>
                  </a:lnTo>
                  <a:lnTo>
                    <a:pt x="1381" y="7679"/>
                  </a:lnTo>
                  <a:lnTo>
                    <a:pt x="1486" y="7533"/>
                  </a:lnTo>
                  <a:lnTo>
                    <a:pt x="1632" y="7533"/>
                  </a:lnTo>
                  <a:lnTo>
                    <a:pt x="1779" y="7616"/>
                  </a:lnTo>
                  <a:lnTo>
                    <a:pt x="1800" y="7554"/>
                  </a:lnTo>
                  <a:lnTo>
                    <a:pt x="1904" y="7533"/>
                  </a:lnTo>
                  <a:lnTo>
                    <a:pt x="1946" y="7574"/>
                  </a:lnTo>
                  <a:lnTo>
                    <a:pt x="2072" y="7679"/>
                  </a:lnTo>
                  <a:lnTo>
                    <a:pt x="2113" y="7826"/>
                  </a:lnTo>
                  <a:lnTo>
                    <a:pt x="2092" y="7972"/>
                  </a:lnTo>
                  <a:lnTo>
                    <a:pt x="2155" y="8035"/>
                  </a:lnTo>
                  <a:lnTo>
                    <a:pt x="2281" y="8056"/>
                  </a:lnTo>
                  <a:lnTo>
                    <a:pt x="2281" y="8098"/>
                  </a:lnTo>
                  <a:lnTo>
                    <a:pt x="2176" y="8265"/>
                  </a:lnTo>
                  <a:lnTo>
                    <a:pt x="2113" y="8411"/>
                  </a:lnTo>
                  <a:lnTo>
                    <a:pt x="2113" y="8411"/>
                  </a:lnTo>
                  <a:lnTo>
                    <a:pt x="2218" y="8390"/>
                  </a:lnTo>
                  <a:lnTo>
                    <a:pt x="2281" y="8307"/>
                  </a:lnTo>
                  <a:lnTo>
                    <a:pt x="2364" y="8307"/>
                  </a:lnTo>
                  <a:lnTo>
                    <a:pt x="2364" y="8411"/>
                  </a:lnTo>
                  <a:lnTo>
                    <a:pt x="2385" y="8495"/>
                  </a:lnTo>
                  <a:lnTo>
                    <a:pt x="2385" y="8558"/>
                  </a:lnTo>
                  <a:lnTo>
                    <a:pt x="2532" y="8579"/>
                  </a:lnTo>
                  <a:lnTo>
                    <a:pt x="2595" y="8621"/>
                  </a:lnTo>
                  <a:lnTo>
                    <a:pt x="2595" y="8704"/>
                  </a:lnTo>
                  <a:lnTo>
                    <a:pt x="2783" y="8600"/>
                  </a:lnTo>
                  <a:lnTo>
                    <a:pt x="2846" y="8600"/>
                  </a:lnTo>
                  <a:lnTo>
                    <a:pt x="2992" y="8683"/>
                  </a:lnTo>
                  <a:lnTo>
                    <a:pt x="3222" y="8683"/>
                  </a:lnTo>
                  <a:lnTo>
                    <a:pt x="3264" y="8662"/>
                  </a:lnTo>
                  <a:lnTo>
                    <a:pt x="3264" y="8600"/>
                  </a:lnTo>
                  <a:lnTo>
                    <a:pt x="3452" y="8558"/>
                  </a:lnTo>
                  <a:lnTo>
                    <a:pt x="3620" y="8579"/>
                  </a:lnTo>
                  <a:lnTo>
                    <a:pt x="3578" y="8621"/>
                  </a:lnTo>
                  <a:lnTo>
                    <a:pt x="3620" y="8683"/>
                  </a:lnTo>
                  <a:lnTo>
                    <a:pt x="3787" y="8725"/>
                  </a:lnTo>
                  <a:lnTo>
                    <a:pt x="3892" y="8579"/>
                  </a:lnTo>
                  <a:lnTo>
                    <a:pt x="3976" y="8516"/>
                  </a:lnTo>
                  <a:lnTo>
                    <a:pt x="3997" y="8390"/>
                  </a:lnTo>
                  <a:lnTo>
                    <a:pt x="3976" y="8307"/>
                  </a:lnTo>
                  <a:lnTo>
                    <a:pt x="3976" y="8181"/>
                  </a:lnTo>
                  <a:lnTo>
                    <a:pt x="4080" y="8160"/>
                  </a:lnTo>
                  <a:lnTo>
                    <a:pt x="4059" y="7993"/>
                  </a:lnTo>
                  <a:lnTo>
                    <a:pt x="4038" y="7888"/>
                  </a:lnTo>
                  <a:lnTo>
                    <a:pt x="4143" y="7826"/>
                  </a:lnTo>
                  <a:lnTo>
                    <a:pt x="4269" y="7679"/>
                  </a:lnTo>
                  <a:lnTo>
                    <a:pt x="4457" y="7407"/>
                  </a:lnTo>
                  <a:lnTo>
                    <a:pt x="4561" y="7219"/>
                  </a:lnTo>
                  <a:lnTo>
                    <a:pt x="4582" y="7135"/>
                  </a:lnTo>
                  <a:lnTo>
                    <a:pt x="4708" y="6926"/>
                  </a:lnTo>
                  <a:lnTo>
                    <a:pt x="4792" y="6905"/>
                  </a:lnTo>
                  <a:lnTo>
                    <a:pt x="4813" y="6821"/>
                  </a:lnTo>
                  <a:lnTo>
                    <a:pt x="4980" y="6800"/>
                  </a:lnTo>
                  <a:lnTo>
                    <a:pt x="5043" y="6821"/>
                  </a:lnTo>
                  <a:lnTo>
                    <a:pt x="5336" y="6738"/>
                  </a:lnTo>
                  <a:lnTo>
                    <a:pt x="5398" y="6612"/>
                  </a:lnTo>
                  <a:lnTo>
                    <a:pt x="5712" y="6403"/>
                  </a:lnTo>
                  <a:lnTo>
                    <a:pt x="6152" y="6173"/>
                  </a:lnTo>
                  <a:lnTo>
                    <a:pt x="6277" y="6047"/>
                  </a:lnTo>
                  <a:lnTo>
                    <a:pt x="6465" y="5942"/>
                  </a:lnTo>
                  <a:lnTo>
                    <a:pt x="6758" y="5901"/>
                  </a:lnTo>
                  <a:lnTo>
                    <a:pt x="6884" y="5880"/>
                  </a:lnTo>
                  <a:lnTo>
                    <a:pt x="7072" y="5942"/>
                  </a:lnTo>
                  <a:lnTo>
                    <a:pt x="7177" y="5942"/>
                  </a:lnTo>
                  <a:lnTo>
                    <a:pt x="7198" y="5984"/>
                  </a:lnTo>
                  <a:lnTo>
                    <a:pt x="7219" y="5963"/>
                  </a:lnTo>
                  <a:lnTo>
                    <a:pt x="7344" y="5984"/>
                  </a:lnTo>
                  <a:lnTo>
                    <a:pt x="7742" y="5963"/>
                  </a:lnTo>
                  <a:lnTo>
                    <a:pt x="7867" y="5963"/>
                  </a:lnTo>
                  <a:lnTo>
                    <a:pt x="8035" y="5880"/>
                  </a:lnTo>
                  <a:lnTo>
                    <a:pt x="8390" y="5880"/>
                  </a:lnTo>
                  <a:lnTo>
                    <a:pt x="8558" y="5775"/>
                  </a:lnTo>
                  <a:lnTo>
                    <a:pt x="8746" y="5775"/>
                  </a:lnTo>
                  <a:lnTo>
                    <a:pt x="8893" y="5670"/>
                  </a:lnTo>
                  <a:lnTo>
                    <a:pt x="9186" y="5524"/>
                  </a:lnTo>
                  <a:lnTo>
                    <a:pt x="9227" y="5377"/>
                  </a:lnTo>
                  <a:lnTo>
                    <a:pt x="9269" y="5210"/>
                  </a:lnTo>
                  <a:lnTo>
                    <a:pt x="9332" y="5126"/>
                  </a:lnTo>
                  <a:lnTo>
                    <a:pt x="9395" y="4624"/>
                  </a:lnTo>
                  <a:lnTo>
                    <a:pt x="9416" y="3494"/>
                  </a:lnTo>
                  <a:lnTo>
                    <a:pt x="9186" y="3578"/>
                  </a:lnTo>
                  <a:lnTo>
                    <a:pt x="8914" y="3599"/>
                  </a:lnTo>
                  <a:lnTo>
                    <a:pt x="8788" y="3557"/>
                  </a:lnTo>
                  <a:lnTo>
                    <a:pt x="8746" y="3473"/>
                  </a:lnTo>
                  <a:lnTo>
                    <a:pt x="8809" y="3285"/>
                  </a:lnTo>
                  <a:lnTo>
                    <a:pt x="8809" y="3180"/>
                  </a:lnTo>
                  <a:lnTo>
                    <a:pt x="8704" y="3118"/>
                  </a:lnTo>
                  <a:lnTo>
                    <a:pt x="8558" y="3055"/>
                  </a:lnTo>
                  <a:lnTo>
                    <a:pt x="8453" y="2929"/>
                  </a:lnTo>
                  <a:lnTo>
                    <a:pt x="8286" y="2867"/>
                  </a:lnTo>
                  <a:lnTo>
                    <a:pt x="8077" y="2867"/>
                  </a:lnTo>
                  <a:lnTo>
                    <a:pt x="7951" y="2762"/>
                  </a:lnTo>
                  <a:lnTo>
                    <a:pt x="7909" y="2511"/>
                  </a:lnTo>
                  <a:lnTo>
                    <a:pt x="4101"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6" name="Google Shape;1006;p33"/>
            <p:cNvSpPr/>
            <p:nvPr/>
          </p:nvSpPr>
          <p:spPr>
            <a:xfrm>
              <a:off x="3617750" y="3020950"/>
              <a:ext cx="108825" cy="79025"/>
            </a:xfrm>
            <a:custGeom>
              <a:rect b="b" l="l" r="r" t="t"/>
              <a:pathLst>
                <a:path extrusionOk="0" h="3161" w="4353">
                  <a:moveTo>
                    <a:pt x="2909" y="1"/>
                  </a:moveTo>
                  <a:lnTo>
                    <a:pt x="2783" y="22"/>
                  </a:lnTo>
                  <a:lnTo>
                    <a:pt x="2490" y="63"/>
                  </a:lnTo>
                  <a:lnTo>
                    <a:pt x="2302" y="168"/>
                  </a:lnTo>
                  <a:lnTo>
                    <a:pt x="2177" y="294"/>
                  </a:lnTo>
                  <a:lnTo>
                    <a:pt x="1737" y="524"/>
                  </a:lnTo>
                  <a:lnTo>
                    <a:pt x="1423" y="733"/>
                  </a:lnTo>
                  <a:lnTo>
                    <a:pt x="1361" y="859"/>
                  </a:lnTo>
                  <a:lnTo>
                    <a:pt x="1068" y="942"/>
                  </a:lnTo>
                  <a:lnTo>
                    <a:pt x="1005" y="921"/>
                  </a:lnTo>
                  <a:lnTo>
                    <a:pt x="838" y="942"/>
                  </a:lnTo>
                  <a:lnTo>
                    <a:pt x="817" y="1026"/>
                  </a:lnTo>
                  <a:lnTo>
                    <a:pt x="733" y="1047"/>
                  </a:lnTo>
                  <a:lnTo>
                    <a:pt x="607" y="1256"/>
                  </a:lnTo>
                  <a:lnTo>
                    <a:pt x="586" y="1340"/>
                  </a:lnTo>
                  <a:lnTo>
                    <a:pt x="482" y="1528"/>
                  </a:lnTo>
                  <a:lnTo>
                    <a:pt x="294" y="1800"/>
                  </a:lnTo>
                  <a:lnTo>
                    <a:pt x="168" y="1947"/>
                  </a:lnTo>
                  <a:lnTo>
                    <a:pt x="63" y="2009"/>
                  </a:lnTo>
                  <a:lnTo>
                    <a:pt x="84" y="2114"/>
                  </a:lnTo>
                  <a:lnTo>
                    <a:pt x="105" y="2281"/>
                  </a:lnTo>
                  <a:lnTo>
                    <a:pt x="1" y="2302"/>
                  </a:lnTo>
                  <a:lnTo>
                    <a:pt x="1" y="2428"/>
                  </a:lnTo>
                  <a:lnTo>
                    <a:pt x="22" y="2511"/>
                  </a:lnTo>
                  <a:lnTo>
                    <a:pt x="1" y="2637"/>
                  </a:lnTo>
                  <a:lnTo>
                    <a:pt x="22" y="2637"/>
                  </a:lnTo>
                  <a:lnTo>
                    <a:pt x="189" y="2783"/>
                  </a:lnTo>
                  <a:lnTo>
                    <a:pt x="398" y="2888"/>
                  </a:lnTo>
                  <a:lnTo>
                    <a:pt x="503" y="2888"/>
                  </a:lnTo>
                  <a:lnTo>
                    <a:pt x="545" y="2930"/>
                  </a:lnTo>
                  <a:lnTo>
                    <a:pt x="649" y="2930"/>
                  </a:lnTo>
                  <a:lnTo>
                    <a:pt x="754" y="2993"/>
                  </a:lnTo>
                  <a:lnTo>
                    <a:pt x="838" y="3097"/>
                  </a:lnTo>
                  <a:lnTo>
                    <a:pt x="1026" y="3160"/>
                  </a:lnTo>
                  <a:lnTo>
                    <a:pt x="1151" y="3139"/>
                  </a:lnTo>
                  <a:lnTo>
                    <a:pt x="1256" y="3055"/>
                  </a:lnTo>
                  <a:lnTo>
                    <a:pt x="1340" y="3055"/>
                  </a:lnTo>
                  <a:lnTo>
                    <a:pt x="1423" y="3139"/>
                  </a:lnTo>
                  <a:lnTo>
                    <a:pt x="1549" y="3139"/>
                  </a:lnTo>
                  <a:lnTo>
                    <a:pt x="1549" y="2993"/>
                  </a:lnTo>
                  <a:lnTo>
                    <a:pt x="1465" y="2825"/>
                  </a:lnTo>
                  <a:lnTo>
                    <a:pt x="1423" y="2783"/>
                  </a:lnTo>
                  <a:lnTo>
                    <a:pt x="1361" y="2595"/>
                  </a:lnTo>
                  <a:lnTo>
                    <a:pt x="1382" y="2470"/>
                  </a:lnTo>
                  <a:lnTo>
                    <a:pt x="1591" y="2428"/>
                  </a:lnTo>
                  <a:lnTo>
                    <a:pt x="2365" y="2428"/>
                  </a:lnTo>
                  <a:lnTo>
                    <a:pt x="2574" y="2386"/>
                  </a:lnTo>
                  <a:lnTo>
                    <a:pt x="2721" y="2386"/>
                  </a:lnTo>
                  <a:lnTo>
                    <a:pt x="2846" y="2323"/>
                  </a:lnTo>
                  <a:lnTo>
                    <a:pt x="2930" y="2323"/>
                  </a:lnTo>
                  <a:lnTo>
                    <a:pt x="3537" y="2491"/>
                  </a:lnTo>
                  <a:lnTo>
                    <a:pt x="3558" y="2428"/>
                  </a:lnTo>
                  <a:lnTo>
                    <a:pt x="3683" y="2386"/>
                  </a:lnTo>
                  <a:lnTo>
                    <a:pt x="3683" y="2281"/>
                  </a:lnTo>
                  <a:lnTo>
                    <a:pt x="3767" y="2198"/>
                  </a:lnTo>
                  <a:lnTo>
                    <a:pt x="3767" y="2093"/>
                  </a:lnTo>
                  <a:lnTo>
                    <a:pt x="3871" y="2051"/>
                  </a:lnTo>
                  <a:lnTo>
                    <a:pt x="3955" y="2072"/>
                  </a:lnTo>
                  <a:lnTo>
                    <a:pt x="4143" y="1967"/>
                  </a:lnTo>
                  <a:lnTo>
                    <a:pt x="4206" y="1967"/>
                  </a:lnTo>
                  <a:lnTo>
                    <a:pt x="4353" y="1800"/>
                  </a:lnTo>
                  <a:lnTo>
                    <a:pt x="4353" y="1737"/>
                  </a:lnTo>
                  <a:lnTo>
                    <a:pt x="4311" y="1737"/>
                  </a:lnTo>
                  <a:lnTo>
                    <a:pt x="4185" y="1570"/>
                  </a:lnTo>
                  <a:lnTo>
                    <a:pt x="4248" y="1465"/>
                  </a:lnTo>
                  <a:lnTo>
                    <a:pt x="4248" y="1361"/>
                  </a:lnTo>
                  <a:lnTo>
                    <a:pt x="4185" y="1319"/>
                  </a:lnTo>
                  <a:lnTo>
                    <a:pt x="4185" y="1256"/>
                  </a:lnTo>
                  <a:lnTo>
                    <a:pt x="4102" y="1214"/>
                  </a:lnTo>
                  <a:lnTo>
                    <a:pt x="3871" y="1340"/>
                  </a:lnTo>
                  <a:lnTo>
                    <a:pt x="3662" y="1214"/>
                  </a:lnTo>
                  <a:lnTo>
                    <a:pt x="3662" y="963"/>
                  </a:lnTo>
                  <a:lnTo>
                    <a:pt x="3118" y="607"/>
                  </a:lnTo>
                  <a:lnTo>
                    <a:pt x="3118" y="419"/>
                  </a:lnTo>
                  <a:lnTo>
                    <a:pt x="3202" y="314"/>
                  </a:lnTo>
                  <a:lnTo>
                    <a:pt x="3202" y="168"/>
                  </a:lnTo>
                  <a:lnTo>
                    <a:pt x="3223" y="105"/>
                  </a:lnTo>
                  <a:lnTo>
                    <a:pt x="3202" y="63"/>
                  </a:lnTo>
                  <a:lnTo>
                    <a:pt x="3097" y="63"/>
                  </a:lnTo>
                  <a:lnTo>
                    <a:pt x="2909"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7" name="Google Shape;1007;p33"/>
            <p:cNvSpPr/>
            <p:nvPr/>
          </p:nvSpPr>
          <p:spPr>
            <a:xfrm>
              <a:off x="3442525" y="2997925"/>
              <a:ext cx="93125" cy="68050"/>
            </a:xfrm>
            <a:custGeom>
              <a:rect b="b" l="l" r="r" t="t"/>
              <a:pathLst>
                <a:path extrusionOk="0" h="2722" w="3725">
                  <a:moveTo>
                    <a:pt x="1444" y="1"/>
                  </a:moveTo>
                  <a:lnTo>
                    <a:pt x="1151" y="106"/>
                  </a:lnTo>
                  <a:lnTo>
                    <a:pt x="837" y="168"/>
                  </a:lnTo>
                  <a:lnTo>
                    <a:pt x="712" y="273"/>
                  </a:lnTo>
                  <a:lnTo>
                    <a:pt x="628" y="273"/>
                  </a:lnTo>
                  <a:lnTo>
                    <a:pt x="523" y="357"/>
                  </a:lnTo>
                  <a:lnTo>
                    <a:pt x="502" y="524"/>
                  </a:lnTo>
                  <a:lnTo>
                    <a:pt x="377" y="817"/>
                  </a:lnTo>
                  <a:lnTo>
                    <a:pt x="0" y="1131"/>
                  </a:lnTo>
                  <a:lnTo>
                    <a:pt x="188" y="1298"/>
                  </a:lnTo>
                  <a:lnTo>
                    <a:pt x="314" y="1528"/>
                  </a:lnTo>
                  <a:lnTo>
                    <a:pt x="419" y="1528"/>
                  </a:lnTo>
                  <a:lnTo>
                    <a:pt x="419" y="1654"/>
                  </a:lnTo>
                  <a:lnTo>
                    <a:pt x="398" y="1654"/>
                  </a:lnTo>
                  <a:lnTo>
                    <a:pt x="523" y="1759"/>
                  </a:lnTo>
                  <a:lnTo>
                    <a:pt x="440" y="1821"/>
                  </a:lnTo>
                  <a:lnTo>
                    <a:pt x="481" y="1863"/>
                  </a:lnTo>
                  <a:lnTo>
                    <a:pt x="732" y="1863"/>
                  </a:lnTo>
                  <a:lnTo>
                    <a:pt x="795" y="1842"/>
                  </a:lnTo>
                  <a:lnTo>
                    <a:pt x="900" y="1842"/>
                  </a:lnTo>
                  <a:lnTo>
                    <a:pt x="1109" y="1675"/>
                  </a:lnTo>
                  <a:lnTo>
                    <a:pt x="1256" y="1612"/>
                  </a:lnTo>
                  <a:lnTo>
                    <a:pt x="1360" y="1633"/>
                  </a:lnTo>
                  <a:lnTo>
                    <a:pt x="1486" y="1633"/>
                  </a:lnTo>
                  <a:lnTo>
                    <a:pt x="1674" y="1759"/>
                  </a:lnTo>
                  <a:lnTo>
                    <a:pt x="1779" y="1759"/>
                  </a:lnTo>
                  <a:lnTo>
                    <a:pt x="2051" y="1926"/>
                  </a:lnTo>
                  <a:lnTo>
                    <a:pt x="2093" y="1884"/>
                  </a:lnTo>
                  <a:lnTo>
                    <a:pt x="2155" y="1968"/>
                  </a:lnTo>
                  <a:lnTo>
                    <a:pt x="2093" y="2052"/>
                  </a:lnTo>
                  <a:lnTo>
                    <a:pt x="1967" y="2052"/>
                  </a:lnTo>
                  <a:lnTo>
                    <a:pt x="1779" y="1968"/>
                  </a:lnTo>
                  <a:lnTo>
                    <a:pt x="1632" y="1926"/>
                  </a:lnTo>
                  <a:lnTo>
                    <a:pt x="1528" y="1926"/>
                  </a:lnTo>
                  <a:lnTo>
                    <a:pt x="1381" y="1821"/>
                  </a:lnTo>
                  <a:lnTo>
                    <a:pt x="1318" y="1842"/>
                  </a:lnTo>
                  <a:lnTo>
                    <a:pt x="1235" y="1926"/>
                  </a:lnTo>
                  <a:lnTo>
                    <a:pt x="1214" y="1884"/>
                  </a:lnTo>
                  <a:lnTo>
                    <a:pt x="1130" y="1863"/>
                  </a:lnTo>
                  <a:lnTo>
                    <a:pt x="1005" y="1947"/>
                  </a:lnTo>
                  <a:lnTo>
                    <a:pt x="900" y="1968"/>
                  </a:lnTo>
                  <a:lnTo>
                    <a:pt x="795" y="2093"/>
                  </a:lnTo>
                  <a:lnTo>
                    <a:pt x="419" y="2093"/>
                  </a:lnTo>
                  <a:lnTo>
                    <a:pt x="377" y="2156"/>
                  </a:lnTo>
                  <a:lnTo>
                    <a:pt x="377" y="2282"/>
                  </a:lnTo>
                  <a:lnTo>
                    <a:pt x="314" y="2344"/>
                  </a:lnTo>
                  <a:lnTo>
                    <a:pt x="335" y="2386"/>
                  </a:lnTo>
                  <a:lnTo>
                    <a:pt x="481" y="2303"/>
                  </a:lnTo>
                  <a:lnTo>
                    <a:pt x="691" y="2386"/>
                  </a:lnTo>
                  <a:lnTo>
                    <a:pt x="544" y="2470"/>
                  </a:lnTo>
                  <a:lnTo>
                    <a:pt x="502" y="2449"/>
                  </a:lnTo>
                  <a:lnTo>
                    <a:pt x="398" y="2407"/>
                  </a:lnTo>
                  <a:lnTo>
                    <a:pt x="398" y="2407"/>
                  </a:lnTo>
                  <a:lnTo>
                    <a:pt x="440" y="2470"/>
                  </a:lnTo>
                  <a:lnTo>
                    <a:pt x="419" y="2575"/>
                  </a:lnTo>
                  <a:lnTo>
                    <a:pt x="586" y="2616"/>
                  </a:lnTo>
                  <a:lnTo>
                    <a:pt x="753" y="2512"/>
                  </a:lnTo>
                  <a:lnTo>
                    <a:pt x="1151" y="2554"/>
                  </a:lnTo>
                  <a:lnTo>
                    <a:pt x="1256" y="2407"/>
                  </a:lnTo>
                  <a:lnTo>
                    <a:pt x="1465" y="2344"/>
                  </a:lnTo>
                  <a:lnTo>
                    <a:pt x="1988" y="2344"/>
                  </a:lnTo>
                  <a:lnTo>
                    <a:pt x="2113" y="2386"/>
                  </a:lnTo>
                  <a:lnTo>
                    <a:pt x="2113" y="2365"/>
                  </a:lnTo>
                  <a:lnTo>
                    <a:pt x="2260" y="2344"/>
                  </a:lnTo>
                  <a:lnTo>
                    <a:pt x="2595" y="2365"/>
                  </a:lnTo>
                  <a:lnTo>
                    <a:pt x="2825" y="2470"/>
                  </a:lnTo>
                  <a:lnTo>
                    <a:pt x="2929" y="2554"/>
                  </a:lnTo>
                  <a:lnTo>
                    <a:pt x="3118" y="2554"/>
                  </a:lnTo>
                  <a:lnTo>
                    <a:pt x="3306" y="2616"/>
                  </a:lnTo>
                  <a:lnTo>
                    <a:pt x="3411" y="2554"/>
                  </a:lnTo>
                  <a:lnTo>
                    <a:pt x="3515" y="2575"/>
                  </a:lnTo>
                  <a:lnTo>
                    <a:pt x="3557" y="2616"/>
                  </a:lnTo>
                  <a:lnTo>
                    <a:pt x="3683" y="2616"/>
                  </a:lnTo>
                  <a:lnTo>
                    <a:pt x="3683" y="2721"/>
                  </a:lnTo>
                  <a:lnTo>
                    <a:pt x="3725" y="2658"/>
                  </a:lnTo>
                  <a:lnTo>
                    <a:pt x="3725" y="2554"/>
                  </a:lnTo>
                  <a:lnTo>
                    <a:pt x="3578" y="2470"/>
                  </a:lnTo>
                  <a:lnTo>
                    <a:pt x="3557" y="2386"/>
                  </a:lnTo>
                  <a:lnTo>
                    <a:pt x="3620" y="2303"/>
                  </a:lnTo>
                  <a:lnTo>
                    <a:pt x="3620" y="2261"/>
                  </a:lnTo>
                  <a:lnTo>
                    <a:pt x="3536" y="2156"/>
                  </a:lnTo>
                  <a:lnTo>
                    <a:pt x="3515" y="2072"/>
                  </a:lnTo>
                  <a:lnTo>
                    <a:pt x="3432" y="2031"/>
                  </a:lnTo>
                  <a:lnTo>
                    <a:pt x="3369" y="2052"/>
                  </a:lnTo>
                  <a:lnTo>
                    <a:pt x="3306" y="1968"/>
                  </a:lnTo>
                  <a:lnTo>
                    <a:pt x="3243" y="1842"/>
                  </a:lnTo>
                  <a:lnTo>
                    <a:pt x="3118" y="1717"/>
                  </a:lnTo>
                  <a:lnTo>
                    <a:pt x="3097" y="1633"/>
                  </a:lnTo>
                  <a:lnTo>
                    <a:pt x="3139" y="1403"/>
                  </a:lnTo>
                  <a:lnTo>
                    <a:pt x="3118" y="1319"/>
                  </a:lnTo>
                  <a:lnTo>
                    <a:pt x="3118" y="1215"/>
                  </a:lnTo>
                  <a:lnTo>
                    <a:pt x="3034" y="1131"/>
                  </a:lnTo>
                  <a:lnTo>
                    <a:pt x="3013" y="1047"/>
                  </a:lnTo>
                  <a:lnTo>
                    <a:pt x="2846" y="943"/>
                  </a:lnTo>
                  <a:lnTo>
                    <a:pt x="2741" y="922"/>
                  </a:lnTo>
                  <a:lnTo>
                    <a:pt x="2720" y="796"/>
                  </a:lnTo>
                  <a:lnTo>
                    <a:pt x="2595" y="775"/>
                  </a:lnTo>
                  <a:lnTo>
                    <a:pt x="2595" y="629"/>
                  </a:lnTo>
                  <a:lnTo>
                    <a:pt x="2469" y="524"/>
                  </a:lnTo>
                  <a:lnTo>
                    <a:pt x="2427" y="399"/>
                  </a:lnTo>
                  <a:lnTo>
                    <a:pt x="2385" y="357"/>
                  </a:lnTo>
                  <a:lnTo>
                    <a:pt x="2302" y="357"/>
                  </a:lnTo>
                  <a:lnTo>
                    <a:pt x="2260" y="315"/>
                  </a:lnTo>
                  <a:lnTo>
                    <a:pt x="2176" y="378"/>
                  </a:lnTo>
                  <a:lnTo>
                    <a:pt x="2093" y="357"/>
                  </a:lnTo>
                  <a:lnTo>
                    <a:pt x="2093" y="273"/>
                  </a:lnTo>
                  <a:lnTo>
                    <a:pt x="1967" y="106"/>
                  </a:lnTo>
                  <a:lnTo>
                    <a:pt x="1800" y="85"/>
                  </a:lnTo>
                  <a:lnTo>
                    <a:pt x="1549"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8" name="Google Shape;1008;p33"/>
            <p:cNvSpPr/>
            <p:nvPr/>
          </p:nvSpPr>
          <p:spPr>
            <a:xfrm>
              <a:off x="3452975" y="3056525"/>
              <a:ext cx="44500" cy="26700"/>
            </a:xfrm>
            <a:custGeom>
              <a:rect b="b" l="l" r="r" t="t"/>
              <a:pathLst>
                <a:path extrusionOk="0" h="1068" w="1780">
                  <a:moveTo>
                    <a:pt x="1047" y="0"/>
                  </a:moveTo>
                  <a:lnTo>
                    <a:pt x="838" y="63"/>
                  </a:lnTo>
                  <a:lnTo>
                    <a:pt x="733" y="210"/>
                  </a:lnTo>
                  <a:lnTo>
                    <a:pt x="335" y="168"/>
                  </a:lnTo>
                  <a:lnTo>
                    <a:pt x="168" y="272"/>
                  </a:lnTo>
                  <a:lnTo>
                    <a:pt x="1" y="231"/>
                  </a:lnTo>
                  <a:lnTo>
                    <a:pt x="1" y="231"/>
                  </a:lnTo>
                  <a:lnTo>
                    <a:pt x="63" y="314"/>
                  </a:lnTo>
                  <a:lnTo>
                    <a:pt x="273" y="335"/>
                  </a:lnTo>
                  <a:lnTo>
                    <a:pt x="335" y="335"/>
                  </a:lnTo>
                  <a:lnTo>
                    <a:pt x="231" y="419"/>
                  </a:lnTo>
                  <a:lnTo>
                    <a:pt x="335" y="524"/>
                  </a:lnTo>
                  <a:lnTo>
                    <a:pt x="440" y="524"/>
                  </a:lnTo>
                  <a:lnTo>
                    <a:pt x="482" y="586"/>
                  </a:lnTo>
                  <a:lnTo>
                    <a:pt x="545" y="586"/>
                  </a:lnTo>
                  <a:lnTo>
                    <a:pt x="691" y="544"/>
                  </a:lnTo>
                  <a:lnTo>
                    <a:pt x="838" y="524"/>
                  </a:lnTo>
                  <a:lnTo>
                    <a:pt x="1005" y="586"/>
                  </a:lnTo>
                  <a:lnTo>
                    <a:pt x="942" y="649"/>
                  </a:lnTo>
                  <a:lnTo>
                    <a:pt x="649" y="649"/>
                  </a:lnTo>
                  <a:lnTo>
                    <a:pt x="691" y="691"/>
                  </a:lnTo>
                  <a:lnTo>
                    <a:pt x="796" y="691"/>
                  </a:lnTo>
                  <a:lnTo>
                    <a:pt x="838" y="754"/>
                  </a:lnTo>
                  <a:lnTo>
                    <a:pt x="817" y="796"/>
                  </a:lnTo>
                  <a:lnTo>
                    <a:pt x="859" y="796"/>
                  </a:lnTo>
                  <a:lnTo>
                    <a:pt x="733" y="963"/>
                  </a:lnTo>
                  <a:lnTo>
                    <a:pt x="963" y="942"/>
                  </a:lnTo>
                  <a:lnTo>
                    <a:pt x="963" y="1047"/>
                  </a:lnTo>
                  <a:lnTo>
                    <a:pt x="1005" y="1068"/>
                  </a:lnTo>
                  <a:lnTo>
                    <a:pt x="1131" y="1047"/>
                  </a:lnTo>
                  <a:lnTo>
                    <a:pt x="1214" y="879"/>
                  </a:lnTo>
                  <a:lnTo>
                    <a:pt x="1319" y="858"/>
                  </a:lnTo>
                  <a:lnTo>
                    <a:pt x="1465" y="775"/>
                  </a:lnTo>
                  <a:lnTo>
                    <a:pt x="1675" y="733"/>
                  </a:lnTo>
                  <a:lnTo>
                    <a:pt x="1758" y="670"/>
                  </a:lnTo>
                  <a:lnTo>
                    <a:pt x="1779" y="565"/>
                  </a:lnTo>
                  <a:lnTo>
                    <a:pt x="1695" y="482"/>
                  </a:lnTo>
                  <a:lnTo>
                    <a:pt x="1695" y="314"/>
                  </a:lnTo>
                  <a:lnTo>
                    <a:pt x="1737" y="210"/>
                  </a:lnTo>
                  <a:lnTo>
                    <a:pt x="1695" y="42"/>
                  </a:lnTo>
                  <a:lnTo>
                    <a:pt x="1570"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009" name="Google Shape;1009;p33"/>
            <p:cNvGrpSpPr/>
            <p:nvPr/>
          </p:nvGrpSpPr>
          <p:grpSpPr>
            <a:xfrm>
              <a:off x="3450375" y="3038225"/>
              <a:ext cx="132875" cy="99400"/>
              <a:chOff x="3450375" y="3038225"/>
              <a:chExt cx="132875" cy="99400"/>
            </a:xfrm>
          </p:grpSpPr>
          <p:sp>
            <p:nvSpPr>
              <p:cNvPr id="1010" name="Google Shape;1010;p33"/>
              <p:cNvSpPr/>
              <p:nvPr/>
            </p:nvSpPr>
            <p:spPr>
              <a:xfrm>
                <a:off x="3450375" y="3038225"/>
                <a:ext cx="46050" cy="13625"/>
              </a:xfrm>
              <a:custGeom>
                <a:rect b="b" l="l" r="r" t="t"/>
                <a:pathLst>
                  <a:path extrusionOk="0" h="545" w="1842">
                    <a:moveTo>
                      <a:pt x="942" y="0"/>
                    </a:moveTo>
                    <a:lnTo>
                      <a:pt x="795" y="63"/>
                    </a:lnTo>
                    <a:lnTo>
                      <a:pt x="586" y="230"/>
                    </a:lnTo>
                    <a:lnTo>
                      <a:pt x="481" y="230"/>
                    </a:lnTo>
                    <a:lnTo>
                      <a:pt x="418" y="251"/>
                    </a:lnTo>
                    <a:lnTo>
                      <a:pt x="167" y="251"/>
                    </a:lnTo>
                    <a:lnTo>
                      <a:pt x="188" y="335"/>
                    </a:lnTo>
                    <a:lnTo>
                      <a:pt x="314" y="419"/>
                    </a:lnTo>
                    <a:lnTo>
                      <a:pt x="439" y="377"/>
                    </a:lnTo>
                    <a:lnTo>
                      <a:pt x="439" y="377"/>
                    </a:lnTo>
                    <a:lnTo>
                      <a:pt x="377" y="460"/>
                    </a:lnTo>
                    <a:lnTo>
                      <a:pt x="209" y="460"/>
                    </a:lnTo>
                    <a:lnTo>
                      <a:pt x="105" y="314"/>
                    </a:lnTo>
                    <a:lnTo>
                      <a:pt x="0" y="419"/>
                    </a:lnTo>
                    <a:lnTo>
                      <a:pt x="63" y="481"/>
                    </a:lnTo>
                    <a:lnTo>
                      <a:pt x="63" y="544"/>
                    </a:lnTo>
                    <a:lnTo>
                      <a:pt x="105" y="481"/>
                    </a:lnTo>
                    <a:lnTo>
                      <a:pt x="481" y="481"/>
                    </a:lnTo>
                    <a:lnTo>
                      <a:pt x="586" y="356"/>
                    </a:lnTo>
                    <a:lnTo>
                      <a:pt x="691" y="335"/>
                    </a:lnTo>
                    <a:lnTo>
                      <a:pt x="816" y="251"/>
                    </a:lnTo>
                    <a:lnTo>
                      <a:pt x="900" y="272"/>
                    </a:lnTo>
                    <a:lnTo>
                      <a:pt x="921" y="314"/>
                    </a:lnTo>
                    <a:lnTo>
                      <a:pt x="1004" y="230"/>
                    </a:lnTo>
                    <a:lnTo>
                      <a:pt x="1067" y="209"/>
                    </a:lnTo>
                    <a:lnTo>
                      <a:pt x="1214" y="314"/>
                    </a:lnTo>
                    <a:lnTo>
                      <a:pt x="1318" y="314"/>
                    </a:lnTo>
                    <a:lnTo>
                      <a:pt x="1465" y="356"/>
                    </a:lnTo>
                    <a:lnTo>
                      <a:pt x="1653" y="440"/>
                    </a:lnTo>
                    <a:lnTo>
                      <a:pt x="1779" y="440"/>
                    </a:lnTo>
                    <a:lnTo>
                      <a:pt x="1841" y="356"/>
                    </a:lnTo>
                    <a:lnTo>
                      <a:pt x="1779" y="272"/>
                    </a:lnTo>
                    <a:lnTo>
                      <a:pt x="1737" y="314"/>
                    </a:lnTo>
                    <a:lnTo>
                      <a:pt x="1465" y="147"/>
                    </a:lnTo>
                    <a:lnTo>
                      <a:pt x="1360" y="147"/>
                    </a:lnTo>
                    <a:lnTo>
                      <a:pt x="1172" y="21"/>
                    </a:lnTo>
                    <a:lnTo>
                      <a:pt x="1046" y="21"/>
                    </a:lnTo>
                    <a:lnTo>
                      <a:pt x="942"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1" name="Google Shape;1011;p33"/>
              <p:cNvSpPr/>
              <p:nvPr/>
            </p:nvSpPr>
            <p:spPr>
              <a:xfrm>
                <a:off x="3481225" y="3056525"/>
                <a:ext cx="102025" cy="81100"/>
              </a:xfrm>
              <a:custGeom>
                <a:rect b="b" l="l" r="r" t="t"/>
                <a:pathLst>
                  <a:path extrusionOk="0" h="3244" w="4081">
                    <a:moveTo>
                      <a:pt x="712" y="0"/>
                    </a:moveTo>
                    <a:lnTo>
                      <a:pt x="565" y="21"/>
                    </a:lnTo>
                    <a:lnTo>
                      <a:pt x="565" y="42"/>
                    </a:lnTo>
                    <a:lnTo>
                      <a:pt x="607" y="210"/>
                    </a:lnTo>
                    <a:lnTo>
                      <a:pt x="565" y="314"/>
                    </a:lnTo>
                    <a:lnTo>
                      <a:pt x="565" y="482"/>
                    </a:lnTo>
                    <a:lnTo>
                      <a:pt x="649" y="565"/>
                    </a:lnTo>
                    <a:lnTo>
                      <a:pt x="628" y="670"/>
                    </a:lnTo>
                    <a:lnTo>
                      <a:pt x="545" y="733"/>
                    </a:lnTo>
                    <a:lnTo>
                      <a:pt x="335" y="775"/>
                    </a:lnTo>
                    <a:lnTo>
                      <a:pt x="189" y="858"/>
                    </a:lnTo>
                    <a:lnTo>
                      <a:pt x="84" y="879"/>
                    </a:lnTo>
                    <a:lnTo>
                      <a:pt x="1" y="1046"/>
                    </a:lnTo>
                    <a:lnTo>
                      <a:pt x="21" y="1005"/>
                    </a:lnTo>
                    <a:lnTo>
                      <a:pt x="105" y="1109"/>
                    </a:lnTo>
                    <a:lnTo>
                      <a:pt x="42" y="1319"/>
                    </a:lnTo>
                    <a:lnTo>
                      <a:pt x="189" y="1507"/>
                    </a:lnTo>
                    <a:lnTo>
                      <a:pt x="314" y="1528"/>
                    </a:lnTo>
                    <a:lnTo>
                      <a:pt x="398" y="1570"/>
                    </a:lnTo>
                    <a:lnTo>
                      <a:pt x="440" y="1486"/>
                    </a:lnTo>
                    <a:lnTo>
                      <a:pt x="545" y="1528"/>
                    </a:lnTo>
                    <a:lnTo>
                      <a:pt x="503" y="1570"/>
                    </a:lnTo>
                    <a:lnTo>
                      <a:pt x="503" y="1674"/>
                    </a:lnTo>
                    <a:lnTo>
                      <a:pt x="545" y="1716"/>
                    </a:lnTo>
                    <a:lnTo>
                      <a:pt x="670" y="1716"/>
                    </a:lnTo>
                    <a:lnTo>
                      <a:pt x="733" y="1904"/>
                    </a:lnTo>
                    <a:lnTo>
                      <a:pt x="879" y="1988"/>
                    </a:lnTo>
                    <a:lnTo>
                      <a:pt x="963" y="2051"/>
                    </a:lnTo>
                    <a:lnTo>
                      <a:pt x="1047" y="2030"/>
                    </a:lnTo>
                    <a:lnTo>
                      <a:pt x="1235" y="1946"/>
                    </a:lnTo>
                    <a:lnTo>
                      <a:pt x="1235" y="1884"/>
                    </a:lnTo>
                    <a:lnTo>
                      <a:pt x="1381" y="1716"/>
                    </a:lnTo>
                    <a:lnTo>
                      <a:pt x="1486" y="1632"/>
                    </a:lnTo>
                    <a:lnTo>
                      <a:pt x="1612" y="1570"/>
                    </a:lnTo>
                    <a:lnTo>
                      <a:pt x="2114" y="1570"/>
                    </a:lnTo>
                    <a:lnTo>
                      <a:pt x="2197" y="1716"/>
                    </a:lnTo>
                    <a:lnTo>
                      <a:pt x="2239" y="1821"/>
                    </a:lnTo>
                    <a:lnTo>
                      <a:pt x="2407" y="2093"/>
                    </a:lnTo>
                    <a:lnTo>
                      <a:pt x="2386" y="2156"/>
                    </a:lnTo>
                    <a:lnTo>
                      <a:pt x="2490" y="2260"/>
                    </a:lnTo>
                    <a:lnTo>
                      <a:pt x="2490" y="2365"/>
                    </a:lnTo>
                    <a:lnTo>
                      <a:pt x="2407" y="2407"/>
                    </a:lnTo>
                    <a:lnTo>
                      <a:pt x="2407" y="2511"/>
                    </a:lnTo>
                    <a:lnTo>
                      <a:pt x="2449" y="2532"/>
                    </a:lnTo>
                    <a:lnTo>
                      <a:pt x="2449" y="2574"/>
                    </a:lnTo>
                    <a:lnTo>
                      <a:pt x="2595" y="2532"/>
                    </a:lnTo>
                    <a:lnTo>
                      <a:pt x="2637" y="2532"/>
                    </a:lnTo>
                    <a:lnTo>
                      <a:pt x="2867" y="2449"/>
                    </a:lnTo>
                    <a:lnTo>
                      <a:pt x="3014" y="2511"/>
                    </a:lnTo>
                    <a:lnTo>
                      <a:pt x="3055" y="2637"/>
                    </a:lnTo>
                    <a:lnTo>
                      <a:pt x="3181" y="2721"/>
                    </a:lnTo>
                    <a:lnTo>
                      <a:pt x="3160" y="2930"/>
                    </a:lnTo>
                    <a:lnTo>
                      <a:pt x="3139" y="3055"/>
                    </a:lnTo>
                    <a:lnTo>
                      <a:pt x="3286" y="3202"/>
                    </a:lnTo>
                    <a:lnTo>
                      <a:pt x="3369" y="3202"/>
                    </a:lnTo>
                    <a:lnTo>
                      <a:pt x="3537" y="3076"/>
                    </a:lnTo>
                    <a:lnTo>
                      <a:pt x="3578" y="3076"/>
                    </a:lnTo>
                    <a:lnTo>
                      <a:pt x="3683" y="3181"/>
                    </a:lnTo>
                    <a:lnTo>
                      <a:pt x="3704" y="3244"/>
                    </a:lnTo>
                    <a:lnTo>
                      <a:pt x="3704" y="3202"/>
                    </a:lnTo>
                    <a:lnTo>
                      <a:pt x="3809" y="3181"/>
                    </a:lnTo>
                    <a:lnTo>
                      <a:pt x="3976" y="2846"/>
                    </a:lnTo>
                    <a:lnTo>
                      <a:pt x="3976" y="2721"/>
                    </a:lnTo>
                    <a:lnTo>
                      <a:pt x="3955" y="2658"/>
                    </a:lnTo>
                    <a:lnTo>
                      <a:pt x="3850" y="2553"/>
                    </a:lnTo>
                    <a:lnTo>
                      <a:pt x="3850" y="2469"/>
                    </a:lnTo>
                    <a:lnTo>
                      <a:pt x="3913" y="2428"/>
                    </a:lnTo>
                    <a:lnTo>
                      <a:pt x="3997" y="2449"/>
                    </a:lnTo>
                    <a:lnTo>
                      <a:pt x="4018" y="2365"/>
                    </a:lnTo>
                    <a:lnTo>
                      <a:pt x="3955" y="2239"/>
                    </a:lnTo>
                    <a:lnTo>
                      <a:pt x="3871" y="2218"/>
                    </a:lnTo>
                    <a:lnTo>
                      <a:pt x="3871" y="2009"/>
                    </a:lnTo>
                    <a:lnTo>
                      <a:pt x="3892" y="1925"/>
                    </a:lnTo>
                    <a:lnTo>
                      <a:pt x="3871" y="1674"/>
                    </a:lnTo>
                    <a:lnTo>
                      <a:pt x="3809" y="1612"/>
                    </a:lnTo>
                    <a:lnTo>
                      <a:pt x="3809" y="1507"/>
                    </a:lnTo>
                    <a:lnTo>
                      <a:pt x="4060" y="1423"/>
                    </a:lnTo>
                    <a:lnTo>
                      <a:pt x="4081" y="1402"/>
                    </a:lnTo>
                    <a:lnTo>
                      <a:pt x="4081" y="1319"/>
                    </a:lnTo>
                    <a:lnTo>
                      <a:pt x="4018" y="1277"/>
                    </a:lnTo>
                    <a:lnTo>
                      <a:pt x="3871" y="1256"/>
                    </a:lnTo>
                    <a:lnTo>
                      <a:pt x="3871" y="1193"/>
                    </a:lnTo>
                    <a:lnTo>
                      <a:pt x="3850" y="1109"/>
                    </a:lnTo>
                    <a:lnTo>
                      <a:pt x="3850" y="1005"/>
                    </a:lnTo>
                    <a:lnTo>
                      <a:pt x="3767" y="1005"/>
                    </a:lnTo>
                    <a:lnTo>
                      <a:pt x="3704" y="1088"/>
                    </a:lnTo>
                    <a:lnTo>
                      <a:pt x="3599" y="1109"/>
                    </a:lnTo>
                    <a:lnTo>
                      <a:pt x="3599" y="1109"/>
                    </a:lnTo>
                    <a:lnTo>
                      <a:pt x="3662" y="963"/>
                    </a:lnTo>
                    <a:lnTo>
                      <a:pt x="3767" y="796"/>
                    </a:lnTo>
                    <a:lnTo>
                      <a:pt x="3767" y="754"/>
                    </a:lnTo>
                    <a:lnTo>
                      <a:pt x="3641" y="733"/>
                    </a:lnTo>
                    <a:lnTo>
                      <a:pt x="3578" y="670"/>
                    </a:lnTo>
                    <a:lnTo>
                      <a:pt x="3599" y="524"/>
                    </a:lnTo>
                    <a:lnTo>
                      <a:pt x="3558" y="377"/>
                    </a:lnTo>
                    <a:lnTo>
                      <a:pt x="3432" y="272"/>
                    </a:lnTo>
                    <a:lnTo>
                      <a:pt x="3390" y="231"/>
                    </a:lnTo>
                    <a:lnTo>
                      <a:pt x="3286" y="252"/>
                    </a:lnTo>
                    <a:lnTo>
                      <a:pt x="3265" y="314"/>
                    </a:lnTo>
                    <a:lnTo>
                      <a:pt x="3118" y="231"/>
                    </a:lnTo>
                    <a:lnTo>
                      <a:pt x="2972" y="231"/>
                    </a:lnTo>
                    <a:lnTo>
                      <a:pt x="2867" y="377"/>
                    </a:lnTo>
                    <a:lnTo>
                      <a:pt x="2804" y="419"/>
                    </a:lnTo>
                    <a:lnTo>
                      <a:pt x="2700" y="482"/>
                    </a:lnTo>
                    <a:lnTo>
                      <a:pt x="2532" y="482"/>
                    </a:lnTo>
                    <a:lnTo>
                      <a:pt x="2407" y="377"/>
                    </a:lnTo>
                    <a:lnTo>
                      <a:pt x="2323" y="356"/>
                    </a:lnTo>
                    <a:lnTo>
                      <a:pt x="2218" y="419"/>
                    </a:lnTo>
                    <a:lnTo>
                      <a:pt x="2135" y="377"/>
                    </a:lnTo>
                    <a:lnTo>
                      <a:pt x="2135" y="272"/>
                    </a:lnTo>
                    <a:lnTo>
                      <a:pt x="2009" y="272"/>
                    </a:lnTo>
                    <a:lnTo>
                      <a:pt x="1967" y="231"/>
                    </a:lnTo>
                    <a:lnTo>
                      <a:pt x="1863" y="210"/>
                    </a:lnTo>
                    <a:lnTo>
                      <a:pt x="1758" y="272"/>
                    </a:lnTo>
                    <a:lnTo>
                      <a:pt x="1570" y="210"/>
                    </a:lnTo>
                    <a:lnTo>
                      <a:pt x="1381" y="210"/>
                    </a:lnTo>
                    <a:lnTo>
                      <a:pt x="1277" y="126"/>
                    </a:lnTo>
                    <a:lnTo>
                      <a:pt x="1047" y="21"/>
                    </a:lnTo>
                    <a:lnTo>
                      <a:pt x="712"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12" name="Google Shape;1012;p33"/>
            <p:cNvSpPr/>
            <p:nvPr/>
          </p:nvSpPr>
          <p:spPr>
            <a:xfrm>
              <a:off x="3503200" y="3095750"/>
              <a:ext cx="40300" cy="48150"/>
            </a:xfrm>
            <a:custGeom>
              <a:rect b="b" l="l" r="r" t="t"/>
              <a:pathLst>
                <a:path extrusionOk="0" h="1926" w="1612">
                  <a:moveTo>
                    <a:pt x="733" y="1"/>
                  </a:moveTo>
                  <a:lnTo>
                    <a:pt x="607" y="63"/>
                  </a:lnTo>
                  <a:lnTo>
                    <a:pt x="502" y="147"/>
                  </a:lnTo>
                  <a:lnTo>
                    <a:pt x="356" y="315"/>
                  </a:lnTo>
                  <a:lnTo>
                    <a:pt x="356" y="377"/>
                  </a:lnTo>
                  <a:lnTo>
                    <a:pt x="168" y="461"/>
                  </a:lnTo>
                  <a:lnTo>
                    <a:pt x="84" y="482"/>
                  </a:lnTo>
                  <a:lnTo>
                    <a:pt x="42" y="587"/>
                  </a:lnTo>
                  <a:lnTo>
                    <a:pt x="0" y="670"/>
                  </a:lnTo>
                  <a:lnTo>
                    <a:pt x="105" y="733"/>
                  </a:lnTo>
                  <a:lnTo>
                    <a:pt x="42" y="880"/>
                  </a:lnTo>
                  <a:lnTo>
                    <a:pt x="63" y="963"/>
                  </a:lnTo>
                  <a:lnTo>
                    <a:pt x="168" y="984"/>
                  </a:lnTo>
                  <a:lnTo>
                    <a:pt x="251" y="1172"/>
                  </a:lnTo>
                  <a:lnTo>
                    <a:pt x="251" y="1298"/>
                  </a:lnTo>
                  <a:lnTo>
                    <a:pt x="377" y="1424"/>
                  </a:lnTo>
                  <a:lnTo>
                    <a:pt x="482" y="1382"/>
                  </a:lnTo>
                  <a:lnTo>
                    <a:pt x="482" y="1403"/>
                  </a:lnTo>
                  <a:lnTo>
                    <a:pt x="419" y="1507"/>
                  </a:lnTo>
                  <a:lnTo>
                    <a:pt x="502" y="1591"/>
                  </a:lnTo>
                  <a:lnTo>
                    <a:pt x="586" y="1675"/>
                  </a:lnTo>
                  <a:lnTo>
                    <a:pt x="565" y="1737"/>
                  </a:lnTo>
                  <a:lnTo>
                    <a:pt x="691" y="1779"/>
                  </a:lnTo>
                  <a:lnTo>
                    <a:pt x="1005" y="1926"/>
                  </a:lnTo>
                  <a:lnTo>
                    <a:pt x="1046" y="1926"/>
                  </a:lnTo>
                  <a:lnTo>
                    <a:pt x="1088" y="1842"/>
                  </a:lnTo>
                  <a:lnTo>
                    <a:pt x="1151" y="1696"/>
                  </a:lnTo>
                  <a:lnTo>
                    <a:pt x="1298" y="1633"/>
                  </a:lnTo>
                  <a:lnTo>
                    <a:pt x="1402" y="1507"/>
                  </a:lnTo>
                  <a:lnTo>
                    <a:pt x="1402" y="1403"/>
                  </a:lnTo>
                  <a:lnTo>
                    <a:pt x="1444" y="1256"/>
                  </a:lnTo>
                  <a:lnTo>
                    <a:pt x="1528" y="1214"/>
                  </a:lnTo>
                  <a:lnTo>
                    <a:pt x="1528" y="1152"/>
                  </a:lnTo>
                  <a:lnTo>
                    <a:pt x="1549" y="1005"/>
                  </a:lnTo>
                  <a:lnTo>
                    <a:pt x="1570" y="1005"/>
                  </a:lnTo>
                  <a:lnTo>
                    <a:pt x="1570" y="963"/>
                  </a:lnTo>
                  <a:lnTo>
                    <a:pt x="1528" y="942"/>
                  </a:lnTo>
                  <a:lnTo>
                    <a:pt x="1528" y="838"/>
                  </a:lnTo>
                  <a:lnTo>
                    <a:pt x="1611" y="796"/>
                  </a:lnTo>
                  <a:lnTo>
                    <a:pt x="1611" y="691"/>
                  </a:lnTo>
                  <a:lnTo>
                    <a:pt x="1507" y="587"/>
                  </a:lnTo>
                  <a:lnTo>
                    <a:pt x="1528" y="524"/>
                  </a:lnTo>
                  <a:lnTo>
                    <a:pt x="1360" y="252"/>
                  </a:lnTo>
                  <a:lnTo>
                    <a:pt x="1318" y="147"/>
                  </a:lnTo>
                  <a:lnTo>
                    <a:pt x="1235"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3" name="Google Shape;1013;p33"/>
            <p:cNvSpPr/>
            <p:nvPr/>
          </p:nvSpPr>
          <p:spPr>
            <a:xfrm>
              <a:off x="3529350" y="3117725"/>
              <a:ext cx="58600" cy="62800"/>
            </a:xfrm>
            <a:custGeom>
              <a:rect b="b" l="l" r="r" t="t"/>
              <a:pathLst>
                <a:path extrusionOk="0" h="2512" w="2344">
                  <a:moveTo>
                    <a:pt x="942" y="1"/>
                  </a:moveTo>
                  <a:lnTo>
                    <a:pt x="712" y="84"/>
                  </a:lnTo>
                  <a:lnTo>
                    <a:pt x="670" y="84"/>
                  </a:lnTo>
                  <a:lnTo>
                    <a:pt x="524" y="126"/>
                  </a:lnTo>
                  <a:lnTo>
                    <a:pt x="503" y="126"/>
                  </a:lnTo>
                  <a:lnTo>
                    <a:pt x="482" y="273"/>
                  </a:lnTo>
                  <a:lnTo>
                    <a:pt x="482" y="335"/>
                  </a:lnTo>
                  <a:lnTo>
                    <a:pt x="398" y="377"/>
                  </a:lnTo>
                  <a:lnTo>
                    <a:pt x="356" y="524"/>
                  </a:lnTo>
                  <a:lnTo>
                    <a:pt x="356" y="628"/>
                  </a:lnTo>
                  <a:lnTo>
                    <a:pt x="252" y="754"/>
                  </a:lnTo>
                  <a:lnTo>
                    <a:pt x="105" y="817"/>
                  </a:lnTo>
                  <a:lnTo>
                    <a:pt x="42" y="963"/>
                  </a:lnTo>
                  <a:lnTo>
                    <a:pt x="0" y="1047"/>
                  </a:lnTo>
                  <a:lnTo>
                    <a:pt x="168" y="1047"/>
                  </a:lnTo>
                  <a:lnTo>
                    <a:pt x="252" y="1109"/>
                  </a:lnTo>
                  <a:lnTo>
                    <a:pt x="210" y="1172"/>
                  </a:lnTo>
                  <a:lnTo>
                    <a:pt x="293" y="1235"/>
                  </a:lnTo>
                  <a:lnTo>
                    <a:pt x="461" y="1444"/>
                  </a:lnTo>
                  <a:lnTo>
                    <a:pt x="524" y="1444"/>
                  </a:lnTo>
                  <a:lnTo>
                    <a:pt x="775" y="1591"/>
                  </a:lnTo>
                  <a:lnTo>
                    <a:pt x="796" y="1591"/>
                  </a:lnTo>
                  <a:lnTo>
                    <a:pt x="1130" y="1967"/>
                  </a:lnTo>
                  <a:lnTo>
                    <a:pt x="1256" y="1988"/>
                  </a:lnTo>
                  <a:lnTo>
                    <a:pt x="1716" y="2302"/>
                  </a:lnTo>
                  <a:lnTo>
                    <a:pt x="2260" y="2511"/>
                  </a:lnTo>
                  <a:lnTo>
                    <a:pt x="2260" y="2386"/>
                  </a:lnTo>
                  <a:lnTo>
                    <a:pt x="2197" y="2281"/>
                  </a:lnTo>
                  <a:lnTo>
                    <a:pt x="2260" y="2156"/>
                  </a:lnTo>
                  <a:lnTo>
                    <a:pt x="2239" y="2072"/>
                  </a:lnTo>
                  <a:lnTo>
                    <a:pt x="2260" y="1967"/>
                  </a:lnTo>
                  <a:lnTo>
                    <a:pt x="2302" y="1884"/>
                  </a:lnTo>
                  <a:lnTo>
                    <a:pt x="2260" y="1800"/>
                  </a:lnTo>
                  <a:lnTo>
                    <a:pt x="2344" y="1758"/>
                  </a:lnTo>
                  <a:lnTo>
                    <a:pt x="2302" y="1653"/>
                  </a:lnTo>
                  <a:lnTo>
                    <a:pt x="2239" y="1633"/>
                  </a:lnTo>
                  <a:lnTo>
                    <a:pt x="2156" y="1570"/>
                  </a:lnTo>
                  <a:lnTo>
                    <a:pt x="2093" y="1465"/>
                  </a:lnTo>
                  <a:lnTo>
                    <a:pt x="2030" y="1444"/>
                  </a:lnTo>
                  <a:lnTo>
                    <a:pt x="1967" y="1444"/>
                  </a:lnTo>
                  <a:lnTo>
                    <a:pt x="1884" y="1361"/>
                  </a:lnTo>
                  <a:lnTo>
                    <a:pt x="1779" y="1361"/>
                  </a:lnTo>
                  <a:lnTo>
                    <a:pt x="1758" y="1381"/>
                  </a:lnTo>
                  <a:lnTo>
                    <a:pt x="1653" y="1361"/>
                  </a:lnTo>
                  <a:lnTo>
                    <a:pt x="1633" y="1256"/>
                  </a:lnTo>
                  <a:lnTo>
                    <a:pt x="1716" y="1151"/>
                  </a:lnTo>
                  <a:lnTo>
                    <a:pt x="1821" y="942"/>
                  </a:lnTo>
                  <a:lnTo>
                    <a:pt x="1758" y="837"/>
                  </a:lnTo>
                  <a:lnTo>
                    <a:pt x="1779" y="796"/>
                  </a:lnTo>
                  <a:lnTo>
                    <a:pt x="1758" y="733"/>
                  </a:lnTo>
                  <a:lnTo>
                    <a:pt x="1653" y="628"/>
                  </a:lnTo>
                  <a:lnTo>
                    <a:pt x="1612" y="628"/>
                  </a:lnTo>
                  <a:lnTo>
                    <a:pt x="1444" y="754"/>
                  </a:lnTo>
                  <a:lnTo>
                    <a:pt x="1361" y="754"/>
                  </a:lnTo>
                  <a:lnTo>
                    <a:pt x="1214" y="607"/>
                  </a:lnTo>
                  <a:lnTo>
                    <a:pt x="1235" y="482"/>
                  </a:lnTo>
                  <a:lnTo>
                    <a:pt x="1256" y="273"/>
                  </a:lnTo>
                  <a:lnTo>
                    <a:pt x="1130" y="189"/>
                  </a:lnTo>
                  <a:lnTo>
                    <a:pt x="1089" y="63"/>
                  </a:lnTo>
                  <a:lnTo>
                    <a:pt x="942"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4" name="Google Shape;1014;p33"/>
            <p:cNvSpPr/>
            <p:nvPr/>
          </p:nvSpPr>
          <p:spPr>
            <a:xfrm>
              <a:off x="3570150" y="3086875"/>
              <a:ext cx="89475" cy="94175"/>
            </a:xfrm>
            <a:custGeom>
              <a:rect b="b" l="l" r="r" t="t"/>
              <a:pathLst>
                <a:path extrusionOk="0" h="3767" w="3579">
                  <a:moveTo>
                    <a:pt x="1905" y="0"/>
                  </a:moveTo>
                  <a:lnTo>
                    <a:pt x="1821" y="63"/>
                  </a:lnTo>
                  <a:lnTo>
                    <a:pt x="1716" y="209"/>
                  </a:lnTo>
                  <a:lnTo>
                    <a:pt x="1549" y="167"/>
                  </a:lnTo>
                  <a:lnTo>
                    <a:pt x="1507" y="105"/>
                  </a:lnTo>
                  <a:lnTo>
                    <a:pt x="1549" y="63"/>
                  </a:lnTo>
                  <a:lnTo>
                    <a:pt x="1381" y="42"/>
                  </a:lnTo>
                  <a:lnTo>
                    <a:pt x="1193" y="84"/>
                  </a:lnTo>
                  <a:lnTo>
                    <a:pt x="1193" y="146"/>
                  </a:lnTo>
                  <a:lnTo>
                    <a:pt x="1151" y="167"/>
                  </a:lnTo>
                  <a:lnTo>
                    <a:pt x="921" y="167"/>
                  </a:lnTo>
                  <a:lnTo>
                    <a:pt x="775" y="84"/>
                  </a:lnTo>
                  <a:lnTo>
                    <a:pt x="712" y="84"/>
                  </a:lnTo>
                  <a:lnTo>
                    <a:pt x="503" y="209"/>
                  </a:lnTo>
                  <a:lnTo>
                    <a:pt x="252" y="293"/>
                  </a:lnTo>
                  <a:lnTo>
                    <a:pt x="252" y="398"/>
                  </a:lnTo>
                  <a:lnTo>
                    <a:pt x="314" y="460"/>
                  </a:lnTo>
                  <a:lnTo>
                    <a:pt x="335" y="711"/>
                  </a:lnTo>
                  <a:lnTo>
                    <a:pt x="314" y="795"/>
                  </a:lnTo>
                  <a:lnTo>
                    <a:pt x="314" y="1004"/>
                  </a:lnTo>
                  <a:lnTo>
                    <a:pt x="398" y="1025"/>
                  </a:lnTo>
                  <a:lnTo>
                    <a:pt x="461" y="1151"/>
                  </a:lnTo>
                  <a:lnTo>
                    <a:pt x="440" y="1235"/>
                  </a:lnTo>
                  <a:lnTo>
                    <a:pt x="356" y="1214"/>
                  </a:lnTo>
                  <a:lnTo>
                    <a:pt x="293" y="1255"/>
                  </a:lnTo>
                  <a:lnTo>
                    <a:pt x="293" y="1339"/>
                  </a:lnTo>
                  <a:lnTo>
                    <a:pt x="398" y="1444"/>
                  </a:lnTo>
                  <a:lnTo>
                    <a:pt x="419" y="1507"/>
                  </a:lnTo>
                  <a:lnTo>
                    <a:pt x="419" y="1632"/>
                  </a:lnTo>
                  <a:lnTo>
                    <a:pt x="252" y="1967"/>
                  </a:lnTo>
                  <a:lnTo>
                    <a:pt x="147" y="1988"/>
                  </a:lnTo>
                  <a:lnTo>
                    <a:pt x="147" y="2030"/>
                  </a:lnTo>
                  <a:lnTo>
                    <a:pt x="126" y="2071"/>
                  </a:lnTo>
                  <a:lnTo>
                    <a:pt x="189" y="2176"/>
                  </a:lnTo>
                  <a:lnTo>
                    <a:pt x="84" y="2385"/>
                  </a:lnTo>
                  <a:lnTo>
                    <a:pt x="1" y="2490"/>
                  </a:lnTo>
                  <a:lnTo>
                    <a:pt x="21" y="2595"/>
                  </a:lnTo>
                  <a:lnTo>
                    <a:pt x="126" y="2615"/>
                  </a:lnTo>
                  <a:lnTo>
                    <a:pt x="147" y="2595"/>
                  </a:lnTo>
                  <a:lnTo>
                    <a:pt x="252" y="2595"/>
                  </a:lnTo>
                  <a:lnTo>
                    <a:pt x="335" y="2678"/>
                  </a:lnTo>
                  <a:lnTo>
                    <a:pt x="398" y="2678"/>
                  </a:lnTo>
                  <a:lnTo>
                    <a:pt x="461" y="2699"/>
                  </a:lnTo>
                  <a:lnTo>
                    <a:pt x="524" y="2804"/>
                  </a:lnTo>
                  <a:lnTo>
                    <a:pt x="607" y="2867"/>
                  </a:lnTo>
                  <a:lnTo>
                    <a:pt x="670" y="2887"/>
                  </a:lnTo>
                  <a:lnTo>
                    <a:pt x="712" y="2992"/>
                  </a:lnTo>
                  <a:lnTo>
                    <a:pt x="628" y="3034"/>
                  </a:lnTo>
                  <a:lnTo>
                    <a:pt x="670" y="3118"/>
                  </a:lnTo>
                  <a:lnTo>
                    <a:pt x="628" y="3201"/>
                  </a:lnTo>
                  <a:lnTo>
                    <a:pt x="607" y="3306"/>
                  </a:lnTo>
                  <a:lnTo>
                    <a:pt x="628" y="3390"/>
                  </a:lnTo>
                  <a:lnTo>
                    <a:pt x="565" y="3515"/>
                  </a:lnTo>
                  <a:lnTo>
                    <a:pt x="628" y="3620"/>
                  </a:lnTo>
                  <a:lnTo>
                    <a:pt x="628" y="3745"/>
                  </a:lnTo>
                  <a:lnTo>
                    <a:pt x="712" y="3766"/>
                  </a:lnTo>
                  <a:lnTo>
                    <a:pt x="879" y="3599"/>
                  </a:lnTo>
                  <a:lnTo>
                    <a:pt x="1026" y="3599"/>
                  </a:lnTo>
                  <a:lnTo>
                    <a:pt x="1068" y="3536"/>
                  </a:lnTo>
                  <a:lnTo>
                    <a:pt x="1465" y="3390"/>
                  </a:lnTo>
                  <a:lnTo>
                    <a:pt x="1465" y="3327"/>
                  </a:lnTo>
                  <a:lnTo>
                    <a:pt x="1674" y="3306"/>
                  </a:lnTo>
                  <a:lnTo>
                    <a:pt x="2449" y="3306"/>
                  </a:lnTo>
                  <a:lnTo>
                    <a:pt x="2742" y="3201"/>
                  </a:lnTo>
                  <a:lnTo>
                    <a:pt x="3014" y="3327"/>
                  </a:lnTo>
                  <a:lnTo>
                    <a:pt x="3034" y="3201"/>
                  </a:lnTo>
                  <a:lnTo>
                    <a:pt x="3139" y="3180"/>
                  </a:lnTo>
                  <a:lnTo>
                    <a:pt x="3223" y="3306"/>
                  </a:lnTo>
                  <a:lnTo>
                    <a:pt x="3244" y="3285"/>
                  </a:lnTo>
                  <a:lnTo>
                    <a:pt x="3348" y="3285"/>
                  </a:lnTo>
                  <a:lnTo>
                    <a:pt x="3453" y="3243"/>
                  </a:lnTo>
                  <a:lnTo>
                    <a:pt x="3453" y="3097"/>
                  </a:lnTo>
                  <a:lnTo>
                    <a:pt x="3390" y="2992"/>
                  </a:lnTo>
                  <a:lnTo>
                    <a:pt x="3265" y="2971"/>
                  </a:lnTo>
                  <a:lnTo>
                    <a:pt x="3244" y="2804"/>
                  </a:lnTo>
                  <a:lnTo>
                    <a:pt x="3160" y="2595"/>
                  </a:lnTo>
                  <a:lnTo>
                    <a:pt x="3076" y="2511"/>
                  </a:lnTo>
                  <a:lnTo>
                    <a:pt x="3118" y="2469"/>
                  </a:lnTo>
                  <a:lnTo>
                    <a:pt x="3139" y="2448"/>
                  </a:lnTo>
                  <a:lnTo>
                    <a:pt x="3139" y="2176"/>
                  </a:lnTo>
                  <a:lnTo>
                    <a:pt x="3181" y="2092"/>
                  </a:lnTo>
                  <a:lnTo>
                    <a:pt x="3223" y="1967"/>
                  </a:lnTo>
                  <a:lnTo>
                    <a:pt x="3244" y="1883"/>
                  </a:lnTo>
                  <a:lnTo>
                    <a:pt x="3244" y="1758"/>
                  </a:lnTo>
                  <a:lnTo>
                    <a:pt x="3432" y="1507"/>
                  </a:lnTo>
                  <a:lnTo>
                    <a:pt x="3537" y="1423"/>
                  </a:lnTo>
                  <a:lnTo>
                    <a:pt x="3537" y="1318"/>
                  </a:lnTo>
                  <a:lnTo>
                    <a:pt x="3578" y="1193"/>
                  </a:lnTo>
                  <a:lnTo>
                    <a:pt x="3537" y="1025"/>
                  </a:lnTo>
                  <a:lnTo>
                    <a:pt x="3453" y="942"/>
                  </a:lnTo>
                  <a:lnTo>
                    <a:pt x="3453" y="879"/>
                  </a:lnTo>
                  <a:lnTo>
                    <a:pt x="3390" y="732"/>
                  </a:lnTo>
                  <a:lnTo>
                    <a:pt x="3453" y="565"/>
                  </a:lnTo>
                  <a:lnTo>
                    <a:pt x="3453" y="502"/>
                  </a:lnTo>
                  <a:lnTo>
                    <a:pt x="3327" y="502"/>
                  </a:lnTo>
                  <a:lnTo>
                    <a:pt x="3244" y="418"/>
                  </a:lnTo>
                  <a:lnTo>
                    <a:pt x="3160" y="418"/>
                  </a:lnTo>
                  <a:lnTo>
                    <a:pt x="3055" y="502"/>
                  </a:lnTo>
                  <a:lnTo>
                    <a:pt x="2930" y="523"/>
                  </a:lnTo>
                  <a:lnTo>
                    <a:pt x="2742" y="460"/>
                  </a:lnTo>
                  <a:lnTo>
                    <a:pt x="2658" y="356"/>
                  </a:lnTo>
                  <a:lnTo>
                    <a:pt x="2553" y="293"/>
                  </a:lnTo>
                  <a:lnTo>
                    <a:pt x="2449" y="293"/>
                  </a:lnTo>
                  <a:lnTo>
                    <a:pt x="2407" y="251"/>
                  </a:lnTo>
                  <a:lnTo>
                    <a:pt x="2302" y="251"/>
                  </a:lnTo>
                  <a:lnTo>
                    <a:pt x="2093" y="146"/>
                  </a:lnTo>
                  <a:lnTo>
                    <a:pt x="1926"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5" name="Google Shape;1015;p33"/>
            <p:cNvSpPr/>
            <p:nvPr/>
          </p:nvSpPr>
          <p:spPr>
            <a:xfrm>
              <a:off x="3647050" y="3079025"/>
              <a:ext cx="61225" cy="95750"/>
            </a:xfrm>
            <a:custGeom>
              <a:rect b="b" l="l" r="r" t="t"/>
              <a:pathLst>
                <a:path extrusionOk="0" h="3830" w="2449">
                  <a:moveTo>
                    <a:pt x="1674" y="0"/>
                  </a:moveTo>
                  <a:lnTo>
                    <a:pt x="1549" y="63"/>
                  </a:lnTo>
                  <a:lnTo>
                    <a:pt x="1402" y="63"/>
                  </a:lnTo>
                  <a:lnTo>
                    <a:pt x="1193" y="105"/>
                  </a:lnTo>
                  <a:lnTo>
                    <a:pt x="419" y="105"/>
                  </a:lnTo>
                  <a:lnTo>
                    <a:pt x="210" y="147"/>
                  </a:lnTo>
                  <a:lnTo>
                    <a:pt x="189" y="272"/>
                  </a:lnTo>
                  <a:lnTo>
                    <a:pt x="251" y="460"/>
                  </a:lnTo>
                  <a:lnTo>
                    <a:pt x="293" y="502"/>
                  </a:lnTo>
                  <a:lnTo>
                    <a:pt x="377" y="670"/>
                  </a:lnTo>
                  <a:lnTo>
                    <a:pt x="377" y="816"/>
                  </a:lnTo>
                  <a:lnTo>
                    <a:pt x="377" y="879"/>
                  </a:lnTo>
                  <a:lnTo>
                    <a:pt x="314" y="1046"/>
                  </a:lnTo>
                  <a:lnTo>
                    <a:pt x="377" y="1193"/>
                  </a:lnTo>
                  <a:lnTo>
                    <a:pt x="377" y="1256"/>
                  </a:lnTo>
                  <a:lnTo>
                    <a:pt x="461" y="1339"/>
                  </a:lnTo>
                  <a:lnTo>
                    <a:pt x="502" y="1507"/>
                  </a:lnTo>
                  <a:lnTo>
                    <a:pt x="461" y="1632"/>
                  </a:lnTo>
                  <a:lnTo>
                    <a:pt x="461" y="1737"/>
                  </a:lnTo>
                  <a:lnTo>
                    <a:pt x="356" y="1821"/>
                  </a:lnTo>
                  <a:lnTo>
                    <a:pt x="168" y="2072"/>
                  </a:lnTo>
                  <a:lnTo>
                    <a:pt x="168" y="2197"/>
                  </a:lnTo>
                  <a:lnTo>
                    <a:pt x="147" y="2281"/>
                  </a:lnTo>
                  <a:lnTo>
                    <a:pt x="105" y="2406"/>
                  </a:lnTo>
                  <a:lnTo>
                    <a:pt x="63" y="2490"/>
                  </a:lnTo>
                  <a:lnTo>
                    <a:pt x="63" y="2762"/>
                  </a:lnTo>
                  <a:lnTo>
                    <a:pt x="42" y="2783"/>
                  </a:lnTo>
                  <a:lnTo>
                    <a:pt x="0" y="2825"/>
                  </a:lnTo>
                  <a:lnTo>
                    <a:pt x="84" y="2909"/>
                  </a:lnTo>
                  <a:lnTo>
                    <a:pt x="168" y="3118"/>
                  </a:lnTo>
                  <a:lnTo>
                    <a:pt x="189" y="3285"/>
                  </a:lnTo>
                  <a:lnTo>
                    <a:pt x="314" y="3306"/>
                  </a:lnTo>
                  <a:lnTo>
                    <a:pt x="377" y="3411"/>
                  </a:lnTo>
                  <a:lnTo>
                    <a:pt x="377" y="3557"/>
                  </a:lnTo>
                  <a:lnTo>
                    <a:pt x="272" y="3599"/>
                  </a:lnTo>
                  <a:lnTo>
                    <a:pt x="168" y="3599"/>
                  </a:lnTo>
                  <a:lnTo>
                    <a:pt x="147" y="3620"/>
                  </a:lnTo>
                  <a:lnTo>
                    <a:pt x="168" y="3662"/>
                  </a:lnTo>
                  <a:lnTo>
                    <a:pt x="482" y="3725"/>
                  </a:lnTo>
                  <a:lnTo>
                    <a:pt x="712" y="3829"/>
                  </a:lnTo>
                  <a:lnTo>
                    <a:pt x="1214" y="3599"/>
                  </a:lnTo>
                  <a:lnTo>
                    <a:pt x="1549" y="3557"/>
                  </a:lnTo>
                  <a:lnTo>
                    <a:pt x="1863" y="3306"/>
                  </a:lnTo>
                  <a:lnTo>
                    <a:pt x="2135" y="3181"/>
                  </a:lnTo>
                  <a:lnTo>
                    <a:pt x="2448" y="3118"/>
                  </a:lnTo>
                  <a:lnTo>
                    <a:pt x="2386" y="3034"/>
                  </a:lnTo>
                  <a:lnTo>
                    <a:pt x="2302" y="2971"/>
                  </a:lnTo>
                  <a:lnTo>
                    <a:pt x="2260" y="2929"/>
                  </a:lnTo>
                  <a:lnTo>
                    <a:pt x="2197" y="2804"/>
                  </a:lnTo>
                  <a:lnTo>
                    <a:pt x="2176" y="2657"/>
                  </a:lnTo>
                  <a:lnTo>
                    <a:pt x="2197" y="2490"/>
                  </a:lnTo>
                  <a:lnTo>
                    <a:pt x="2197" y="2448"/>
                  </a:lnTo>
                  <a:lnTo>
                    <a:pt x="2260" y="2302"/>
                  </a:lnTo>
                  <a:lnTo>
                    <a:pt x="2260" y="1967"/>
                  </a:lnTo>
                  <a:lnTo>
                    <a:pt x="2197" y="1883"/>
                  </a:lnTo>
                  <a:lnTo>
                    <a:pt x="2239" y="1674"/>
                  </a:lnTo>
                  <a:lnTo>
                    <a:pt x="2176" y="1611"/>
                  </a:lnTo>
                  <a:lnTo>
                    <a:pt x="2239" y="1528"/>
                  </a:lnTo>
                  <a:lnTo>
                    <a:pt x="2197" y="1423"/>
                  </a:lnTo>
                  <a:lnTo>
                    <a:pt x="2155" y="1360"/>
                  </a:lnTo>
                  <a:lnTo>
                    <a:pt x="2176" y="1297"/>
                  </a:lnTo>
                  <a:lnTo>
                    <a:pt x="2197" y="1214"/>
                  </a:lnTo>
                  <a:lnTo>
                    <a:pt x="2197" y="1004"/>
                  </a:lnTo>
                  <a:lnTo>
                    <a:pt x="2155" y="1004"/>
                  </a:lnTo>
                  <a:lnTo>
                    <a:pt x="2093" y="942"/>
                  </a:lnTo>
                  <a:lnTo>
                    <a:pt x="2093" y="732"/>
                  </a:lnTo>
                  <a:lnTo>
                    <a:pt x="2135" y="586"/>
                  </a:lnTo>
                  <a:lnTo>
                    <a:pt x="1988" y="502"/>
                  </a:lnTo>
                  <a:lnTo>
                    <a:pt x="1946" y="419"/>
                  </a:lnTo>
                  <a:lnTo>
                    <a:pt x="1821" y="293"/>
                  </a:lnTo>
                  <a:lnTo>
                    <a:pt x="1821" y="209"/>
                  </a:lnTo>
                  <a:lnTo>
                    <a:pt x="1758" y="168"/>
                  </a:lnTo>
                  <a:lnTo>
                    <a:pt x="1716"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6" name="Google Shape;1016;p33"/>
            <p:cNvSpPr/>
            <p:nvPr/>
          </p:nvSpPr>
          <p:spPr>
            <a:xfrm>
              <a:off x="3689950" y="3079025"/>
              <a:ext cx="29300" cy="77950"/>
            </a:xfrm>
            <a:custGeom>
              <a:rect b="b" l="l" r="r" t="t"/>
              <a:pathLst>
                <a:path extrusionOk="0" h="3118" w="1172">
                  <a:moveTo>
                    <a:pt x="0" y="0"/>
                  </a:moveTo>
                  <a:lnTo>
                    <a:pt x="42" y="168"/>
                  </a:lnTo>
                  <a:lnTo>
                    <a:pt x="105" y="209"/>
                  </a:lnTo>
                  <a:lnTo>
                    <a:pt x="105" y="293"/>
                  </a:lnTo>
                  <a:lnTo>
                    <a:pt x="230" y="419"/>
                  </a:lnTo>
                  <a:lnTo>
                    <a:pt x="272" y="502"/>
                  </a:lnTo>
                  <a:lnTo>
                    <a:pt x="419" y="586"/>
                  </a:lnTo>
                  <a:lnTo>
                    <a:pt x="377" y="732"/>
                  </a:lnTo>
                  <a:lnTo>
                    <a:pt x="377" y="942"/>
                  </a:lnTo>
                  <a:lnTo>
                    <a:pt x="439" y="1004"/>
                  </a:lnTo>
                  <a:lnTo>
                    <a:pt x="481" y="1004"/>
                  </a:lnTo>
                  <a:lnTo>
                    <a:pt x="481" y="1214"/>
                  </a:lnTo>
                  <a:lnTo>
                    <a:pt x="460" y="1297"/>
                  </a:lnTo>
                  <a:lnTo>
                    <a:pt x="439" y="1360"/>
                  </a:lnTo>
                  <a:lnTo>
                    <a:pt x="481" y="1423"/>
                  </a:lnTo>
                  <a:lnTo>
                    <a:pt x="523" y="1528"/>
                  </a:lnTo>
                  <a:lnTo>
                    <a:pt x="460" y="1611"/>
                  </a:lnTo>
                  <a:lnTo>
                    <a:pt x="523" y="1674"/>
                  </a:lnTo>
                  <a:lnTo>
                    <a:pt x="481" y="1883"/>
                  </a:lnTo>
                  <a:lnTo>
                    <a:pt x="544" y="1967"/>
                  </a:lnTo>
                  <a:lnTo>
                    <a:pt x="544" y="2302"/>
                  </a:lnTo>
                  <a:lnTo>
                    <a:pt x="481" y="2448"/>
                  </a:lnTo>
                  <a:lnTo>
                    <a:pt x="481" y="2490"/>
                  </a:lnTo>
                  <a:lnTo>
                    <a:pt x="460" y="2657"/>
                  </a:lnTo>
                  <a:lnTo>
                    <a:pt x="481" y="2804"/>
                  </a:lnTo>
                  <a:lnTo>
                    <a:pt x="544" y="2929"/>
                  </a:lnTo>
                  <a:lnTo>
                    <a:pt x="586" y="2971"/>
                  </a:lnTo>
                  <a:lnTo>
                    <a:pt x="670" y="3034"/>
                  </a:lnTo>
                  <a:lnTo>
                    <a:pt x="732" y="3118"/>
                  </a:lnTo>
                  <a:lnTo>
                    <a:pt x="774" y="3118"/>
                  </a:lnTo>
                  <a:lnTo>
                    <a:pt x="1088" y="2929"/>
                  </a:lnTo>
                  <a:lnTo>
                    <a:pt x="1151" y="2929"/>
                  </a:lnTo>
                  <a:lnTo>
                    <a:pt x="1172" y="2825"/>
                  </a:lnTo>
                  <a:lnTo>
                    <a:pt x="1088" y="2699"/>
                  </a:lnTo>
                  <a:lnTo>
                    <a:pt x="1088" y="2553"/>
                  </a:lnTo>
                  <a:lnTo>
                    <a:pt x="1046" y="2385"/>
                  </a:lnTo>
                  <a:lnTo>
                    <a:pt x="1067" y="1716"/>
                  </a:lnTo>
                  <a:lnTo>
                    <a:pt x="1067" y="1611"/>
                  </a:lnTo>
                  <a:lnTo>
                    <a:pt x="1109" y="1528"/>
                  </a:lnTo>
                  <a:lnTo>
                    <a:pt x="1109" y="1402"/>
                  </a:lnTo>
                  <a:lnTo>
                    <a:pt x="1088" y="1297"/>
                  </a:lnTo>
                  <a:lnTo>
                    <a:pt x="1088" y="1130"/>
                  </a:lnTo>
                  <a:lnTo>
                    <a:pt x="1046" y="900"/>
                  </a:lnTo>
                  <a:lnTo>
                    <a:pt x="900" y="586"/>
                  </a:lnTo>
                  <a:lnTo>
                    <a:pt x="858" y="565"/>
                  </a:lnTo>
                  <a:lnTo>
                    <a:pt x="774" y="481"/>
                  </a:lnTo>
                  <a:lnTo>
                    <a:pt x="649" y="398"/>
                  </a:lnTo>
                  <a:lnTo>
                    <a:pt x="628" y="209"/>
                  </a:lnTo>
                  <a:lnTo>
                    <a:pt x="649" y="168"/>
                  </a:lnTo>
                  <a:lnTo>
                    <a:pt x="42"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7" name="Google Shape;1017;p33"/>
            <p:cNvSpPr/>
            <p:nvPr/>
          </p:nvSpPr>
          <p:spPr>
            <a:xfrm>
              <a:off x="3705625" y="3059150"/>
              <a:ext cx="45025" cy="94175"/>
            </a:xfrm>
            <a:custGeom>
              <a:rect b="b" l="l" r="r" t="t"/>
              <a:pathLst>
                <a:path extrusionOk="0" h="3767" w="1801">
                  <a:moveTo>
                    <a:pt x="1047" y="0"/>
                  </a:moveTo>
                  <a:lnTo>
                    <a:pt x="984" y="105"/>
                  </a:lnTo>
                  <a:lnTo>
                    <a:pt x="1005" y="147"/>
                  </a:lnTo>
                  <a:lnTo>
                    <a:pt x="900" y="209"/>
                  </a:lnTo>
                  <a:lnTo>
                    <a:pt x="838" y="209"/>
                  </a:lnTo>
                  <a:lnTo>
                    <a:pt x="838" y="272"/>
                  </a:lnTo>
                  <a:lnTo>
                    <a:pt x="691" y="439"/>
                  </a:lnTo>
                  <a:lnTo>
                    <a:pt x="628" y="439"/>
                  </a:lnTo>
                  <a:lnTo>
                    <a:pt x="440" y="544"/>
                  </a:lnTo>
                  <a:lnTo>
                    <a:pt x="356" y="523"/>
                  </a:lnTo>
                  <a:lnTo>
                    <a:pt x="252" y="565"/>
                  </a:lnTo>
                  <a:lnTo>
                    <a:pt x="252" y="670"/>
                  </a:lnTo>
                  <a:lnTo>
                    <a:pt x="168" y="753"/>
                  </a:lnTo>
                  <a:lnTo>
                    <a:pt x="168" y="858"/>
                  </a:lnTo>
                  <a:lnTo>
                    <a:pt x="43" y="900"/>
                  </a:lnTo>
                  <a:lnTo>
                    <a:pt x="22" y="963"/>
                  </a:lnTo>
                  <a:lnTo>
                    <a:pt x="1" y="1004"/>
                  </a:lnTo>
                  <a:lnTo>
                    <a:pt x="22" y="1193"/>
                  </a:lnTo>
                  <a:lnTo>
                    <a:pt x="147" y="1276"/>
                  </a:lnTo>
                  <a:lnTo>
                    <a:pt x="231" y="1360"/>
                  </a:lnTo>
                  <a:lnTo>
                    <a:pt x="273" y="1381"/>
                  </a:lnTo>
                  <a:lnTo>
                    <a:pt x="419" y="1695"/>
                  </a:lnTo>
                  <a:lnTo>
                    <a:pt x="461" y="1925"/>
                  </a:lnTo>
                  <a:lnTo>
                    <a:pt x="461" y="2092"/>
                  </a:lnTo>
                  <a:lnTo>
                    <a:pt x="482" y="2197"/>
                  </a:lnTo>
                  <a:lnTo>
                    <a:pt x="482" y="2323"/>
                  </a:lnTo>
                  <a:lnTo>
                    <a:pt x="440" y="2406"/>
                  </a:lnTo>
                  <a:lnTo>
                    <a:pt x="440" y="2511"/>
                  </a:lnTo>
                  <a:lnTo>
                    <a:pt x="419" y="3180"/>
                  </a:lnTo>
                  <a:lnTo>
                    <a:pt x="461" y="3348"/>
                  </a:lnTo>
                  <a:lnTo>
                    <a:pt x="461" y="3494"/>
                  </a:lnTo>
                  <a:lnTo>
                    <a:pt x="545" y="3620"/>
                  </a:lnTo>
                  <a:lnTo>
                    <a:pt x="524" y="3724"/>
                  </a:lnTo>
                  <a:lnTo>
                    <a:pt x="733" y="3766"/>
                  </a:lnTo>
                  <a:lnTo>
                    <a:pt x="1110" y="3620"/>
                  </a:lnTo>
                  <a:lnTo>
                    <a:pt x="1152" y="3620"/>
                  </a:lnTo>
                  <a:lnTo>
                    <a:pt x="1110" y="3515"/>
                  </a:lnTo>
                  <a:lnTo>
                    <a:pt x="1152" y="3243"/>
                  </a:lnTo>
                  <a:lnTo>
                    <a:pt x="1110" y="3139"/>
                  </a:lnTo>
                  <a:lnTo>
                    <a:pt x="1152" y="3055"/>
                  </a:lnTo>
                  <a:lnTo>
                    <a:pt x="1110" y="2825"/>
                  </a:lnTo>
                  <a:lnTo>
                    <a:pt x="1110" y="2720"/>
                  </a:lnTo>
                  <a:lnTo>
                    <a:pt x="1110" y="2657"/>
                  </a:lnTo>
                  <a:lnTo>
                    <a:pt x="1089" y="2616"/>
                  </a:lnTo>
                  <a:lnTo>
                    <a:pt x="1110" y="2553"/>
                  </a:lnTo>
                  <a:lnTo>
                    <a:pt x="1089" y="2469"/>
                  </a:lnTo>
                  <a:lnTo>
                    <a:pt x="1089" y="2427"/>
                  </a:lnTo>
                  <a:lnTo>
                    <a:pt x="1089" y="2302"/>
                  </a:lnTo>
                  <a:lnTo>
                    <a:pt x="1110" y="2218"/>
                  </a:lnTo>
                  <a:lnTo>
                    <a:pt x="1110" y="2113"/>
                  </a:lnTo>
                  <a:lnTo>
                    <a:pt x="1152" y="2051"/>
                  </a:lnTo>
                  <a:lnTo>
                    <a:pt x="1256" y="2009"/>
                  </a:lnTo>
                  <a:lnTo>
                    <a:pt x="1298" y="2009"/>
                  </a:lnTo>
                  <a:lnTo>
                    <a:pt x="1361" y="1946"/>
                  </a:lnTo>
                  <a:lnTo>
                    <a:pt x="1403" y="1841"/>
                  </a:lnTo>
                  <a:lnTo>
                    <a:pt x="1486" y="1716"/>
                  </a:lnTo>
                  <a:lnTo>
                    <a:pt x="1528" y="1611"/>
                  </a:lnTo>
                  <a:lnTo>
                    <a:pt x="1612" y="1569"/>
                  </a:lnTo>
                  <a:lnTo>
                    <a:pt x="1696" y="1569"/>
                  </a:lnTo>
                  <a:lnTo>
                    <a:pt x="1716" y="1507"/>
                  </a:lnTo>
                  <a:lnTo>
                    <a:pt x="1591" y="1381"/>
                  </a:lnTo>
                  <a:lnTo>
                    <a:pt x="1591" y="1318"/>
                  </a:lnTo>
                  <a:lnTo>
                    <a:pt x="1633" y="1255"/>
                  </a:lnTo>
                  <a:lnTo>
                    <a:pt x="1779" y="1255"/>
                  </a:lnTo>
                  <a:lnTo>
                    <a:pt x="1800" y="1172"/>
                  </a:lnTo>
                  <a:lnTo>
                    <a:pt x="1737" y="963"/>
                  </a:lnTo>
                  <a:lnTo>
                    <a:pt x="1716" y="837"/>
                  </a:lnTo>
                  <a:lnTo>
                    <a:pt x="1570" y="691"/>
                  </a:lnTo>
                  <a:lnTo>
                    <a:pt x="1528" y="628"/>
                  </a:lnTo>
                  <a:lnTo>
                    <a:pt x="1570" y="481"/>
                  </a:lnTo>
                  <a:lnTo>
                    <a:pt x="1591" y="481"/>
                  </a:lnTo>
                  <a:lnTo>
                    <a:pt x="1465" y="314"/>
                  </a:lnTo>
                  <a:lnTo>
                    <a:pt x="1319" y="272"/>
                  </a:lnTo>
                  <a:lnTo>
                    <a:pt x="1214" y="147"/>
                  </a:lnTo>
                  <a:lnTo>
                    <a:pt x="1047"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8" name="Google Shape;1018;p33"/>
            <p:cNvSpPr/>
            <p:nvPr/>
          </p:nvSpPr>
          <p:spPr>
            <a:xfrm>
              <a:off x="3881925" y="2896975"/>
              <a:ext cx="150650" cy="239600"/>
            </a:xfrm>
            <a:custGeom>
              <a:rect b="b" l="l" r="r" t="t"/>
              <a:pathLst>
                <a:path extrusionOk="0" h="9584" w="6026">
                  <a:moveTo>
                    <a:pt x="1318" y="1"/>
                  </a:moveTo>
                  <a:lnTo>
                    <a:pt x="690" y="252"/>
                  </a:lnTo>
                  <a:lnTo>
                    <a:pt x="732" y="336"/>
                  </a:lnTo>
                  <a:lnTo>
                    <a:pt x="1025" y="1110"/>
                  </a:lnTo>
                  <a:lnTo>
                    <a:pt x="1004" y="1277"/>
                  </a:lnTo>
                  <a:lnTo>
                    <a:pt x="962" y="1361"/>
                  </a:lnTo>
                  <a:lnTo>
                    <a:pt x="1360" y="1821"/>
                  </a:lnTo>
                  <a:lnTo>
                    <a:pt x="1339" y="2030"/>
                  </a:lnTo>
                  <a:lnTo>
                    <a:pt x="1255" y="2114"/>
                  </a:lnTo>
                  <a:lnTo>
                    <a:pt x="1109" y="3202"/>
                  </a:lnTo>
                  <a:lnTo>
                    <a:pt x="1130" y="4039"/>
                  </a:lnTo>
                  <a:lnTo>
                    <a:pt x="167" y="5022"/>
                  </a:lnTo>
                  <a:lnTo>
                    <a:pt x="126" y="5085"/>
                  </a:lnTo>
                  <a:lnTo>
                    <a:pt x="0" y="5085"/>
                  </a:lnTo>
                  <a:lnTo>
                    <a:pt x="0" y="5169"/>
                  </a:lnTo>
                  <a:lnTo>
                    <a:pt x="21" y="5901"/>
                  </a:lnTo>
                  <a:lnTo>
                    <a:pt x="105" y="5922"/>
                  </a:lnTo>
                  <a:lnTo>
                    <a:pt x="272" y="6131"/>
                  </a:lnTo>
                  <a:lnTo>
                    <a:pt x="335" y="6278"/>
                  </a:lnTo>
                  <a:lnTo>
                    <a:pt x="628" y="6424"/>
                  </a:lnTo>
                  <a:lnTo>
                    <a:pt x="753" y="6529"/>
                  </a:lnTo>
                  <a:lnTo>
                    <a:pt x="795" y="6717"/>
                  </a:lnTo>
                  <a:lnTo>
                    <a:pt x="837" y="6759"/>
                  </a:lnTo>
                  <a:lnTo>
                    <a:pt x="858" y="6864"/>
                  </a:lnTo>
                  <a:lnTo>
                    <a:pt x="942" y="7031"/>
                  </a:lnTo>
                  <a:lnTo>
                    <a:pt x="942" y="7115"/>
                  </a:lnTo>
                  <a:lnTo>
                    <a:pt x="921" y="7157"/>
                  </a:lnTo>
                  <a:lnTo>
                    <a:pt x="900" y="7219"/>
                  </a:lnTo>
                  <a:lnTo>
                    <a:pt x="962" y="7282"/>
                  </a:lnTo>
                  <a:lnTo>
                    <a:pt x="921" y="7429"/>
                  </a:lnTo>
                  <a:lnTo>
                    <a:pt x="837" y="7491"/>
                  </a:lnTo>
                  <a:lnTo>
                    <a:pt x="858" y="7596"/>
                  </a:lnTo>
                  <a:lnTo>
                    <a:pt x="962" y="7763"/>
                  </a:lnTo>
                  <a:lnTo>
                    <a:pt x="1046" y="7805"/>
                  </a:lnTo>
                  <a:lnTo>
                    <a:pt x="1067" y="7910"/>
                  </a:lnTo>
                  <a:lnTo>
                    <a:pt x="1234" y="8056"/>
                  </a:lnTo>
                  <a:lnTo>
                    <a:pt x="1276" y="8077"/>
                  </a:lnTo>
                  <a:lnTo>
                    <a:pt x="1234" y="8119"/>
                  </a:lnTo>
                  <a:lnTo>
                    <a:pt x="1151" y="8098"/>
                  </a:lnTo>
                  <a:lnTo>
                    <a:pt x="1067" y="8077"/>
                  </a:lnTo>
                  <a:lnTo>
                    <a:pt x="942" y="8056"/>
                  </a:lnTo>
                  <a:lnTo>
                    <a:pt x="900" y="8077"/>
                  </a:lnTo>
                  <a:lnTo>
                    <a:pt x="795" y="8056"/>
                  </a:lnTo>
                  <a:lnTo>
                    <a:pt x="690" y="8077"/>
                  </a:lnTo>
                  <a:lnTo>
                    <a:pt x="628" y="8056"/>
                  </a:lnTo>
                  <a:lnTo>
                    <a:pt x="439" y="8056"/>
                  </a:lnTo>
                  <a:lnTo>
                    <a:pt x="439" y="8161"/>
                  </a:lnTo>
                  <a:lnTo>
                    <a:pt x="418" y="8203"/>
                  </a:lnTo>
                  <a:lnTo>
                    <a:pt x="418" y="8307"/>
                  </a:lnTo>
                  <a:lnTo>
                    <a:pt x="418" y="8370"/>
                  </a:lnTo>
                  <a:lnTo>
                    <a:pt x="502" y="8412"/>
                  </a:lnTo>
                  <a:lnTo>
                    <a:pt x="502" y="8496"/>
                  </a:lnTo>
                  <a:lnTo>
                    <a:pt x="607" y="8517"/>
                  </a:lnTo>
                  <a:lnTo>
                    <a:pt x="816" y="8705"/>
                  </a:lnTo>
                  <a:lnTo>
                    <a:pt x="1025" y="8914"/>
                  </a:lnTo>
                  <a:lnTo>
                    <a:pt x="1109" y="8998"/>
                  </a:lnTo>
                  <a:lnTo>
                    <a:pt x="1214" y="9144"/>
                  </a:lnTo>
                  <a:lnTo>
                    <a:pt x="1276" y="9312"/>
                  </a:lnTo>
                  <a:lnTo>
                    <a:pt x="1318" y="9416"/>
                  </a:lnTo>
                  <a:lnTo>
                    <a:pt x="1360" y="9458"/>
                  </a:lnTo>
                  <a:lnTo>
                    <a:pt x="1381" y="9584"/>
                  </a:lnTo>
                  <a:lnTo>
                    <a:pt x="1486" y="9584"/>
                  </a:lnTo>
                  <a:lnTo>
                    <a:pt x="1590" y="9563"/>
                  </a:lnTo>
                  <a:lnTo>
                    <a:pt x="1758" y="9563"/>
                  </a:lnTo>
                  <a:lnTo>
                    <a:pt x="1799" y="9437"/>
                  </a:lnTo>
                  <a:lnTo>
                    <a:pt x="1799" y="9312"/>
                  </a:lnTo>
                  <a:lnTo>
                    <a:pt x="1883" y="9249"/>
                  </a:lnTo>
                  <a:lnTo>
                    <a:pt x="1946" y="9312"/>
                  </a:lnTo>
                  <a:lnTo>
                    <a:pt x="1988" y="9437"/>
                  </a:lnTo>
                  <a:lnTo>
                    <a:pt x="2051" y="9479"/>
                  </a:lnTo>
                  <a:lnTo>
                    <a:pt x="2155" y="9458"/>
                  </a:lnTo>
                  <a:lnTo>
                    <a:pt x="2281" y="9354"/>
                  </a:lnTo>
                  <a:lnTo>
                    <a:pt x="2469" y="9312"/>
                  </a:lnTo>
                  <a:lnTo>
                    <a:pt x="2595" y="9207"/>
                  </a:lnTo>
                  <a:lnTo>
                    <a:pt x="2929" y="9123"/>
                  </a:lnTo>
                  <a:lnTo>
                    <a:pt x="3097" y="9123"/>
                  </a:lnTo>
                  <a:lnTo>
                    <a:pt x="3159" y="9019"/>
                  </a:lnTo>
                  <a:lnTo>
                    <a:pt x="3327" y="8914"/>
                  </a:lnTo>
                  <a:lnTo>
                    <a:pt x="3306" y="8831"/>
                  </a:lnTo>
                  <a:lnTo>
                    <a:pt x="3243" y="8831"/>
                  </a:lnTo>
                  <a:lnTo>
                    <a:pt x="3139" y="8726"/>
                  </a:lnTo>
                  <a:lnTo>
                    <a:pt x="3159" y="8621"/>
                  </a:lnTo>
                  <a:lnTo>
                    <a:pt x="3243" y="8579"/>
                  </a:lnTo>
                  <a:lnTo>
                    <a:pt x="3327" y="8600"/>
                  </a:lnTo>
                  <a:lnTo>
                    <a:pt x="3452" y="8579"/>
                  </a:lnTo>
                  <a:lnTo>
                    <a:pt x="3557" y="8621"/>
                  </a:lnTo>
                  <a:lnTo>
                    <a:pt x="3683" y="8642"/>
                  </a:lnTo>
                  <a:lnTo>
                    <a:pt x="3850" y="8621"/>
                  </a:lnTo>
                  <a:lnTo>
                    <a:pt x="4080" y="8600"/>
                  </a:lnTo>
                  <a:lnTo>
                    <a:pt x="4185" y="8517"/>
                  </a:lnTo>
                  <a:lnTo>
                    <a:pt x="4289" y="8475"/>
                  </a:lnTo>
                  <a:lnTo>
                    <a:pt x="4310" y="8370"/>
                  </a:lnTo>
                  <a:lnTo>
                    <a:pt x="4289" y="8286"/>
                  </a:lnTo>
                  <a:lnTo>
                    <a:pt x="4310" y="8182"/>
                  </a:lnTo>
                  <a:lnTo>
                    <a:pt x="4394" y="8119"/>
                  </a:lnTo>
                  <a:lnTo>
                    <a:pt x="4394" y="8056"/>
                  </a:lnTo>
                  <a:lnTo>
                    <a:pt x="4478" y="7952"/>
                  </a:lnTo>
                  <a:lnTo>
                    <a:pt x="4520" y="7973"/>
                  </a:lnTo>
                  <a:lnTo>
                    <a:pt x="4582" y="7973"/>
                  </a:lnTo>
                  <a:lnTo>
                    <a:pt x="4687" y="7805"/>
                  </a:lnTo>
                  <a:lnTo>
                    <a:pt x="4771" y="7784"/>
                  </a:lnTo>
                  <a:lnTo>
                    <a:pt x="4729" y="7701"/>
                  </a:lnTo>
                  <a:lnTo>
                    <a:pt x="4771" y="7638"/>
                  </a:lnTo>
                  <a:lnTo>
                    <a:pt x="4917" y="7554"/>
                  </a:lnTo>
                  <a:lnTo>
                    <a:pt x="5022" y="7470"/>
                  </a:lnTo>
                  <a:lnTo>
                    <a:pt x="5147" y="7470"/>
                  </a:lnTo>
                  <a:lnTo>
                    <a:pt x="5231" y="7533"/>
                  </a:lnTo>
                  <a:lnTo>
                    <a:pt x="5356" y="7450"/>
                  </a:lnTo>
                  <a:lnTo>
                    <a:pt x="5398" y="7387"/>
                  </a:lnTo>
                  <a:lnTo>
                    <a:pt x="5419" y="7366"/>
                  </a:lnTo>
                  <a:lnTo>
                    <a:pt x="5419" y="7282"/>
                  </a:lnTo>
                  <a:lnTo>
                    <a:pt x="5461" y="7219"/>
                  </a:lnTo>
                  <a:lnTo>
                    <a:pt x="5419" y="7136"/>
                  </a:lnTo>
                  <a:lnTo>
                    <a:pt x="5189" y="7052"/>
                  </a:lnTo>
                  <a:lnTo>
                    <a:pt x="5147" y="6947"/>
                  </a:lnTo>
                  <a:lnTo>
                    <a:pt x="5147" y="6822"/>
                  </a:lnTo>
                  <a:lnTo>
                    <a:pt x="5105" y="6717"/>
                  </a:lnTo>
                  <a:lnTo>
                    <a:pt x="5147" y="6634"/>
                  </a:lnTo>
                  <a:lnTo>
                    <a:pt x="5084" y="6592"/>
                  </a:lnTo>
                  <a:lnTo>
                    <a:pt x="5126" y="6529"/>
                  </a:lnTo>
                  <a:lnTo>
                    <a:pt x="5126" y="6445"/>
                  </a:lnTo>
                  <a:lnTo>
                    <a:pt x="5084" y="6424"/>
                  </a:lnTo>
                  <a:lnTo>
                    <a:pt x="4938" y="6529"/>
                  </a:lnTo>
                  <a:lnTo>
                    <a:pt x="4875" y="6445"/>
                  </a:lnTo>
                  <a:lnTo>
                    <a:pt x="4875" y="6320"/>
                  </a:lnTo>
                  <a:lnTo>
                    <a:pt x="5043" y="6131"/>
                  </a:lnTo>
                  <a:lnTo>
                    <a:pt x="5105" y="6027"/>
                  </a:lnTo>
                  <a:lnTo>
                    <a:pt x="5084" y="5922"/>
                  </a:lnTo>
                  <a:lnTo>
                    <a:pt x="4980" y="5880"/>
                  </a:lnTo>
                  <a:lnTo>
                    <a:pt x="5001" y="5797"/>
                  </a:lnTo>
                  <a:lnTo>
                    <a:pt x="5126" y="5713"/>
                  </a:lnTo>
                  <a:lnTo>
                    <a:pt x="5189" y="5587"/>
                  </a:lnTo>
                  <a:lnTo>
                    <a:pt x="5126" y="5545"/>
                  </a:lnTo>
                  <a:lnTo>
                    <a:pt x="5105" y="5441"/>
                  </a:lnTo>
                  <a:lnTo>
                    <a:pt x="5210" y="5357"/>
                  </a:lnTo>
                  <a:lnTo>
                    <a:pt x="5252" y="5357"/>
                  </a:lnTo>
                  <a:lnTo>
                    <a:pt x="5461" y="5085"/>
                  </a:lnTo>
                  <a:lnTo>
                    <a:pt x="5524" y="4960"/>
                  </a:lnTo>
                  <a:lnTo>
                    <a:pt x="5461" y="4876"/>
                  </a:lnTo>
                  <a:lnTo>
                    <a:pt x="5461" y="4750"/>
                  </a:lnTo>
                  <a:lnTo>
                    <a:pt x="5566" y="4667"/>
                  </a:lnTo>
                  <a:lnTo>
                    <a:pt x="5712" y="4667"/>
                  </a:lnTo>
                  <a:lnTo>
                    <a:pt x="5817" y="4729"/>
                  </a:lnTo>
                  <a:lnTo>
                    <a:pt x="5921" y="4646"/>
                  </a:lnTo>
                  <a:lnTo>
                    <a:pt x="6026" y="4625"/>
                  </a:lnTo>
                  <a:lnTo>
                    <a:pt x="5963" y="2344"/>
                  </a:lnTo>
                  <a:lnTo>
                    <a:pt x="1318"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9" name="Google Shape;1019;p33"/>
            <p:cNvSpPr/>
            <p:nvPr/>
          </p:nvSpPr>
          <p:spPr>
            <a:xfrm>
              <a:off x="3863600" y="3051825"/>
              <a:ext cx="4725" cy="2625"/>
            </a:xfrm>
            <a:custGeom>
              <a:rect b="b" l="l" r="r" t="t"/>
              <a:pathLst>
                <a:path extrusionOk="0" h="105" w="189">
                  <a:moveTo>
                    <a:pt x="189" y="0"/>
                  </a:moveTo>
                  <a:lnTo>
                    <a:pt x="1" y="42"/>
                  </a:lnTo>
                  <a:lnTo>
                    <a:pt x="63" y="105"/>
                  </a:lnTo>
                  <a:lnTo>
                    <a:pt x="168" y="84"/>
                  </a:lnTo>
                  <a:lnTo>
                    <a:pt x="189"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0" name="Google Shape;1020;p33"/>
            <p:cNvSpPr/>
            <p:nvPr/>
          </p:nvSpPr>
          <p:spPr>
            <a:xfrm>
              <a:off x="3695700" y="2900125"/>
              <a:ext cx="220250" cy="171075"/>
            </a:xfrm>
            <a:custGeom>
              <a:rect b="b" l="l" r="r" t="t"/>
              <a:pathLst>
                <a:path extrusionOk="0" h="6843" w="8810">
                  <a:moveTo>
                    <a:pt x="6507" y="0"/>
                  </a:moveTo>
                  <a:lnTo>
                    <a:pt x="3913" y="1590"/>
                  </a:lnTo>
                  <a:lnTo>
                    <a:pt x="3181" y="2239"/>
                  </a:lnTo>
                  <a:lnTo>
                    <a:pt x="2323" y="2448"/>
                  </a:lnTo>
                  <a:lnTo>
                    <a:pt x="2302" y="3578"/>
                  </a:lnTo>
                  <a:lnTo>
                    <a:pt x="2239" y="4080"/>
                  </a:lnTo>
                  <a:lnTo>
                    <a:pt x="2176" y="4164"/>
                  </a:lnTo>
                  <a:lnTo>
                    <a:pt x="2134" y="4331"/>
                  </a:lnTo>
                  <a:lnTo>
                    <a:pt x="2093" y="4478"/>
                  </a:lnTo>
                  <a:lnTo>
                    <a:pt x="1800" y="4624"/>
                  </a:lnTo>
                  <a:lnTo>
                    <a:pt x="1653" y="4729"/>
                  </a:lnTo>
                  <a:lnTo>
                    <a:pt x="1465" y="4729"/>
                  </a:lnTo>
                  <a:lnTo>
                    <a:pt x="1297" y="4834"/>
                  </a:lnTo>
                  <a:lnTo>
                    <a:pt x="942" y="4834"/>
                  </a:lnTo>
                  <a:lnTo>
                    <a:pt x="774" y="4917"/>
                  </a:lnTo>
                  <a:lnTo>
                    <a:pt x="649" y="4917"/>
                  </a:lnTo>
                  <a:lnTo>
                    <a:pt x="251" y="4938"/>
                  </a:lnTo>
                  <a:lnTo>
                    <a:pt x="126" y="4917"/>
                  </a:lnTo>
                  <a:lnTo>
                    <a:pt x="84" y="5001"/>
                  </a:lnTo>
                  <a:lnTo>
                    <a:pt x="84" y="5147"/>
                  </a:lnTo>
                  <a:lnTo>
                    <a:pt x="0" y="5252"/>
                  </a:lnTo>
                  <a:lnTo>
                    <a:pt x="0" y="5440"/>
                  </a:lnTo>
                  <a:lnTo>
                    <a:pt x="544" y="5796"/>
                  </a:lnTo>
                  <a:lnTo>
                    <a:pt x="544" y="6047"/>
                  </a:lnTo>
                  <a:lnTo>
                    <a:pt x="753" y="6173"/>
                  </a:lnTo>
                  <a:lnTo>
                    <a:pt x="984" y="6047"/>
                  </a:lnTo>
                  <a:lnTo>
                    <a:pt x="1067" y="6089"/>
                  </a:lnTo>
                  <a:lnTo>
                    <a:pt x="1067" y="6152"/>
                  </a:lnTo>
                  <a:lnTo>
                    <a:pt x="1130" y="6194"/>
                  </a:lnTo>
                  <a:lnTo>
                    <a:pt x="1130" y="6298"/>
                  </a:lnTo>
                  <a:lnTo>
                    <a:pt x="1067" y="6403"/>
                  </a:lnTo>
                  <a:lnTo>
                    <a:pt x="1193" y="6570"/>
                  </a:lnTo>
                  <a:lnTo>
                    <a:pt x="1297" y="6570"/>
                  </a:lnTo>
                  <a:lnTo>
                    <a:pt x="1402" y="6508"/>
                  </a:lnTo>
                  <a:lnTo>
                    <a:pt x="1381" y="6466"/>
                  </a:lnTo>
                  <a:lnTo>
                    <a:pt x="1444" y="6361"/>
                  </a:lnTo>
                  <a:lnTo>
                    <a:pt x="1611" y="6508"/>
                  </a:lnTo>
                  <a:lnTo>
                    <a:pt x="1716" y="6633"/>
                  </a:lnTo>
                  <a:lnTo>
                    <a:pt x="1862" y="6675"/>
                  </a:lnTo>
                  <a:lnTo>
                    <a:pt x="1988" y="6842"/>
                  </a:lnTo>
                  <a:lnTo>
                    <a:pt x="2072" y="6780"/>
                  </a:lnTo>
                  <a:lnTo>
                    <a:pt x="2072" y="6717"/>
                  </a:lnTo>
                  <a:lnTo>
                    <a:pt x="2009" y="6696"/>
                  </a:lnTo>
                  <a:lnTo>
                    <a:pt x="1925" y="6528"/>
                  </a:lnTo>
                  <a:lnTo>
                    <a:pt x="1967" y="6487"/>
                  </a:lnTo>
                  <a:lnTo>
                    <a:pt x="1967" y="6403"/>
                  </a:lnTo>
                  <a:lnTo>
                    <a:pt x="2072" y="6298"/>
                  </a:lnTo>
                  <a:lnTo>
                    <a:pt x="2176" y="6298"/>
                  </a:lnTo>
                  <a:lnTo>
                    <a:pt x="2176" y="6215"/>
                  </a:lnTo>
                  <a:lnTo>
                    <a:pt x="2113" y="6173"/>
                  </a:lnTo>
                  <a:lnTo>
                    <a:pt x="2093" y="6068"/>
                  </a:lnTo>
                  <a:lnTo>
                    <a:pt x="2113" y="6005"/>
                  </a:lnTo>
                  <a:lnTo>
                    <a:pt x="2134" y="5984"/>
                  </a:lnTo>
                  <a:lnTo>
                    <a:pt x="2113" y="5943"/>
                  </a:lnTo>
                  <a:lnTo>
                    <a:pt x="2113" y="5880"/>
                  </a:lnTo>
                  <a:lnTo>
                    <a:pt x="2239" y="5775"/>
                  </a:lnTo>
                  <a:lnTo>
                    <a:pt x="2323" y="5754"/>
                  </a:lnTo>
                  <a:lnTo>
                    <a:pt x="2385" y="5733"/>
                  </a:lnTo>
                  <a:lnTo>
                    <a:pt x="2490" y="5692"/>
                  </a:lnTo>
                  <a:lnTo>
                    <a:pt x="2804" y="5692"/>
                  </a:lnTo>
                  <a:lnTo>
                    <a:pt x="2846" y="5650"/>
                  </a:lnTo>
                  <a:lnTo>
                    <a:pt x="2930" y="5650"/>
                  </a:lnTo>
                  <a:lnTo>
                    <a:pt x="3013" y="5671"/>
                  </a:lnTo>
                  <a:lnTo>
                    <a:pt x="3160" y="5692"/>
                  </a:lnTo>
                  <a:lnTo>
                    <a:pt x="3243" y="5733"/>
                  </a:lnTo>
                  <a:lnTo>
                    <a:pt x="3327" y="5754"/>
                  </a:lnTo>
                  <a:lnTo>
                    <a:pt x="3494" y="5796"/>
                  </a:lnTo>
                  <a:lnTo>
                    <a:pt x="3557" y="5880"/>
                  </a:lnTo>
                  <a:lnTo>
                    <a:pt x="3683" y="6068"/>
                  </a:lnTo>
                  <a:lnTo>
                    <a:pt x="3787" y="6152"/>
                  </a:lnTo>
                  <a:lnTo>
                    <a:pt x="3850" y="6110"/>
                  </a:lnTo>
                  <a:lnTo>
                    <a:pt x="3913" y="6047"/>
                  </a:lnTo>
                  <a:lnTo>
                    <a:pt x="3997" y="6005"/>
                  </a:lnTo>
                  <a:lnTo>
                    <a:pt x="4080" y="5984"/>
                  </a:lnTo>
                  <a:lnTo>
                    <a:pt x="4227" y="5964"/>
                  </a:lnTo>
                  <a:lnTo>
                    <a:pt x="4269" y="5943"/>
                  </a:lnTo>
                  <a:lnTo>
                    <a:pt x="4373" y="5943"/>
                  </a:lnTo>
                  <a:lnTo>
                    <a:pt x="4478" y="6005"/>
                  </a:lnTo>
                  <a:lnTo>
                    <a:pt x="4478" y="6068"/>
                  </a:lnTo>
                  <a:lnTo>
                    <a:pt x="4582" y="6089"/>
                  </a:lnTo>
                  <a:lnTo>
                    <a:pt x="4750" y="6194"/>
                  </a:lnTo>
                  <a:lnTo>
                    <a:pt x="4896" y="6215"/>
                  </a:lnTo>
                  <a:lnTo>
                    <a:pt x="5126" y="6298"/>
                  </a:lnTo>
                  <a:lnTo>
                    <a:pt x="5231" y="6319"/>
                  </a:lnTo>
                  <a:lnTo>
                    <a:pt x="5357" y="6256"/>
                  </a:lnTo>
                  <a:lnTo>
                    <a:pt x="5524" y="6047"/>
                  </a:lnTo>
                  <a:lnTo>
                    <a:pt x="5629" y="5984"/>
                  </a:lnTo>
                  <a:lnTo>
                    <a:pt x="5943" y="6005"/>
                  </a:lnTo>
                  <a:lnTo>
                    <a:pt x="6068" y="5964"/>
                  </a:lnTo>
                  <a:lnTo>
                    <a:pt x="6319" y="5984"/>
                  </a:lnTo>
                  <a:lnTo>
                    <a:pt x="6507" y="6068"/>
                  </a:lnTo>
                  <a:lnTo>
                    <a:pt x="6675" y="6089"/>
                  </a:lnTo>
                  <a:lnTo>
                    <a:pt x="6717" y="6110"/>
                  </a:lnTo>
                  <a:lnTo>
                    <a:pt x="6905" y="6068"/>
                  </a:lnTo>
                  <a:lnTo>
                    <a:pt x="6926" y="6047"/>
                  </a:lnTo>
                  <a:lnTo>
                    <a:pt x="7031" y="5984"/>
                  </a:lnTo>
                  <a:lnTo>
                    <a:pt x="7093" y="5943"/>
                  </a:lnTo>
                  <a:lnTo>
                    <a:pt x="7156" y="5901"/>
                  </a:lnTo>
                  <a:lnTo>
                    <a:pt x="7240" y="5943"/>
                  </a:lnTo>
                  <a:lnTo>
                    <a:pt x="7303" y="5901"/>
                  </a:lnTo>
                  <a:lnTo>
                    <a:pt x="7323" y="5838"/>
                  </a:lnTo>
                  <a:lnTo>
                    <a:pt x="7365" y="5733"/>
                  </a:lnTo>
                  <a:lnTo>
                    <a:pt x="7470" y="5775"/>
                  </a:lnTo>
                  <a:lnTo>
                    <a:pt x="7470" y="5775"/>
                  </a:lnTo>
                  <a:lnTo>
                    <a:pt x="7449" y="5043"/>
                  </a:lnTo>
                  <a:lnTo>
                    <a:pt x="7449" y="4959"/>
                  </a:lnTo>
                  <a:lnTo>
                    <a:pt x="7575" y="4959"/>
                  </a:lnTo>
                  <a:lnTo>
                    <a:pt x="7616" y="4896"/>
                  </a:lnTo>
                  <a:lnTo>
                    <a:pt x="8579" y="3913"/>
                  </a:lnTo>
                  <a:lnTo>
                    <a:pt x="8558" y="3076"/>
                  </a:lnTo>
                  <a:lnTo>
                    <a:pt x="8704" y="1988"/>
                  </a:lnTo>
                  <a:lnTo>
                    <a:pt x="8788" y="1904"/>
                  </a:lnTo>
                  <a:lnTo>
                    <a:pt x="8809" y="1695"/>
                  </a:lnTo>
                  <a:lnTo>
                    <a:pt x="8411" y="1235"/>
                  </a:lnTo>
                  <a:lnTo>
                    <a:pt x="8453" y="1151"/>
                  </a:lnTo>
                  <a:lnTo>
                    <a:pt x="8474" y="984"/>
                  </a:lnTo>
                  <a:lnTo>
                    <a:pt x="8181" y="210"/>
                  </a:lnTo>
                  <a:lnTo>
                    <a:pt x="8139" y="126"/>
                  </a:lnTo>
                  <a:lnTo>
                    <a:pt x="7616" y="335"/>
                  </a:lnTo>
                  <a:lnTo>
                    <a:pt x="7512" y="230"/>
                  </a:lnTo>
                  <a:lnTo>
                    <a:pt x="6507"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1" name="Google Shape;1021;p33"/>
            <p:cNvSpPr/>
            <p:nvPr/>
          </p:nvSpPr>
          <p:spPr>
            <a:xfrm>
              <a:off x="3732825" y="3041350"/>
              <a:ext cx="165325" cy="141775"/>
            </a:xfrm>
            <a:custGeom>
              <a:rect b="b" l="l" r="r" t="t"/>
              <a:pathLst>
                <a:path extrusionOk="0" h="5671" w="6613">
                  <a:moveTo>
                    <a:pt x="1361" y="1"/>
                  </a:moveTo>
                  <a:lnTo>
                    <a:pt x="1319" y="43"/>
                  </a:lnTo>
                  <a:lnTo>
                    <a:pt x="1005" y="43"/>
                  </a:lnTo>
                  <a:lnTo>
                    <a:pt x="900" y="84"/>
                  </a:lnTo>
                  <a:lnTo>
                    <a:pt x="838" y="105"/>
                  </a:lnTo>
                  <a:lnTo>
                    <a:pt x="754" y="126"/>
                  </a:lnTo>
                  <a:lnTo>
                    <a:pt x="628" y="231"/>
                  </a:lnTo>
                  <a:lnTo>
                    <a:pt x="628" y="294"/>
                  </a:lnTo>
                  <a:lnTo>
                    <a:pt x="649" y="335"/>
                  </a:lnTo>
                  <a:lnTo>
                    <a:pt x="628" y="356"/>
                  </a:lnTo>
                  <a:lnTo>
                    <a:pt x="608" y="419"/>
                  </a:lnTo>
                  <a:lnTo>
                    <a:pt x="628" y="524"/>
                  </a:lnTo>
                  <a:lnTo>
                    <a:pt x="691" y="566"/>
                  </a:lnTo>
                  <a:lnTo>
                    <a:pt x="691" y="649"/>
                  </a:lnTo>
                  <a:lnTo>
                    <a:pt x="587" y="649"/>
                  </a:lnTo>
                  <a:lnTo>
                    <a:pt x="482" y="754"/>
                  </a:lnTo>
                  <a:lnTo>
                    <a:pt x="482" y="838"/>
                  </a:lnTo>
                  <a:lnTo>
                    <a:pt x="440" y="879"/>
                  </a:lnTo>
                  <a:lnTo>
                    <a:pt x="524" y="1047"/>
                  </a:lnTo>
                  <a:lnTo>
                    <a:pt x="587" y="1068"/>
                  </a:lnTo>
                  <a:lnTo>
                    <a:pt x="587" y="1131"/>
                  </a:lnTo>
                  <a:lnTo>
                    <a:pt x="503" y="1193"/>
                  </a:lnTo>
                  <a:lnTo>
                    <a:pt x="482" y="1193"/>
                  </a:lnTo>
                  <a:lnTo>
                    <a:pt x="440" y="1340"/>
                  </a:lnTo>
                  <a:lnTo>
                    <a:pt x="482" y="1403"/>
                  </a:lnTo>
                  <a:lnTo>
                    <a:pt x="628" y="1549"/>
                  </a:lnTo>
                  <a:lnTo>
                    <a:pt x="649" y="1675"/>
                  </a:lnTo>
                  <a:lnTo>
                    <a:pt x="712" y="1884"/>
                  </a:lnTo>
                  <a:lnTo>
                    <a:pt x="691" y="1967"/>
                  </a:lnTo>
                  <a:lnTo>
                    <a:pt x="545" y="1967"/>
                  </a:lnTo>
                  <a:lnTo>
                    <a:pt x="503" y="2030"/>
                  </a:lnTo>
                  <a:lnTo>
                    <a:pt x="503" y="2093"/>
                  </a:lnTo>
                  <a:lnTo>
                    <a:pt x="628" y="2219"/>
                  </a:lnTo>
                  <a:lnTo>
                    <a:pt x="608" y="2281"/>
                  </a:lnTo>
                  <a:lnTo>
                    <a:pt x="524" y="2281"/>
                  </a:lnTo>
                  <a:lnTo>
                    <a:pt x="440" y="2323"/>
                  </a:lnTo>
                  <a:lnTo>
                    <a:pt x="398" y="2428"/>
                  </a:lnTo>
                  <a:lnTo>
                    <a:pt x="315" y="2553"/>
                  </a:lnTo>
                  <a:lnTo>
                    <a:pt x="273" y="2658"/>
                  </a:lnTo>
                  <a:lnTo>
                    <a:pt x="210" y="2721"/>
                  </a:lnTo>
                  <a:lnTo>
                    <a:pt x="168" y="2721"/>
                  </a:lnTo>
                  <a:lnTo>
                    <a:pt x="64" y="2763"/>
                  </a:lnTo>
                  <a:lnTo>
                    <a:pt x="22" y="2825"/>
                  </a:lnTo>
                  <a:lnTo>
                    <a:pt x="22" y="2930"/>
                  </a:lnTo>
                  <a:lnTo>
                    <a:pt x="1" y="3014"/>
                  </a:lnTo>
                  <a:lnTo>
                    <a:pt x="1" y="3139"/>
                  </a:lnTo>
                  <a:lnTo>
                    <a:pt x="1" y="3181"/>
                  </a:lnTo>
                  <a:lnTo>
                    <a:pt x="22" y="3265"/>
                  </a:lnTo>
                  <a:lnTo>
                    <a:pt x="1" y="3328"/>
                  </a:lnTo>
                  <a:lnTo>
                    <a:pt x="22" y="3369"/>
                  </a:lnTo>
                  <a:lnTo>
                    <a:pt x="22" y="3432"/>
                  </a:lnTo>
                  <a:lnTo>
                    <a:pt x="22" y="3537"/>
                  </a:lnTo>
                  <a:lnTo>
                    <a:pt x="64" y="3767"/>
                  </a:lnTo>
                  <a:lnTo>
                    <a:pt x="22" y="3851"/>
                  </a:lnTo>
                  <a:lnTo>
                    <a:pt x="64" y="3955"/>
                  </a:lnTo>
                  <a:lnTo>
                    <a:pt x="22" y="4227"/>
                  </a:lnTo>
                  <a:lnTo>
                    <a:pt x="64" y="4332"/>
                  </a:lnTo>
                  <a:lnTo>
                    <a:pt x="294" y="4395"/>
                  </a:lnTo>
                  <a:lnTo>
                    <a:pt x="482" y="4311"/>
                  </a:lnTo>
                  <a:lnTo>
                    <a:pt x="900" y="4541"/>
                  </a:lnTo>
                  <a:lnTo>
                    <a:pt x="1131" y="4750"/>
                  </a:lnTo>
                  <a:lnTo>
                    <a:pt x="1256" y="5043"/>
                  </a:lnTo>
                  <a:lnTo>
                    <a:pt x="1256" y="5232"/>
                  </a:lnTo>
                  <a:lnTo>
                    <a:pt x="1340" y="5273"/>
                  </a:lnTo>
                  <a:lnTo>
                    <a:pt x="1424" y="5462"/>
                  </a:lnTo>
                  <a:lnTo>
                    <a:pt x="1549" y="5587"/>
                  </a:lnTo>
                  <a:lnTo>
                    <a:pt x="1758" y="5671"/>
                  </a:lnTo>
                  <a:lnTo>
                    <a:pt x="2323" y="5629"/>
                  </a:lnTo>
                  <a:lnTo>
                    <a:pt x="2428" y="5566"/>
                  </a:lnTo>
                  <a:lnTo>
                    <a:pt x="2512" y="5587"/>
                  </a:lnTo>
                  <a:lnTo>
                    <a:pt x="2784" y="5483"/>
                  </a:lnTo>
                  <a:lnTo>
                    <a:pt x="2888" y="5545"/>
                  </a:lnTo>
                  <a:lnTo>
                    <a:pt x="3014" y="5524"/>
                  </a:lnTo>
                  <a:lnTo>
                    <a:pt x="3056" y="5357"/>
                  </a:lnTo>
                  <a:lnTo>
                    <a:pt x="3160" y="5462"/>
                  </a:lnTo>
                  <a:lnTo>
                    <a:pt x="3223" y="5441"/>
                  </a:lnTo>
                  <a:lnTo>
                    <a:pt x="3223" y="5357"/>
                  </a:lnTo>
                  <a:lnTo>
                    <a:pt x="3369" y="5211"/>
                  </a:lnTo>
                  <a:lnTo>
                    <a:pt x="3432" y="5043"/>
                  </a:lnTo>
                  <a:lnTo>
                    <a:pt x="3432" y="4918"/>
                  </a:lnTo>
                  <a:lnTo>
                    <a:pt x="3411" y="4792"/>
                  </a:lnTo>
                  <a:lnTo>
                    <a:pt x="3474" y="4729"/>
                  </a:lnTo>
                  <a:lnTo>
                    <a:pt x="3474" y="4646"/>
                  </a:lnTo>
                  <a:lnTo>
                    <a:pt x="3558" y="4583"/>
                  </a:lnTo>
                  <a:lnTo>
                    <a:pt x="3662" y="4499"/>
                  </a:lnTo>
                  <a:lnTo>
                    <a:pt x="3725" y="4436"/>
                  </a:lnTo>
                  <a:lnTo>
                    <a:pt x="3893" y="4311"/>
                  </a:lnTo>
                  <a:lnTo>
                    <a:pt x="3872" y="4206"/>
                  </a:lnTo>
                  <a:lnTo>
                    <a:pt x="3893" y="4123"/>
                  </a:lnTo>
                  <a:lnTo>
                    <a:pt x="4039" y="4123"/>
                  </a:lnTo>
                  <a:lnTo>
                    <a:pt x="4081" y="4060"/>
                  </a:lnTo>
                  <a:lnTo>
                    <a:pt x="4102" y="4081"/>
                  </a:lnTo>
                  <a:lnTo>
                    <a:pt x="4269" y="4123"/>
                  </a:lnTo>
                  <a:lnTo>
                    <a:pt x="4353" y="4123"/>
                  </a:lnTo>
                  <a:lnTo>
                    <a:pt x="4458" y="4185"/>
                  </a:lnTo>
                  <a:lnTo>
                    <a:pt x="4499" y="4311"/>
                  </a:lnTo>
                  <a:lnTo>
                    <a:pt x="4604" y="4374"/>
                  </a:lnTo>
                  <a:lnTo>
                    <a:pt x="4688" y="4395"/>
                  </a:lnTo>
                  <a:lnTo>
                    <a:pt x="4792" y="4332"/>
                  </a:lnTo>
                  <a:lnTo>
                    <a:pt x="4876" y="4206"/>
                  </a:lnTo>
                  <a:lnTo>
                    <a:pt x="4876" y="4164"/>
                  </a:lnTo>
                  <a:lnTo>
                    <a:pt x="4918" y="4081"/>
                  </a:lnTo>
                  <a:lnTo>
                    <a:pt x="5002" y="4060"/>
                  </a:lnTo>
                  <a:lnTo>
                    <a:pt x="5085" y="3955"/>
                  </a:lnTo>
                  <a:lnTo>
                    <a:pt x="5085" y="3872"/>
                  </a:lnTo>
                  <a:lnTo>
                    <a:pt x="5106" y="3746"/>
                  </a:lnTo>
                  <a:lnTo>
                    <a:pt x="5294" y="3558"/>
                  </a:lnTo>
                  <a:lnTo>
                    <a:pt x="5315" y="3453"/>
                  </a:lnTo>
                  <a:lnTo>
                    <a:pt x="5294" y="3369"/>
                  </a:lnTo>
                  <a:lnTo>
                    <a:pt x="5336" y="3286"/>
                  </a:lnTo>
                  <a:lnTo>
                    <a:pt x="5504" y="3139"/>
                  </a:lnTo>
                  <a:lnTo>
                    <a:pt x="5608" y="3056"/>
                  </a:lnTo>
                  <a:lnTo>
                    <a:pt x="5629" y="2930"/>
                  </a:lnTo>
                  <a:lnTo>
                    <a:pt x="5650" y="2846"/>
                  </a:lnTo>
                  <a:lnTo>
                    <a:pt x="5629" y="2658"/>
                  </a:lnTo>
                  <a:lnTo>
                    <a:pt x="5734" y="2595"/>
                  </a:lnTo>
                  <a:lnTo>
                    <a:pt x="5880" y="2553"/>
                  </a:lnTo>
                  <a:lnTo>
                    <a:pt x="5964" y="2428"/>
                  </a:lnTo>
                  <a:lnTo>
                    <a:pt x="5985" y="2302"/>
                  </a:lnTo>
                  <a:lnTo>
                    <a:pt x="5985" y="2135"/>
                  </a:lnTo>
                  <a:lnTo>
                    <a:pt x="5985" y="2030"/>
                  </a:lnTo>
                  <a:lnTo>
                    <a:pt x="6048" y="1926"/>
                  </a:lnTo>
                  <a:lnTo>
                    <a:pt x="6152" y="1758"/>
                  </a:lnTo>
                  <a:lnTo>
                    <a:pt x="6194" y="1695"/>
                  </a:lnTo>
                  <a:lnTo>
                    <a:pt x="6236" y="1654"/>
                  </a:lnTo>
                  <a:lnTo>
                    <a:pt x="6341" y="1570"/>
                  </a:lnTo>
                  <a:lnTo>
                    <a:pt x="6382" y="1570"/>
                  </a:lnTo>
                  <a:lnTo>
                    <a:pt x="6466" y="1465"/>
                  </a:lnTo>
                  <a:lnTo>
                    <a:pt x="6592" y="1403"/>
                  </a:lnTo>
                  <a:lnTo>
                    <a:pt x="6613" y="1340"/>
                  </a:lnTo>
                  <a:lnTo>
                    <a:pt x="6571" y="1193"/>
                  </a:lnTo>
                  <a:lnTo>
                    <a:pt x="6571" y="1131"/>
                  </a:lnTo>
                  <a:lnTo>
                    <a:pt x="6550" y="1047"/>
                  </a:lnTo>
                  <a:lnTo>
                    <a:pt x="6445" y="984"/>
                  </a:lnTo>
                  <a:lnTo>
                    <a:pt x="6382" y="921"/>
                  </a:lnTo>
                  <a:lnTo>
                    <a:pt x="6382" y="733"/>
                  </a:lnTo>
                  <a:lnTo>
                    <a:pt x="6362" y="628"/>
                  </a:lnTo>
                  <a:lnTo>
                    <a:pt x="6299" y="503"/>
                  </a:lnTo>
                  <a:lnTo>
                    <a:pt x="6236" y="356"/>
                  </a:lnTo>
                  <a:lnTo>
                    <a:pt x="6069" y="147"/>
                  </a:lnTo>
                  <a:lnTo>
                    <a:pt x="5985" y="126"/>
                  </a:lnTo>
                  <a:lnTo>
                    <a:pt x="5880" y="84"/>
                  </a:lnTo>
                  <a:lnTo>
                    <a:pt x="5838" y="189"/>
                  </a:lnTo>
                  <a:lnTo>
                    <a:pt x="5818" y="252"/>
                  </a:lnTo>
                  <a:lnTo>
                    <a:pt x="5755" y="294"/>
                  </a:lnTo>
                  <a:lnTo>
                    <a:pt x="5671" y="252"/>
                  </a:lnTo>
                  <a:lnTo>
                    <a:pt x="5608" y="294"/>
                  </a:lnTo>
                  <a:lnTo>
                    <a:pt x="5546" y="335"/>
                  </a:lnTo>
                  <a:lnTo>
                    <a:pt x="5441" y="398"/>
                  </a:lnTo>
                  <a:lnTo>
                    <a:pt x="5399" y="503"/>
                  </a:lnTo>
                  <a:lnTo>
                    <a:pt x="5294" y="524"/>
                  </a:lnTo>
                  <a:lnTo>
                    <a:pt x="5232" y="461"/>
                  </a:lnTo>
                  <a:lnTo>
                    <a:pt x="5190" y="440"/>
                  </a:lnTo>
                  <a:lnTo>
                    <a:pt x="5022" y="419"/>
                  </a:lnTo>
                  <a:lnTo>
                    <a:pt x="4834" y="335"/>
                  </a:lnTo>
                  <a:lnTo>
                    <a:pt x="4583" y="315"/>
                  </a:lnTo>
                  <a:lnTo>
                    <a:pt x="4458" y="356"/>
                  </a:lnTo>
                  <a:lnTo>
                    <a:pt x="4144" y="335"/>
                  </a:lnTo>
                  <a:lnTo>
                    <a:pt x="4039" y="398"/>
                  </a:lnTo>
                  <a:lnTo>
                    <a:pt x="3872" y="607"/>
                  </a:lnTo>
                  <a:lnTo>
                    <a:pt x="3746" y="670"/>
                  </a:lnTo>
                  <a:lnTo>
                    <a:pt x="3641" y="649"/>
                  </a:lnTo>
                  <a:lnTo>
                    <a:pt x="3411" y="566"/>
                  </a:lnTo>
                  <a:lnTo>
                    <a:pt x="3265" y="545"/>
                  </a:lnTo>
                  <a:lnTo>
                    <a:pt x="3097" y="440"/>
                  </a:lnTo>
                  <a:lnTo>
                    <a:pt x="2993" y="419"/>
                  </a:lnTo>
                  <a:lnTo>
                    <a:pt x="2993" y="356"/>
                  </a:lnTo>
                  <a:lnTo>
                    <a:pt x="2888" y="294"/>
                  </a:lnTo>
                  <a:lnTo>
                    <a:pt x="2784" y="294"/>
                  </a:lnTo>
                  <a:lnTo>
                    <a:pt x="2742" y="315"/>
                  </a:lnTo>
                  <a:lnTo>
                    <a:pt x="2595" y="335"/>
                  </a:lnTo>
                  <a:lnTo>
                    <a:pt x="2512" y="356"/>
                  </a:lnTo>
                  <a:lnTo>
                    <a:pt x="2428" y="398"/>
                  </a:lnTo>
                  <a:lnTo>
                    <a:pt x="2365" y="461"/>
                  </a:lnTo>
                  <a:lnTo>
                    <a:pt x="2302" y="503"/>
                  </a:lnTo>
                  <a:lnTo>
                    <a:pt x="2198" y="419"/>
                  </a:lnTo>
                  <a:lnTo>
                    <a:pt x="2072" y="231"/>
                  </a:lnTo>
                  <a:lnTo>
                    <a:pt x="2009" y="147"/>
                  </a:lnTo>
                  <a:lnTo>
                    <a:pt x="1842" y="105"/>
                  </a:lnTo>
                  <a:lnTo>
                    <a:pt x="1758" y="84"/>
                  </a:lnTo>
                  <a:lnTo>
                    <a:pt x="1675" y="43"/>
                  </a:lnTo>
                  <a:lnTo>
                    <a:pt x="1528" y="22"/>
                  </a:lnTo>
                  <a:lnTo>
                    <a:pt x="1445"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2" name="Google Shape;1022;p33"/>
            <p:cNvSpPr/>
            <p:nvPr/>
          </p:nvSpPr>
          <p:spPr>
            <a:xfrm>
              <a:off x="3813400" y="3053900"/>
              <a:ext cx="109850" cy="164800"/>
            </a:xfrm>
            <a:custGeom>
              <a:rect b="b" l="l" r="r" t="t"/>
              <a:pathLst>
                <a:path extrusionOk="0" h="6592" w="4394">
                  <a:moveTo>
                    <a:pt x="3076" y="1"/>
                  </a:moveTo>
                  <a:lnTo>
                    <a:pt x="3139" y="126"/>
                  </a:lnTo>
                  <a:lnTo>
                    <a:pt x="3159" y="231"/>
                  </a:lnTo>
                  <a:lnTo>
                    <a:pt x="3159" y="419"/>
                  </a:lnTo>
                  <a:lnTo>
                    <a:pt x="3222" y="482"/>
                  </a:lnTo>
                  <a:lnTo>
                    <a:pt x="3327" y="545"/>
                  </a:lnTo>
                  <a:lnTo>
                    <a:pt x="3348" y="629"/>
                  </a:lnTo>
                  <a:lnTo>
                    <a:pt x="3348" y="691"/>
                  </a:lnTo>
                  <a:lnTo>
                    <a:pt x="3390" y="838"/>
                  </a:lnTo>
                  <a:lnTo>
                    <a:pt x="3369" y="901"/>
                  </a:lnTo>
                  <a:lnTo>
                    <a:pt x="3243" y="963"/>
                  </a:lnTo>
                  <a:lnTo>
                    <a:pt x="3159" y="1068"/>
                  </a:lnTo>
                  <a:lnTo>
                    <a:pt x="3118" y="1068"/>
                  </a:lnTo>
                  <a:lnTo>
                    <a:pt x="3013" y="1152"/>
                  </a:lnTo>
                  <a:lnTo>
                    <a:pt x="2971" y="1193"/>
                  </a:lnTo>
                  <a:lnTo>
                    <a:pt x="2929" y="1256"/>
                  </a:lnTo>
                  <a:lnTo>
                    <a:pt x="2825" y="1424"/>
                  </a:lnTo>
                  <a:lnTo>
                    <a:pt x="2762" y="1528"/>
                  </a:lnTo>
                  <a:lnTo>
                    <a:pt x="2762" y="1633"/>
                  </a:lnTo>
                  <a:lnTo>
                    <a:pt x="2762" y="1800"/>
                  </a:lnTo>
                  <a:lnTo>
                    <a:pt x="2741" y="1926"/>
                  </a:lnTo>
                  <a:lnTo>
                    <a:pt x="2657" y="2051"/>
                  </a:lnTo>
                  <a:lnTo>
                    <a:pt x="2511" y="2093"/>
                  </a:lnTo>
                  <a:lnTo>
                    <a:pt x="2406" y="2156"/>
                  </a:lnTo>
                  <a:lnTo>
                    <a:pt x="2427" y="2344"/>
                  </a:lnTo>
                  <a:lnTo>
                    <a:pt x="2406" y="2428"/>
                  </a:lnTo>
                  <a:lnTo>
                    <a:pt x="2385" y="2554"/>
                  </a:lnTo>
                  <a:lnTo>
                    <a:pt x="2281" y="2637"/>
                  </a:lnTo>
                  <a:lnTo>
                    <a:pt x="2113" y="2784"/>
                  </a:lnTo>
                  <a:lnTo>
                    <a:pt x="2071" y="2867"/>
                  </a:lnTo>
                  <a:lnTo>
                    <a:pt x="2092" y="2951"/>
                  </a:lnTo>
                  <a:lnTo>
                    <a:pt x="2071" y="3056"/>
                  </a:lnTo>
                  <a:lnTo>
                    <a:pt x="1883" y="3244"/>
                  </a:lnTo>
                  <a:lnTo>
                    <a:pt x="1862" y="3370"/>
                  </a:lnTo>
                  <a:lnTo>
                    <a:pt x="1862" y="3453"/>
                  </a:lnTo>
                  <a:lnTo>
                    <a:pt x="1779" y="3558"/>
                  </a:lnTo>
                  <a:lnTo>
                    <a:pt x="1695" y="3579"/>
                  </a:lnTo>
                  <a:lnTo>
                    <a:pt x="1653" y="3662"/>
                  </a:lnTo>
                  <a:lnTo>
                    <a:pt x="1653" y="3704"/>
                  </a:lnTo>
                  <a:lnTo>
                    <a:pt x="1569" y="3830"/>
                  </a:lnTo>
                  <a:lnTo>
                    <a:pt x="1465" y="3893"/>
                  </a:lnTo>
                  <a:lnTo>
                    <a:pt x="1381" y="3872"/>
                  </a:lnTo>
                  <a:lnTo>
                    <a:pt x="1276" y="3809"/>
                  </a:lnTo>
                  <a:lnTo>
                    <a:pt x="1235" y="3683"/>
                  </a:lnTo>
                  <a:lnTo>
                    <a:pt x="1130" y="3621"/>
                  </a:lnTo>
                  <a:lnTo>
                    <a:pt x="1046" y="3621"/>
                  </a:lnTo>
                  <a:lnTo>
                    <a:pt x="879" y="3579"/>
                  </a:lnTo>
                  <a:lnTo>
                    <a:pt x="858" y="3558"/>
                  </a:lnTo>
                  <a:lnTo>
                    <a:pt x="816" y="3621"/>
                  </a:lnTo>
                  <a:lnTo>
                    <a:pt x="670" y="3621"/>
                  </a:lnTo>
                  <a:lnTo>
                    <a:pt x="649" y="3704"/>
                  </a:lnTo>
                  <a:lnTo>
                    <a:pt x="670" y="3809"/>
                  </a:lnTo>
                  <a:lnTo>
                    <a:pt x="502" y="3934"/>
                  </a:lnTo>
                  <a:lnTo>
                    <a:pt x="439" y="3997"/>
                  </a:lnTo>
                  <a:lnTo>
                    <a:pt x="335" y="4081"/>
                  </a:lnTo>
                  <a:lnTo>
                    <a:pt x="251" y="4144"/>
                  </a:lnTo>
                  <a:lnTo>
                    <a:pt x="251" y="4227"/>
                  </a:lnTo>
                  <a:lnTo>
                    <a:pt x="188" y="4290"/>
                  </a:lnTo>
                  <a:lnTo>
                    <a:pt x="209" y="4416"/>
                  </a:lnTo>
                  <a:lnTo>
                    <a:pt x="209" y="4541"/>
                  </a:lnTo>
                  <a:lnTo>
                    <a:pt x="146" y="4709"/>
                  </a:lnTo>
                  <a:lnTo>
                    <a:pt x="0" y="4855"/>
                  </a:lnTo>
                  <a:lnTo>
                    <a:pt x="0" y="4939"/>
                  </a:lnTo>
                  <a:lnTo>
                    <a:pt x="84" y="4960"/>
                  </a:lnTo>
                  <a:lnTo>
                    <a:pt x="188" y="4918"/>
                  </a:lnTo>
                  <a:lnTo>
                    <a:pt x="230" y="5274"/>
                  </a:lnTo>
                  <a:lnTo>
                    <a:pt x="335" y="5274"/>
                  </a:lnTo>
                  <a:lnTo>
                    <a:pt x="398" y="5357"/>
                  </a:lnTo>
                  <a:lnTo>
                    <a:pt x="565" y="5274"/>
                  </a:lnTo>
                  <a:lnTo>
                    <a:pt x="649" y="5399"/>
                  </a:lnTo>
                  <a:lnTo>
                    <a:pt x="628" y="5483"/>
                  </a:lnTo>
                  <a:lnTo>
                    <a:pt x="628" y="5650"/>
                  </a:lnTo>
                  <a:lnTo>
                    <a:pt x="732" y="5797"/>
                  </a:lnTo>
                  <a:lnTo>
                    <a:pt x="732" y="6006"/>
                  </a:lnTo>
                  <a:lnTo>
                    <a:pt x="649" y="6215"/>
                  </a:lnTo>
                  <a:lnTo>
                    <a:pt x="753" y="6299"/>
                  </a:lnTo>
                  <a:lnTo>
                    <a:pt x="649" y="6403"/>
                  </a:lnTo>
                  <a:lnTo>
                    <a:pt x="649" y="6403"/>
                  </a:lnTo>
                  <a:lnTo>
                    <a:pt x="732" y="6383"/>
                  </a:lnTo>
                  <a:lnTo>
                    <a:pt x="816" y="6383"/>
                  </a:lnTo>
                  <a:lnTo>
                    <a:pt x="837" y="6403"/>
                  </a:lnTo>
                  <a:lnTo>
                    <a:pt x="1507" y="6403"/>
                  </a:lnTo>
                  <a:lnTo>
                    <a:pt x="1548" y="6383"/>
                  </a:lnTo>
                  <a:lnTo>
                    <a:pt x="1590" y="6341"/>
                  </a:lnTo>
                  <a:lnTo>
                    <a:pt x="1653" y="6383"/>
                  </a:lnTo>
                  <a:lnTo>
                    <a:pt x="1695" y="6320"/>
                  </a:lnTo>
                  <a:lnTo>
                    <a:pt x="1862" y="6341"/>
                  </a:lnTo>
                  <a:lnTo>
                    <a:pt x="1904" y="6320"/>
                  </a:lnTo>
                  <a:lnTo>
                    <a:pt x="2092" y="6320"/>
                  </a:lnTo>
                  <a:lnTo>
                    <a:pt x="2134" y="6341"/>
                  </a:lnTo>
                  <a:lnTo>
                    <a:pt x="2239" y="6320"/>
                  </a:lnTo>
                  <a:lnTo>
                    <a:pt x="2323" y="6320"/>
                  </a:lnTo>
                  <a:lnTo>
                    <a:pt x="2323" y="6341"/>
                  </a:lnTo>
                  <a:lnTo>
                    <a:pt x="2490" y="6383"/>
                  </a:lnTo>
                  <a:lnTo>
                    <a:pt x="2511" y="6341"/>
                  </a:lnTo>
                  <a:lnTo>
                    <a:pt x="2553" y="6341"/>
                  </a:lnTo>
                  <a:lnTo>
                    <a:pt x="2595" y="6403"/>
                  </a:lnTo>
                  <a:lnTo>
                    <a:pt x="3327" y="6403"/>
                  </a:lnTo>
                  <a:lnTo>
                    <a:pt x="3390" y="6424"/>
                  </a:lnTo>
                  <a:lnTo>
                    <a:pt x="3431" y="6403"/>
                  </a:lnTo>
                  <a:lnTo>
                    <a:pt x="3452" y="6403"/>
                  </a:lnTo>
                  <a:lnTo>
                    <a:pt x="3536" y="6487"/>
                  </a:lnTo>
                  <a:lnTo>
                    <a:pt x="3578" y="6445"/>
                  </a:lnTo>
                  <a:lnTo>
                    <a:pt x="3662" y="6487"/>
                  </a:lnTo>
                  <a:lnTo>
                    <a:pt x="3683" y="6529"/>
                  </a:lnTo>
                  <a:lnTo>
                    <a:pt x="3745" y="6508"/>
                  </a:lnTo>
                  <a:lnTo>
                    <a:pt x="3766" y="6487"/>
                  </a:lnTo>
                  <a:lnTo>
                    <a:pt x="3808" y="6487"/>
                  </a:lnTo>
                  <a:lnTo>
                    <a:pt x="3892" y="6550"/>
                  </a:lnTo>
                  <a:lnTo>
                    <a:pt x="3955" y="6529"/>
                  </a:lnTo>
                  <a:lnTo>
                    <a:pt x="4059" y="6529"/>
                  </a:lnTo>
                  <a:lnTo>
                    <a:pt x="4101" y="6550"/>
                  </a:lnTo>
                  <a:lnTo>
                    <a:pt x="4206" y="6550"/>
                  </a:lnTo>
                  <a:lnTo>
                    <a:pt x="4206" y="6592"/>
                  </a:lnTo>
                  <a:lnTo>
                    <a:pt x="4289" y="6592"/>
                  </a:lnTo>
                  <a:lnTo>
                    <a:pt x="4310" y="6529"/>
                  </a:lnTo>
                  <a:lnTo>
                    <a:pt x="4268" y="6424"/>
                  </a:lnTo>
                  <a:lnTo>
                    <a:pt x="4268" y="6403"/>
                  </a:lnTo>
                  <a:lnTo>
                    <a:pt x="4331" y="6299"/>
                  </a:lnTo>
                  <a:lnTo>
                    <a:pt x="4373" y="6215"/>
                  </a:lnTo>
                  <a:lnTo>
                    <a:pt x="4394" y="6194"/>
                  </a:lnTo>
                  <a:lnTo>
                    <a:pt x="4373" y="6194"/>
                  </a:lnTo>
                  <a:lnTo>
                    <a:pt x="4331" y="6131"/>
                  </a:lnTo>
                  <a:lnTo>
                    <a:pt x="4331" y="6069"/>
                  </a:lnTo>
                  <a:lnTo>
                    <a:pt x="4331" y="5922"/>
                  </a:lnTo>
                  <a:lnTo>
                    <a:pt x="4164" y="5797"/>
                  </a:lnTo>
                  <a:lnTo>
                    <a:pt x="4080" y="5713"/>
                  </a:lnTo>
                  <a:lnTo>
                    <a:pt x="3996" y="5567"/>
                  </a:lnTo>
                  <a:lnTo>
                    <a:pt x="3850" y="5357"/>
                  </a:lnTo>
                  <a:lnTo>
                    <a:pt x="3808" y="5232"/>
                  </a:lnTo>
                  <a:lnTo>
                    <a:pt x="3703" y="5127"/>
                  </a:lnTo>
                  <a:lnTo>
                    <a:pt x="3557" y="5043"/>
                  </a:lnTo>
                  <a:lnTo>
                    <a:pt x="3494" y="4981"/>
                  </a:lnTo>
                  <a:lnTo>
                    <a:pt x="3494" y="4750"/>
                  </a:lnTo>
                  <a:lnTo>
                    <a:pt x="3473" y="4625"/>
                  </a:lnTo>
                  <a:lnTo>
                    <a:pt x="3452" y="4458"/>
                  </a:lnTo>
                  <a:lnTo>
                    <a:pt x="3473" y="4332"/>
                  </a:lnTo>
                  <a:lnTo>
                    <a:pt x="3431" y="4186"/>
                  </a:lnTo>
                  <a:lnTo>
                    <a:pt x="3390" y="4039"/>
                  </a:lnTo>
                  <a:lnTo>
                    <a:pt x="3452" y="3976"/>
                  </a:lnTo>
                  <a:lnTo>
                    <a:pt x="3536" y="3976"/>
                  </a:lnTo>
                  <a:lnTo>
                    <a:pt x="3641" y="3788"/>
                  </a:lnTo>
                  <a:lnTo>
                    <a:pt x="3683" y="3662"/>
                  </a:lnTo>
                  <a:lnTo>
                    <a:pt x="3787" y="3474"/>
                  </a:lnTo>
                  <a:lnTo>
                    <a:pt x="3850" y="3349"/>
                  </a:lnTo>
                  <a:lnTo>
                    <a:pt x="3955" y="3307"/>
                  </a:lnTo>
                  <a:lnTo>
                    <a:pt x="4059" y="3160"/>
                  </a:lnTo>
                  <a:lnTo>
                    <a:pt x="4059" y="3139"/>
                  </a:lnTo>
                  <a:lnTo>
                    <a:pt x="4017" y="3035"/>
                  </a:lnTo>
                  <a:lnTo>
                    <a:pt x="3955" y="2867"/>
                  </a:lnTo>
                  <a:lnTo>
                    <a:pt x="3850" y="2721"/>
                  </a:lnTo>
                  <a:lnTo>
                    <a:pt x="3766" y="2637"/>
                  </a:lnTo>
                  <a:lnTo>
                    <a:pt x="3557" y="2428"/>
                  </a:lnTo>
                  <a:lnTo>
                    <a:pt x="3348" y="2240"/>
                  </a:lnTo>
                  <a:lnTo>
                    <a:pt x="3243" y="2219"/>
                  </a:lnTo>
                  <a:lnTo>
                    <a:pt x="3243" y="2135"/>
                  </a:lnTo>
                  <a:lnTo>
                    <a:pt x="3159" y="2093"/>
                  </a:lnTo>
                  <a:lnTo>
                    <a:pt x="3159" y="2030"/>
                  </a:lnTo>
                  <a:lnTo>
                    <a:pt x="3159" y="1926"/>
                  </a:lnTo>
                  <a:lnTo>
                    <a:pt x="3180" y="1884"/>
                  </a:lnTo>
                  <a:lnTo>
                    <a:pt x="3180" y="1779"/>
                  </a:lnTo>
                  <a:lnTo>
                    <a:pt x="3369" y="1779"/>
                  </a:lnTo>
                  <a:lnTo>
                    <a:pt x="3431" y="1800"/>
                  </a:lnTo>
                  <a:lnTo>
                    <a:pt x="3536" y="1779"/>
                  </a:lnTo>
                  <a:lnTo>
                    <a:pt x="3641" y="1800"/>
                  </a:lnTo>
                  <a:lnTo>
                    <a:pt x="3683" y="1779"/>
                  </a:lnTo>
                  <a:lnTo>
                    <a:pt x="3808" y="1800"/>
                  </a:lnTo>
                  <a:lnTo>
                    <a:pt x="3892" y="1821"/>
                  </a:lnTo>
                  <a:lnTo>
                    <a:pt x="3975" y="1842"/>
                  </a:lnTo>
                  <a:lnTo>
                    <a:pt x="4017" y="1800"/>
                  </a:lnTo>
                  <a:lnTo>
                    <a:pt x="3975" y="1779"/>
                  </a:lnTo>
                  <a:lnTo>
                    <a:pt x="3808" y="1633"/>
                  </a:lnTo>
                  <a:lnTo>
                    <a:pt x="3787" y="1528"/>
                  </a:lnTo>
                  <a:lnTo>
                    <a:pt x="3703" y="1486"/>
                  </a:lnTo>
                  <a:lnTo>
                    <a:pt x="3599" y="1319"/>
                  </a:lnTo>
                  <a:lnTo>
                    <a:pt x="3578" y="1214"/>
                  </a:lnTo>
                  <a:lnTo>
                    <a:pt x="3662" y="1152"/>
                  </a:lnTo>
                  <a:lnTo>
                    <a:pt x="3703" y="1005"/>
                  </a:lnTo>
                  <a:lnTo>
                    <a:pt x="3641" y="942"/>
                  </a:lnTo>
                  <a:lnTo>
                    <a:pt x="3662" y="880"/>
                  </a:lnTo>
                  <a:lnTo>
                    <a:pt x="3683" y="838"/>
                  </a:lnTo>
                  <a:lnTo>
                    <a:pt x="3683" y="754"/>
                  </a:lnTo>
                  <a:lnTo>
                    <a:pt x="3599" y="587"/>
                  </a:lnTo>
                  <a:lnTo>
                    <a:pt x="3578" y="482"/>
                  </a:lnTo>
                  <a:lnTo>
                    <a:pt x="3536" y="440"/>
                  </a:lnTo>
                  <a:lnTo>
                    <a:pt x="3494" y="252"/>
                  </a:lnTo>
                  <a:lnTo>
                    <a:pt x="3369" y="147"/>
                  </a:lnTo>
                  <a:lnTo>
                    <a:pt x="3076"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3" name="Google Shape;1023;p33"/>
            <p:cNvSpPr/>
            <p:nvPr/>
          </p:nvSpPr>
          <p:spPr>
            <a:xfrm>
              <a:off x="3813900" y="3211875"/>
              <a:ext cx="82675" cy="89475"/>
            </a:xfrm>
            <a:custGeom>
              <a:rect b="b" l="l" r="r" t="t"/>
              <a:pathLst>
                <a:path extrusionOk="0" h="3579" w="3307">
                  <a:moveTo>
                    <a:pt x="1675" y="1"/>
                  </a:moveTo>
                  <a:lnTo>
                    <a:pt x="1633" y="64"/>
                  </a:lnTo>
                  <a:lnTo>
                    <a:pt x="1570" y="22"/>
                  </a:lnTo>
                  <a:lnTo>
                    <a:pt x="1528" y="64"/>
                  </a:lnTo>
                  <a:lnTo>
                    <a:pt x="1487" y="84"/>
                  </a:lnTo>
                  <a:lnTo>
                    <a:pt x="1487" y="754"/>
                  </a:lnTo>
                  <a:lnTo>
                    <a:pt x="712" y="754"/>
                  </a:lnTo>
                  <a:lnTo>
                    <a:pt x="691" y="733"/>
                  </a:lnTo>
                  <a:lnTo>
                    <a:pt x="608" y="754"/>
                  </a:lnTo>
                  <a:lnTo>
                    <a:pt x="524" y="817"/>
                  </a:lnTo>
                  <a:lnTo>
                    <a:pt x="482" y="796"/>
                  </a:lnTo>
                  <a:lnTo>
                    <a:pt x="482" y="921"/>
                  </a:lnTo>
                  <a:lnTo>
                    <a:pt x="336" y="942"/>
                  </a:lnTo>
                  <a:lnTo>
                    <a:pt x="440" y="1131"/>
                  </a:lnTo>
                  <a:lnTo>
                    <a:pt x="629" y="1172"/>
                  </a:lnTo>
                  <a:lnTo>
                    <a:pt x="378" y="1235"/>
                  </a:lnTo>
                  <a:lnTo>
                    <a:pt x="315" y="1152"/>
                  </a:lnTo>
                  <a:lnTo>
                    <a:pt x="294" y="1340"/>
                  </a:lnTo>
                  <a:lnTo>
                    <a:pt x="273" y="1654"/>
                  </a:lnTo>
                  <a:lnTo>
                    <a:pt x="168" y="1737"/>
                  </a:lnTo>
                  <a:lnTo>
                    <a:pt x="22" y="1675"/>
                  </a:lnTo>
                  <a:lnTo>
                    <a:pt x="1" y="1758"/>
                  </a:lnTo>
                  <a:lnTo>
                    <a:pt x="126" y="1988"/>
                  </a:lnTo>
                  <a:lnTo>
                    <a:pt x="210" y="2051"/>
                  </a:lnTo>
                  <a:lnTo>
                    <a:pt x="210" y="2156"/>
                  </a:lnTo>
                  <a:lnTo>
                    <a:pt x="315" y="2281"/>
                  </a:lnTo>
                  <a:lnTo>
                    <a:pt x="315" y="2470"/>
                  </a:lnTo>
                  <a:lnTo>
                    <a:pt x="398" y="2533"/>
                  </a:lnTo>
                  <a:lnTo>
                    <a:pt x="440" y="2679"/>
                  </a:lnTo>
                  <a:lnTo>
                    <a:pt x="608" y="2805"/>
                  </a:lnTo>
                  <a:lnTo>
                    <a:pt x="545" y="2825"/>
                  </a:lnTo>
                  <a:lnTo>
                    <a:pt x="712" y="2993"/>
                  </a:lnTo>
                  <a:lnTo>
                    <a:pt x="963" y="3202"/>
                  </a:lnTo>
                  <a:lnTo>
                    <a:pt x="1026" y="3328"/>
                  </a:lnTo>
                  <a:lnTo>
                    <a:pt x="1235" y="3432"/>
                  </a:lnTo>
                  <a:lnTo>
                    <a:pt x="1256" y="3537"/>
                  </a:lnTo>
                  <a:lnTo>
                    <a:pt x="1361" y="3558"/>
                  </a:lnTo>
                  <a:lnTo>
                    <a:pt x="1382" y="3579"/>
                  </a:lnTo>
                  <a:lnTo>
                    <a:pt x="1466" y="3474"/>
                  </a:lnTo>
                  <a:lnTo>
                    <a:pt x="1466" y="3411"/>
                  </a:lnTo>
                  <a:lnTo>
                    <a:pt x="1528" y="3369"/>
                  </a:lnTo>
                  <a:lnTo>
                    <a:pt x="1633" y="3369"/>
                  </a:lnTo>
                  <a:lnTo>
                    <a:pt x="1675" y="3307"/>
                  </a:lnTo>
                  <a:lnTo>
                    <a:pt x="1696" y="3307"/>
                  </a:lnTo>
                  <a:lnTo>
                    <a:pt x="1884" y="3432"/>
                  </a:lnTo>
                  <a:lnTo>
                    <a:pt x="1884" y="3328"/>
                  </a:lnTo>
                  <a:lnTo>
                    <a:pt x="1863" y="3035"/>
                  </a:lnTo>
                  <a:lnTo>
                    <a:pt x="1779" y="2951"/>
                  </a:lnTo>
                  <a:lnTo>
                    <a:pt x="1696" y="2930"/>
                  </a:lnTo>
                  <a:lnTo>
                    <a:pt x="1633" y="2951"/>
                  </a:lnTo>
                  <a:lnTo>
                    <a:pt x="1549" y="2993"/>
                  </a:lnTo>
                  <a:lnTo>
                    <a:pt x="1549" y="2846"/>
                  </a:lnTo>
                  <a:lnTo>
                    <a:pt x="1528" y="2784"/>
                  </a:lnTo>
                  <a:lnTo>
                    <a:pt x="1570" y="2721"/>
                  </a:lnTo>
                  <a:lnTo>
                    <a:pt x="1675" y="2721"/>
                  </a:lnTo>
                  <a:lnTo>
                    <a:pt x="1800" y="2784"/>
                  </a:lnTo>
                  <a:lnTo>
                    <a:pt x="1863" y="2721"/>
                  </a:lnTo>
                  <a:lnTo>
                    <a:pt x="1884" y="2679"/>
                  </a:lnTo>
                  <a:lnTo>
                    <a:pt x="1968" y="2679"/>
                  </a:lnTo>
                  <a:lnTo>
                    <a:pt x="2177" y="2637"/>
                  </a:lnTo>
                  <a:lnTo>
                    <a:pt x="2198" y="2574"/>
                  </a:lnTo>
                  <a:lnTo>
                    <a:pt x="2177" y="2407"/>
                  </a:lnTo>
                  <a:lnTo>
                    <a:pt x="2219" y="2365"/>
                  </a:lnTo>
                  <a:lnTo>
                    <a:pt x="2365" y="2365"/>
                  </a:lnTo>
                  <a:lnTo>
                    <a:pt x="2428" y="2595"/>
                  </a:lnTo>
                  <a:lnTo>
                    <a:pt x="2512" y="2700"/>
                  </a:lnTo>
                  <a:lnTo>
                    <a:pt x="2637" y="2637"/>
                  </a:lnTo>
                  <a:lnTo>
                    <a:pt x="2721" y="2679"/>
                  </a:lnTo>
                  <a:lnTo>
                    <a:pt x="2805" y="2616"/>
                  </a:lnTo>
                  <a:lnTo>
                    <a:pt x="2909" y="2616"/>
                  </a:lnTo>
                  <a:lnTo>
                    <a:pt x="3035" y="2679"/>
                  </a:lnTo>
                  <a:lnTo>
                    <a:pt x="3056" y="2742"/>
                  </a:lnTo>
                  <a:lnTo>
                    <a:pt x="3119" y="2742"/>
                  </a:lnTo>
                  <a:lnTo>
                    <a:pt x="3119" y="2637"/>
                  </a:lnTo>
                  <a:lnTo>
                    <a:pt x="3098" y="2533"/>
                  </a:lnTo>
                  <a:lnTo>
                    <a:pt x="3244" y="2114"/>
                  </a:lnTo>
                  <a:lnTo>
                    <a:pt x="3307" y="1884"/>
                  </a:lnTo>
                  <a:lnTo>
                    <a:pt x="3307" y="1779"/>
                  </a:lnTo>
                  <a:lnTo>
                    <a:pt x="3244" y="1696"/>
                  </a:lnTo>
                  <a:lnTo>
                    <a:pt x="3223" y="1654"/>
                  </a:lnTo>
                  <a:lnTo>
                    <a:pt x="3139" y="1570"/>
                  </a:lnTo>
                  <a:lnTo>
                    <a:pt x="3119" y="1528"/>
                  </a:lnTo>
                  <a:lnTo>
                    <a:pt x="3035" y="1486"/>
                  </a:lnTo>
                  <a:lnTo>
                    <a:pt x="3014" y="1444"/>
                  </a:lnTo>
                  <a:lnTo>
                    <a:pt x="2993" y="1382"/>
                  </a:lnTo>
                  <a:lnTo>
                    <a:pt x="2993" y="1340"/>
                  </a:lnTo>
                  <a:lnTo>
                    <a:pt x="3035" y="1319"/>
                  </a:lnTo>
                  <a:lnTo>
                    <a:pt x="3056" y="1277"/>
                  </a:lnTo>
                  <a:lnTo>
                    <a:pt x="3119" y="1277"/>
                  </a:lnTo>
                  <a:lnTo>
                    <a:pt x="3098" y="1214"/>
                  </a:lnTo>
                  <a:lnTo>
                    <a:pt x="3056" y="1172"/>
                  </a:lnTo>
                  <a:lnTo>
                    <a:pt x="3056" y="1110"/>
                  </a:lnTo>
                  <a:lnTo>
                    <a:pt x="3202" y="1026"/>
                  </a:lnTo>
                  <a:lnTo>
                    <a:pt x="3307" y="1005"/>
                  </a:lnTo>
                  <a:lnTo>
                    <a:pt x="3307" y="900"/>
                  </a:lnTo>
                  <a:lnTo>
                    <a:pt x="3265" y="838"/>
                  </a:lnTo>
                  <a:lnTo>
                    <a:pt x="3307" y="754"/>
                  </a:lnTo>
                  <a:lnTo>
                    <a:pt x="3307" y="587"/>
                  </a:lnTo>
                  <a:lnTo>
                    <a:pt x="3244" y="545"/>
                  </a:lnTo>
                  <a:lnTo>
                    <a:pt x="3056" y="524"/>
                  </a:lnTo>
                  <a:lnTo>
                    <a:pt x="2930" y="587"/>
                  </a:lnTo>
                  <a:lnTo>
                    <a:pt x="2805" y="628"/>
                  </a:lnTo>
                  <a:lnTo>
                    <a:pt x="2721" y="608"/>
                  </a:lnTo>
                  <a:lnTo>
                    <a:pt x="2616" y="649"/>
                  </a:lnTo>
                  <a:lnTo>
                    <a:pt x="2575" y="608"/>
                  </a:lnTo>
                  <a:lnTo>
                    <a:pt x="2595" y="545"/>
                  </a:lnTo>
                  <a:lnTo>
                    <a:pt x="2575" y="440"/>
                  </a:lnTo>
                  <a:lnTo>
                    <a:pt x="2575" y="315"/>
                  </a:lnTo>
                  <a:lnTo>
                    <a:pt x="2533" y="189"/>
                  </a:lnTo>
                  <a:lnTo>
                    <a:pt x="2575" y="84"/>
                  </a:lnTo>
                  <a:lnTo>
                    <a:pt x="2533" y="22"/>
                  </a:lnTo>
                  <a:lnTo>
                    <a:pt x="2491" y="22"/>
                  </a:lnTo>
                  <a:lnTo>
                    <a:pt x="2470" y="64"/>
                  </a:lnTo>
                  <a:lnTo>
                    <a:pt x="2303" y="22"/>
                  </a:lnTo>
                  <a:lnTo>
                    <a:pt x="2303" y="1"/>
                  </a:lnTo>
                  <a:lnTo>
                    <a:pt x="2219" y="1"/>
                  </a:lnTo>
                  <a:lnTo>
                    <a:pt x="2114" y="22"/>
                  </a:lnTo>
                  <a:lnTo>
                    <a:pt x="2072" y="1"/>
                  </a:lnTo>
                  <a:lnTo>
                    <a:pt x="1884" y="1"/>
                  </a:lnTo>
                  <a:lnTo>
                    <a:pt x="1842" y="22"/>
                  </a:lnTo>
                  <a:lnTo>
                    <a:pt x="1675"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4" name="Google Shape;1024;p33"/>
            <p:cNvSpPr/>
            <p:nvPr/>
          </p:nvSpPr>
          <p:spPr>
            <a:xfrm>
              <a:off x="3821750" y="3213450"/>
              <a:ext cx="29325" cy="18850"/>
            </a:xfrm>
            <a:custGeom>
              <a:rect b="b" l="l" r="r" t="t"/>
              <a:pathLst>
                <a:path extrusionOk="0" h="754" w="1173">
                  <a:moveTo>
                    <a:pt x="398" y="1"/>
                  </a:moveTo>
                  <a:lnTo>
                    <a:pt x="315" y="21"/>
                  </a:lnTo>
                  <a:lnTo>
                    <a:pt x="294" y="42"/>
                  </a:lnTo>
                  <a:lnTo>
                    <a:pt x="336" y="147"/>
                  </a:lnTo>
                  <a:lnTo>
                    <a:pt x="168" y="335"/>
                  </a:lnTo>
                  <a:lnTo>
                    <a:pt x="1" y="628"/>
                  </a:lnTo>
                  <a:lnTo>
                    <a:pt x="168" y="691"/>
                  </a:lnTo>
                  <a:lnTo>
                    <a:pt x="168" y="733"/>
                  </a:lnTo>
                  <a:lnTo>
                    <a:pt x="210" y="754"/>
                  </a:lnTo>
                  <a:lnTo>
                    <a:pt x="294" y="691"/>
                  </a:lnTo>
                  <a:lnTo>
                    <a:pt x="377" y="670"/>
                  </a:lnTo>
                  <a:lnTo>
                    <a:pt x="398" y="691"/>
                  </a:lnTo>
                  <a:lnTo>
                    <a:pt x="1173" y="691"/>
                  </a:lnTo>
                  <a:lnTo>
                    <a:pt x="1173" y="21"/>
                  </a:lnTo>
                  <a:lnTo>
                    <a:pt x="503" y="21"/>
                  </a:lnTo>
                  <a:lnTo>
                    <a:pt x="482"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5" name="Google Shape;1025;p33"/>
            <p:cNvSpPr/>
            <p:nvPr/>
          </p:nvSpPr>
          <p:spPr>
            <a:xfrm>
              <a:off x="3848425" y="3188875"/>
              <a:ext cx="110925" cy="129750"/>
            </a:xfrm>
            <a:custGeom>
              <a:rect b="b" l="l" r="r" t="t"/>
              <a:pathLst>
                <a:path extrusionOk="0" h="5190" w="4437">
                  <a:moveTo>
                    <a:pt x="3935" y="0"/>
                  </a:moveTo>
                  <a:lnTo>
                    <a:pt x="3872" y="63"/>
                  </a:lnTo>
                  <a:lnTo>
                    <a:pt x="3767" y="42"/>
                  </a:lnTo>
                  <a:lnTo>
                    <a:pt x="3537" y="147"/>
                  </a:lnTo>
                  <a:lnTo>
                    <a:pt x="3495" y="188"/>
                  </a:lnTo>
                  <a:lnTo>
                    <a:pt x="3391" y="209"/>
                  </a:lnTo>
                  <a:lnTo>
                    <a:pt x="3244" y="377"/>
                  </a:lnTo>
                  <a:lnTo>
                    <a:pt x="2972" y="816"/>
                  </a:lnTo>
                  <a:lnTo>
                    <a:pt x="2930" y="900"/>
                  </a:lnTo>
                  <a:lnTo>
                    <a:pt x="2867" y="1004"/>
                  </a:lnTo>
                  <a:lnTo>
                    <a:pt x="2867" y="1025"/>
                  </a:lnTo>
                  <a:lnTo>
                    <a:pt x="2909" y="1130"/>
                  </a:lnTo>
                  <a:lnTo>
                    <a:pt x="2888" y="1193"/>
                  </a:lnTo>
                  <a:lnTo>
                    <a:pt x="2805" y="1193"/>
                  </a:lnTo>
                  <a:lnTo>
                    <a:pt x="2805" y="1151"/>
                  </a:lnTo>
                  <a:lnTo>
                    <a:pt x="2700" y="1151"/>
                  </a:lnTo>
                  <a:lnTo>
                    <a:pt x="2658" y="1130"/>
                  </a:lnTo>
                  <a:lnTo>
                    <a:pt x="2554" y="1130"/>
                  </a:lnTo>
                  <a:lnTo>
                    <a:pt x="2491" y="1151"/>
                  </a:lnTo>
                  <a:lnTo>
                    <a:pt x="2407" y="1088"/>
                  </a:lnTo>
                  <a:lnTo>
                    <a:pt x="2365" y="1088"/>
                  </a:lnTo>
                  <a:lnTo>
                    <a:pt x="2344" y="1109"/>
                  </a:lnTo>
                  <a:lnTo>
                    <a:pt x="2282" y="1130"/>
                  </a:lnTo>
                  <a:lnTo>
                    <a:pt x="2261" y="1088"/>
                  </a:lnTo>
                  <a:lnTo>
                    <a:pt x="2177" y="1046"/>
                  </a:lnTo>
                  <a:lnTo>
                    <a:pt x="2135" y="1088"/>
                  </a:lnTo>
                  <a:lnTo>
                    <a:pt x="2051" y="1004"/>
                  </a:lnTo>
                  <a:lnTo>
                    <a:pt x="2030" y="1004"/>
                  </a:lnTo>
                  <a:lnTo>
                    <a:pt x="1989" y="1025"/>
                  </a:lnTo>
                  <a:lnTo>
                    <a:pt x="1926" y="1004"/>
                  </a:lnTo>
                  <a:lnTo>
                    <a:pt x="1194" y="1004"/>
                  </a:lnTo>
                  <a:lnTo>
                    <a:pt x="1152" y="1109"/>
                  </a:lnTo>
                  <a:lnTo>
                    <a:pt x="1194" y="1235"/>
                  </a:lnTo>
                  <a:lnTo>
                    <a:pt x="1194" y="1360"/>
                  </a:lnTo>
                  <a:lnTo>
                    <a:pt x="1214" y="1465"/>
                  </a:lnTo>
                  <a:lnTo>
                    <a:pt x="1194" y="1528"/>
                  </a:lnTo>
                  <a:lnTo>
                    <a:pt x="1235" y="1569"/>
                  </a:lnTo>
                  <a:lnTo>
                    <a:pt x="1340" y="1528"/>
                  </a:lnTo>
                  <a:lnTo>
                    <a:pt x="1424" y="1548"/>
                  </a:lnTo>
                  <a:lnTo>
                    <a:pt x="1549" y="1507"/>
                  </a:lnTo>
                  <a:lnTo>
                    <a:pt x="1675" y="1444"/>
                  </a:lnTo>
                  <a:lnTo>
                    <a:pt x="1863" y="1465"/>
                  </a:lnTo>
                  <a:lnTo>
                    <a:pt x="1926" y="1507"/>
                  </a:lnTo>
                  <a:lnTo>
                    <a:pt x="1926" y="1674"/>
                  </a:lnTo>
                  <a:lnTo>
                    <a:pt x="1884" y="1758"/>
                  </a:lnTo>
                  <a:lnTo>
                    <a:pt x="1926" y="1820"/>
                  </a:lnTo>
                  <a:lnTo>
                    <a:pt x="1926" y="1925"/>
                  </a:lnTo>
                  <a:lnTo>
                    <a:pt x="1821" y="1946"/>
                  </a:lnTo>
                  <a:lnTo>
                    <a:pt x="1675" y="2030"/>
                  </a:lnTo>
                  <a:lnTo>
                    <a:pt x="1675" y="2092"/>
                  </a:lnTo>
                  <a:lnTo>
                    <a:pt x="1717" y="2134"/>
                  </a:lnTo>
                  <a:lnTo>
                    <a:pt x="1738" y="2197"/>
                  </a:lnTo>
                  <a:lnTo>
                    <a:pt x="1675" y="2197"/>
                  </a:lnTo>
                  <a:lnTo>
                    <a:pt x="1654" y="2239"/>
                  </a:lnTo>
                  <a:lnTo>
                    <a:pt x="1612" y="2260"/>
                  </a:lnTo>
                  <a:lnTo>
                    <a:pt x="1612" y="2302"/>
                  </a:lnTo>
                  <a:lnTo>
                    <a:pt x="1633" y="2364"/>
                  </a:lnTo>
                  <a:lnTo>
                    <a:pt x="1654" y="2406"/>
                  </a:lnTo>
                  <a:lnTo>
                    <a:pt x="1738" y="2448"/>
                  </a:lnTo>
                  <a:lnTo>
                    <a:pt x="1758" y="2490"/>
                  </a:lnTo>
                  <a:lnTo>
                    <a:pt x="1842" y="2574"/>
                  </a:lnTo>
                  <a:lnTo>
                    <a:pt x="1863" y="2616"/>
                  </a:lnTo>
                  <a:lnTo>
                    <a:pt x="1926" y="2699"/>
                  </a:lnTo>
                  <a:lnTo>
                    <a:pt x="1926" y="2804"/>
                  </a:lnTo>
                  <a:lnTo>
                    <a:pt x="1863" y="3034"/>
                  </a:lnTo>
                  <a:lnTo>
                    <a:pt x="1717" y="3453"/>
                  </a:lnTo>
                  <a:lnTo>
                    <a:pt x="1738" y="3557"/>
                  </a:lnTo>
                  <a:lnTo>
                    <a:pt x="1738" y="3662"/>
                  </a:lnTo>
                  <a:lnTo>
                    <a:pt x="1675" y="3662"/>
                  </a:lnTo>
                  <a:lnTo>
                    <a:pt x="1654" y="3599"/>
                  </a:lnTo>
                  <a:lnTo>
                    <a:pt x="1528" y="3536"/>
                  </a:lnTo>
                  <a:lnTo>
                    <a:pt x="1424" y="3536"/>
                  </a:lnTo>
                  <a:lnTo>
                    <a:pt x="1340" y="3599"/>
                  </a:lnTo>
                  <a:lnTo>
                    <a:pt x="1256" y="3557"/>
                  </a:lnTo>
                  <a:lnTo>
                    <a:pt x="1131" y="3620"/>
                  </a:lnTo>
                  <a:lnTo>
                    <a:pt x="1047" y="3515"/>
                  </a:lnTo>
                  <a:lnTo>
                    <a:pt x="984" y="3285"/>
                  </a:lnTo>
                  <a:lnTo>
                    <a:pt x="838" y="3285"/>
                  </a:lnTo>
                  <a:lnTo>
                    <a:pt x="796" y="3327"/>
                  </a:lnTo>
                  <a:lnTo>
                    <a:pt x="817" y="3494"/>
                  </a:lnTo>
                  <a:lnTo>
                    <a:pt x="796" y="3557"/>
                  </a:lnTo>
                  <a:lnTo>
                    <a:pt x="587" y="3599"/>
                  </a:lnTo>
                  <a:lnTo>
                    <a:pt x="503" y="3599"/>
                  </a:lnTo>
                  <a:lnTo>
                    <a:pt x="482" y="3641"/>
                  </a:lnTo>
                  <a:lnTo>
                    <a:pt x="419" y="3704"/>
                  </a:lnTo>
                  <a:lnTo>
                    <a:pt x="294" y="3641"/>
                  </a:lnTo>
                  <a:lnTo>
                    <a:pt x="189" y="3641"/>
                  </a:lnTo>
                  <a:lnTo>
                    <a:pt x="147" y="3704"/>
                  </a:lnTo>
                  <a:lnTo>
                    <a:pt x="168" y="3766"/>
                  </a:lnTo>
                  <a:lnTo>
                    <a:pt x="168" y="3913"/>
                  </a:lnTo>
                  <a:lnTo>
                    <a:pt x="252" y="3871"/>
                  </a:lnTo>
                  <a:lnTo>
                    <a:pt x="315" y="3850"/>
                  </a:lnTo>
                  <a:lnTo>
                    <a:pt x="398" y="3871"/>
                  </a:lnTo>
                  <a:lnTo>
                    <a:pt x="482" y="3955"/>
                  </a:lnTo>
                  <a:lnTo>
                    <a:pt x="503" y="4248"/>
                  </a:lnTo>
                  <a:lnTo>
                    <a:pt x="503" y="4352"/>
                  </a:lnTo>
                  <a:lnTo>
                    <a:pt x="315" y="4227"/>
                  </a:lnTo>
                  <a:lnTo>
                    <a:pt x="294" y="4227"/>
                  </a:lnTo>
                  <a:lnTo>
                    <a:pt x="252" y="4289"/>
                  </a:lnTo>
                  <a:lnTo>
                    <a:pt x="147" y="4289"/>
                  </a:lnTo>
                  <a:lnTo>
                    <a:pt x="85" y="4331"/>
                  </a:lnTo>
                  <a:lnTo>
                    <a:pt x="85" y="4394"/>
                  </a:lnTo>
                  <a:lnTo>
                    <a:pt x="1" y="4499"/>
                  </a:lnTo>
                  <a:lnTo>
                    <a:pt x="106" y="4603"/>
                  </a:lnTo>
                  <a:lnTo>
                    <a:pt x="168" y="4687"/>
                  </a:lnTo>
                  <a:lnTo>
                    <a:pt x="315" y="4792"/>
                  </a:lnTo>
                  <a:lnTo>
                    <a:pt x="315" y="4896"/>
                  </a:lnTo>
                  <a:lnTo>
                    <a:pt x="419" y="5001"/>
                  </a:lnTo>
                  <a:lnTo>
                    <a:pt x="419" y="5126"/>
                  </a:lnTo>
                  <a:lnTo>
                    <a:pt x="482" y="5189"/>
                  </a:lnTo>
                  <a:lnTo>
                    <a:pt x="524" y="5168"/>
                  </a:lnTo>
                  <a:lnTo>
                    <a:pt x="608" y="5022"/>
                  </a:lnTo>
                  <a:lnTo>
                    <a:pt x="629" y="5022"/>
                  </a:lnTo>
                  <a:lnTo>
                    <a:pt x="712" y="4980"/>
                  </a:lnTo>
                  <a:lnTo>
                    <a:pt x="775" y="4875"/>
                  </a:lnTo>
                  <a:lnTo>
                    <a:pt x="838" y="4854"/>
                  </a:lnTo>
                  <a:lnTo>
                    <a:pt x="942" y="4771"/>
                  </a:lnTo>
                  <a:lnTo>
                    <a:pt x="1005" y="4771"/>
                  </a:lnTo>
                  <a:lnTo>
                    <a:pt x="1047" y="4813"/>
                  </a:lnTo>
                  <a:lnTo>
                    <a:pt x="1110" y="4896"/>
                  </a:lnTo>
                  <a:lnTo>
                    <a:pt x="1110" y="5001"/>
                  </a:lnTo>
                  <a:lnTo>
                    <a:pt x="1131" y="4980"/>
                  </a:lnTo>
                  <a:lnTo>
                    <a:pt x="1194" y="5001"/>
                  </a:lnTo>
                  <a:lnTo>
                    <a:pt x="1298" y="4959"/>
                  </a:lnTo>
                  <a:lnTo>
                    <a:pt x="1319" y="5001"/>
                  </a:lnTo>
                  <a:lnTo>
                    <a:pt x="1319" y="5064"/>
                  </a:lnTo>
                  <a:lnTo>
                    <a:pt x="1424" y="5064"/>
                  </a:lnTo>
                  <a:lnTo>
                    <a:pt x="1507" y="4980"/>
                  </a:lnTo>
                  <a:lnTo>
                    <a:pt x="1507" y="4875"/>
                  </a:lnTo>
                  <a:lnTo>
                    <a:pt x="1570" y="4854"/>
                  </a:lnTo>
                  <a:lnTo>
                    <a:pt x="1654" y="4875"/>
                  </a:lnTo>
                  <a:lnTo>
                    <a:pt x="1758" y="4771"/>
                  </a:lnTo>
                  <a:lnTo>
                    <a:pt x="1947" y="4708"/>
                  </a:lnTo>
                  <a:lnTo>
                    <a:pt x="1947" y="4771"/>
                  </a:lnTo>
                  <a:lnTo>
                    <a:pt x="1863" y="4896"/>
                  </a:lnTo>
                  <a:lnTo>
                    <a:pt x="1884" y="4917"/>
                  </a:lnTo>
                  <a:lnTo>
                    <a:pt x="1947" y="5022"/>
                  </a:lnTo>
                  <a:lnTo>
                    <a:pt x="2072" y="5105"/>
                  </a:lnTo>
                  <a:lnTo>
                    <a:pt x="2198" y="5022"/>
                  </a:lnTo>
                  <a:lnTo>
                    <a:pt x="2282" y="4917"/>
                  </a:lnTo>
                  <a:lnTo>
                    <a:pt x="2512" y="4687"/>
                  </a:lnTo>
                  <a:lnTo>
                    <a:pt x="2574" y="4603"/>
                  </a:lnTo>
                  <a:lnTo>
                    <a:pt x="2658" y="4541"/>
                  </a:lnTo>
                  <a:lnTo>
                    <a:pt x="2763" y="4499"/>
                  </a:lnTo>
                  <a:lnTo>
                    <a:pt x="2867" y="4352"/>
                  </a:lnTo>
                  <a:lnTo>
                    <a:pt x="2867" y="4248"/>
                  </a:lnTo>
                  <a:lnTo>
                    <a:pt x="2888" y="4080"/>
                  </a:lnTo>
                  <a:lnTo>
                    <a:pt x="2909" y="3766"/>
                  </a:lnTo>
                  <a:lnTo>
                    <a:pt x="2888" y="3745"/>
                  </a:lnTo>
                  <a:lnTo>
                    <a:pt x="2867" y="3557"/>
                  </a:lnTo>
                  <a:lnTo>
                    <a:pt x="2909" y="3453"/>
                  </a:lnTo>
                  <a:lnTo>
                    <a:pt x="3098" y="3285"/>
                  </a:lnTo>
                  <a:lnTo>
                    <a:pt x="3098" y="3139"/>
                  </a:lnTo>
                  <a:lnTo>
                    <a:pt x="3202" y="3013"/>
                  </a:lnTo>
                  <a:lnTo>
                    <a:pt x="3328" y="2908"/>
                  </a:lnTo>
                  <a:lnTo>
                    <a:pt x="3411" y="2929"/>
                  </a:lnTo>
                  <a:lnTo>
                    <a:pt x="3516" y="2867"/>
                  </a:lnTo>
                  <a:lnTo>
                    <a:pt x="3621" y="2825"/>
                  </a:lnTo>
                  <a:lnTo>
                    <a:pt x="3809" y="2511"/>
                  </a:lnTo>
                  <a:lnTo>
                    <a:pt x="3809" y="2344"/>
                  </a:lnTo>
                  <a:lnTo>
                    <a:pt x="3851" y="2155"/>
                  </a:lnTo>
                  <a:lnTo>
                    <a:pt x="3935" y="2092"/>
                  </a:lnTo>
                  <a:lnTo>
                    <a:pt x="3955" y="1946"/>
                  </a:lnTo>
                  <a:lnTo>
                    <a:pt x="3935" y="1925"/>
                  </a:lnTo>
                  <a:lnTo>
                    <a:pt x="3955" y="1737"/>
                  </a:lnTo>
                  <a:lnTo>
                    <a:pt x="3955" y="1653"/>
                  </a:lnTo>
                  <a:lnTo>
                    <a:pt x="3955" y="1507"/>
                  </a:lnTo>
                  <a:lnTo>
                    <a:pt x="4060" y="1402"/>
                  </a:lnTo>
                  <a:lnTo>
                    <a:pt x="4060" y="1256"/>
                  </a:lnTo>
                  <a:lnTo>
                    <a:pt x="4081" y="1130"/>
                  </a:lnTo>
                  <a:lnTo>
                    <a:pt x="4039" y="921"/>
                  </a:lnTo>
                  <a:lnTo>
                    <a:pt x="4290" y="607"/>
                  </a:lnTo>
                  <a:lnTo>
                    <a:pt x="4332" y="502"/>
                  </a:lnTo>
                  <a:lnTo>
                    <a:pt x="4437" y="460"/>
                  </a:lnTo>
                  <a:lnTo>
                    <a:pt x="4437" y="209"/>
                  </a:lnTo>
                  <a:lnTo>
                    <a:pt x="4374" y="105"/>
                  </a:lnTo>
                  <a:lnTo>
                    <a:pt x="4374" y="63"/>
                  </a:lnTo>
                  <a:lnTo>
                    <a:pt x="4290" y="84"/>
                  </a:lnTo>
                  <a:lnTo>
                    <a:pt x="4248" y="105"/>
                  </a:lnTo>
                  <a:lnTo>
                    <a:pt x="4144" y="63"/>
                  </a:lnTo>
                  <a:lnTo>
                    <a:pt x="4123"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6" name="Google Shape;1026;p33"/>
            <p:cNvSpPr/>
            <p:nvPr/>
          </p:nvSpPr>
          <p:spPr>
            <a:xfrm>
              <a:off x="3860475" y="3308125"/>
              <a:ext cx="15700" cy="21475"/>
            </a:xfrm>
            <a:custGeom>
              <a:rect b="b" l="l" r="r" t="t"/>
              <a:pathLst>
                <a:path extrusionOk="0" h="859" w="628">
                  <a:moveTo>
                    <a:pt x="460" y="1"/>
                  </a:moveTo>
                  <a:lnTo>
                    <a:pt x="356" y="84"/>
                  </a:lnTo>
                  <a:lnTo>
                    <a:pt x="293" y="105"/>
                  </a:lnTo>
                  <a:lnTo>
                    <a:pt x="230" y="210"/>
                  </a:lnTo>
                  <a:lnTo>
                    <a:pt x="147" y="252"/>
                  </a:lnTo>
                  <a:lnTo>
                    <a:pt x="126" y="252"/>
                  </a:lnTo>
                  <a:lnTo>
                    <a:pt x="42" y="398"/>
                  </a:lnTo>
                  <a:lnTo>
                    <a:pt x="0" y="419"/>
                  </a:lnTo>
                  <a:lnTo>
                    <a:pt x="84" y="503"/>
                  </a:lnTo>
                  <a:lnTo>
                    <a:pt x="105" y="670"/>
                  </a:lnTo>
                  <a:lnTo>
                    <a:pt x="42" y="775"/>
                  </a:lnTo>
                  <a:lnTo>
                    <a:pt x="84" y="859"/>
                  </a:lnTo>
                  <a:lnTo>
                    <a:pt x="188" y="775"/>
                  </a:lnTo>
                  <a:lnTo>
                    <a:pt x="293" y="775"/>
                  </a:lnTo>
                  <a:lnTo>
                    <a:pt x="356" y="712"/>
                  </a:lnTo>
                  <a:lnTo>
                    <a:pt x="335" y="503"/>
                  </a:lnTo>
                  <a:lnTo>
                    <a:pt x="398" y="440"/>
                  </a:lnTo>
                  <a:lnTo>
                    <a:pt x="523" y="335"/>
                  </a:lnTo>
                  <a:lnTo>
                    <a:pt x="628" y="231"/>
                  </a:lnTo>
                  <a:lnTo>
                    <a:pt x="628" y="126"/>
                  </a:lnTo>
                  <a:lnTo>
                    <a:pt x="565" y="43"/>
                  </a:lnTo>
                  <a:lnTo>
                    <a:pt x="523"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7" name="Google Shape;1027;p33"/>
            <p:cNvSpPr/>
            <p:nvPr/>
          </p:nvSpPr>
          <p:spPr>
            <a:xfrm>
              <a:off x="4111550" y="3257925"/>
              <a:ext cx="161650" cy="164775"/>
            </a:xfrm>
            <a:custGeom>
              <a:rect b="b" l="l" r="r" t="t"/>
              <a:pathLst>
                <a:path extrusionOk="0" h="6591" w="6466">
                  <a:moveTo>
                    <a:pt x="2553" y="0"/>
                  </a:moveTo>
                  <a:lnTo>
                    <a:pt x="1779" y="42"/>
                  </a:lnTo>
                  <a:lnTo>
                    <a:pt x="858" y="42"/>
                  </a:lnTo>
                  <a:lnTo>
                    <a:pt x="816" y="105"/>
                  </a:lnTo>
                  <a:lnTo>
                    <a:pt x="754" y="105"/>
                  </a:lnTo>
                  <a:lnTo>
                    <a:pt x="712" y="146"/>
                  </a:lnTo>
                  <a:lnTo>
                    <a:pt x="775" y="230"/>
                  </a:lnTo>
                  <a:lnTo>
                    <a:pt x="858" y="314"/>
                  </a:lnTo>
                  <a:lnTo>
                    <a:pt x="858" y="356"/>
                  </a:lnTo>
                  <a:lnTo>
                    <a:pt x="921" y="439"/>
                  </a:lnTo>
                  <a:lnTo>
                    <a:pt x="963" y="628"/>
                  </a:lnTo>
                  <a:lnTo>
                    <a:pt x="984" y="732"/>
                  </a:lnTo>
                  <a:lnTo>
                    <a:pt x="942" y="795"/>
                  </a:lnTo>
                  <a:lnTo>
                    <a:pt x="942" y="879"/>
                  </a:lnTo>
                  <a:lnTo>
                    <a:pt x="879" y="942"/>
                  </a:lnTo>
                  <a:lnTo>
                    <a:pt x="816" y="963"/>
                  </a:lnTo>
                  <a:lnTo>
                    <a:pt x="754" y="963"/>
                  </a:lnTo>
                  <a:lnTo>
                    <a:pt x="733" y="942"/>
                  </a:lnTo>
                  <a:lnTo>
                    <a:pt x="733" y="983"/>
                  </a:lnTo>
                  <a:lnTo>
                    <a:pt x="754" y="1046"/>
                  </a:lnTo>
                  <a:lnTo>
                    <a:pt x="754" y="1109"/>
                  </a:lnTo>
                  <a:lnTo>
                    <a:pt x="858" y="1151"/>
                  </a:lnTo>
                  <a:lnTo>
                    <a:pt x="858" y="1214"/>
                  </a:lnTo>
                  <a:lnTo>
                    <a:pt x="942" y="1214"/>
                  </a:lnTo>
                  <a:lnTo>
                    <a:pt x="963" y="1402"/>
                  </a:lnTo>
                  <a:lnTo>
                    <a:pt x="963" y="1486"/>
                  </a:lnTo>
                  <a:lnTo>
                    <a:pt x="858" y="1590"/>
                  </a:lnTo>
                  <a:lnTo>
                    <a:pt x="775" y="1674"/>
                  </a:lnTo>
                  <a:lnTo>
                    <a:pt x="733" y="1716"/>
                  </a:lnTo>
                  <a:lnTo>
                    <a:pt x="565" y="1883"/>
                  </a:lnTo>
                  <a:lnTo>
                    <a:pt x="461" y="2030"/>
                  </a:lnTo>
                  <a:lnTo>
                    <a:pt x="293" y="2092"/>
                  </a:lnTo>
                  <a:lnTo>
                    <a:pt x="0" y="2092"/>
                  </a:lnTo>
                  <a:lnTo>
                    <a:pt x="84" y="2553"/>
                  </a:lnTo>
                  <a:lnTo>
                    <a:pt x="210" y="3243"/>
                  </a:lnTo>
                  <a:lnTo>
                    <a:pt x="628" y="3808"/>
                  </a:lnTo>
                  <a:lnTo>
                    <a:pt x="754" y="4248"/>
                  </a:lnTo>
                  <a:lnTo>
                    <a:pt x="942" y="4352"/>
                  </a:lnTo>
                  <a:lnTo>
                    <a:pt x="1026" y="4352"/>
                  </a:lnTo>
                  <a:lnTo>
                    <a:pt x="1130" y="4394"/>
                  </a:lnTo>
                  <a:lnTo>
                    <a:pt x="1172" y="4394"/>
                  </a:lnTo>
                  <a:lnTo>
                    <a:pt x="1256" y="4436"/>
                  </a:lnTo>
                  <a:lnTo>
                    <a:pt x="1256" y="4499"/>
                  </a:lnTo>
                  <a:lnTo>
                    <a:pt x="1340" y="4561"/>
                  </a:lnTo>
                  <a:lnTo>
                    <a:pt x="1444" y="4561"/>
                  </a:lnTo>
                  <a:lnTo>
                    <a:pt x="1695" y="4645"/>
                  </a:lnTo>
                  <a:lnTo>
                    <a:pt x="1779" y="4645"/>
                  </a:lnTo>
                  <a:lnTo>
                    <a:pt x="1821" y="4708"/>
                  </a:lnTo>
                  <a:lnTo>
                    <a:pt x="1884" y="4729"/>
                  </a:lnTo>
                  <a:lnTo>
                    <a:pt x="1925" y="4812"/>
                  </a:lnTo>
                  <a:lnTo>
                    <a:pt x="2030" y="4917"/>
                  </a:lnTo>
                  <a:lnTo>
                    <a:pt x="2093" y="4917"/>
                  </a:lnTo>
                  <a:lnTo>
                    <a:pt x="2093" y="4938"/>
                  </a:lnTo>
                  <a:lnTo>
                    <a:pt x="2114" y="4917"/>
                  </a:lnTo>
                  <a:lnTo>
                    <a:pt x="2177" y="4917"/>
                  </a:lnTo>
                  <a:lnTo>
                    <a:pt x="2197" y="4980"/>
                  </a:lnTo>
                  <a:lnTo>
                    <a:pt x="2281" y="4980"/>
                  </a:lnTo>
                  <a:lnTo>
                    <a:pt x="2302" y="5022"/>
                  </a:lnTo>
                  <a:lnTo>
                    <a:pt x="2323" y="4980"/>
                  </a:lnTo>
                  <a:lnTo>
                    <a:pt x="2407" y="5022"/>
                  </a:lnTo>
                  <a:lnTo>
                    <a:pt x="2428" y="5043"/>
                  </a:lnTo>
                  <a:lnTo>
                    <a:pt x="2490" y="5043"/>
                  </a:lnTo>
                  <a:lnTo>
                    <a:pt x="2511" y="5084"/>
                  </a:lnTo>
                  <a:lnTo>
                    <a:pt x="2553" y="5126"/>
                  </a:lnTo>
                  <a:lnTo>
                    <a:pt x="2637" y="5189"/>
                  </a:lnTo>
                  <a:lnTo>
                    <a:pt x="2825" y="5398"/>
                  </a:lnTo>
                  <a:lnTo>
                    <a:pt x="2846" y="5608"/>
                  </a:lnTo>
                  <a:lnTo>
                    <a:pt x="2846" y="6591"/>
                  </a:lnTo>
                  <a:lnTo>
                    <a:pt x="2951" y="6193"/>
                  </a:lnTo>
                  <a:lnTo>
                    <a:pt x="3495" y="6173"/>
                  </a:lnTo>
                  <a:lnTo>
                    <a:pt x="3599" y="6131"/>
                  </a:lnTo>
                  <a:lnTo>
                    <a:pt x="3641" y="6110"/>
                  </a:lnTo>
                  <a:lnTo>
                    <a:pt x="3704" y="6089"/>
                  </a:lnTo>
                  <a:lnTo>
                    <a:pt x="3704" y="6131"/>
                  </a:lnTo>
                  <a:lnTo>
                    <a:pt x="3788" y="6173"/>
                  </a:lnTo>
                  <a:lnTo>
                    <a:pt x="3871" y="6214"/>
                  </a:lnTo>
                  <a:lnTo>
                    <a:pt x="3955" y="6214"/>
                  </a:lnTo>
                  <a:lnTo>
                    <a:pt x="3997" y="6298"/>
                  </a:lnTo>
                  <a:lnTo>
                    <a:pt x="3976" y="6319"/>
                  </a:lnTo>
                  <a:lnTo>
                    <a:pt x="4164" y="6298"/>
                  </a:lnTo>
                  <a:lnTo>
                    <a:pt x="4269" y="6193"/>
                  </a:lnTo>
                  <a:lnTo>
                    <a:pt x="4332" y="6193"/>
                  </a:lnTo>
                  <a:lnTo>
                    <a:pt x="4394" y="6131"/>
                  </a:lnTo>
                  <a:lnTo>
                    <a:pt x="4436" y="6173"/>
                  </a:lnTo>
                  <a:lnTo>
                    <a:pt x="4436" y="6214"/>
                  </a:lnTo>
                  <a:lnTo>
                    <a:pt x="4520" y="6214"/>
                  </a:lnTo>
                  <a:lnTo>
                    <a:pt x="4604" y="6277"/>
                  </a:lnTo>
                  <a:lnTo>
                    <a:pt x="4729" y="6214"/>
                  </a:lnTo>
                  <a:lnTo>
                    <a:pt x="4897" y="6193"/>
                  </a:lnTo>
                  <a:lnTo>
                    <a:pt x="4918" y="6110"/>
                  </a:lnTo>
                  <a:lnTo>
                    <a:pt x="4897" y="6068"/>
                  </a:lnTo>
                  <a:lnTo>
                    <a:pt x="4938" y="6005"/>
                  </a:lnTo>
                  <a:lnTo>
                    <a:pt x="5043" y="6026"/>
                  </a:lnTo>
                  <a:lnTo>
                    <a:pt x="5127" y="6026"/>
                  </a:lnTo>
                  <a:lnTo>
                    <a:pt x="5210" y="6089"/>
                  </a:lnTo>
                  <a:lnTo>
                    <a:pt x="5315" y="6068"/>
                  </a:lnTo>
                  <a:lnTo>
                    <a:pt x="5357" y="6026"/>
                  </a:lnTo>
                  <a:lnTo>
                    <a:pt x="5566" y="5963"/>
                  </a:lnTo>
                  <a:lnTo>
                    <a:pt x="5650" y="5984"/>
                  </a:lnTo>
                  <a:lnTo>
                    <a:pt x="5754" y="5963"/>
                  </a:lnTo>
                  <a:lnTo>
                    <a:pt x="5775" y="5900"/>
                  </a:lnTo>
                  <a:lnTo>
                    <a:pt x="5901" y="5900"/>
                  </a:lnTo>
                  <a:lnTo>
                    <a:pt x="5985" y="5817"/>
                  </a:lnTo>
                  <a:lnTo>
                    <a:pt x="6110" y="5796"/>
                  </a:lnTo>
                  <a:lnTo>
                    <a:pt x="6194" y="5712"/>
                  </a:lnTo>
                  <a:lnTo>
                    <a:pt x="6278" y="5649"/>
                  </a:lnTo>
                  <a:lnTo>
                    <a:pt x="6382" y="5670"/>
                  </a:lnTo>
                  <a:lnTo>
                    <a:pt x="6424" y="5608"/>
                  </a:lnTo>
                  <a:lnTo>
                    <a:pt x="6466" y="5587"/>
                  </a:lnTo>
                  <a:lnTo>
                    <a:pt x="6424" y="5587"/>
                  </a:lnTo>
                  <a:lnTo>
                    <a:pt x="6424" y="5545"/>
                  </a:lnTo>
                  <a:lnTo>
                    <a:pt x="6298" y="5440"/>
                  </a:lnTo>
                  <a:lnTo>
                    <a:pt x="6173" y="5398"/>
                  </a:lnTo>
                  <a:lnTo>
                    <a:pt x="5964" y="5189"/>
                  </a:lnTo>
                  <a:lnTo>
                    <a:pt x="5985" y="5126"/>
                  </a:lnTo>
                  <a:lnTo>
                    <a:pt x="5901" y="4938"/>
                  </a:lnTo>
                  <a:lnTo>
                    <a:pt x="5859" y="4875"/>
                  </a:lnTo>
                  <a:lnTo>
                    <a:pt x="5901" y="4771"/>
                  </a:lnTo>
                  <a:lnTo>
                    <a:pt x="5859" y="4729"/>
                  </a:lnTo>
                  <a:lnTo>
                    <a:pt x="5838" y="4624"/>
                  </a:lnTo>
                  <a:lnTo>
                    <a:pt x="5796" y="4540"/>
                  </a:lnTo>
                  <a:lnTo>
                    <a:pt x="5838" y="4540"/>
                  </a:lnTo>
                  <a:lnTo>
                    <a:pt x="5775" y="4394"/>
                  </a:lnTo>
                  <a:lnTo>
                    <a:pt x="5754" y="4248"/>
                  </a:lnTo>
                  <a:lnTo>
                    <a:pt x="5838" y="4206"/>
                  </a:lnTo>
                  <a:lnTo>
                    <a:pt x="5838" y="4038"/>
                  </a:lnTo>
                  <a:lnTo>
                    <a:pt x="5754" y="3976"/>
                  </a:lnTo>
                  <a:lnTo>
                    <a:pt x="5754" y="3766"/>
                  </a:lnTo>
                  <a:lnTo>
                    <a:pt x="5775" y="3620"/>
                  </a:lnTo>
                  <a:lnTo>
                    <a:pt x="5859" y="3578"/>
                  </a:lnTo>
                  <a:lnTo>
                    <a:pt x="5880" y="3599"/>
                  </a:lnTo>
                  <a:lnTo>
                    <a:pt x="5943" y="3515"/>
                  </a:lnTo>
                  <a:lnTo>
                    <a:pt x="5859" y="3306"/>
                  </a:lnTo>
                  <a:lnTo>
                    <a:pt x="5775" y="3306"/>
                  </a:lnTo>
                  <a:lnTo>
                    <a:pt x="5650" y="3180"/>
                  </a:lnTo>
                  <a:lnTo>
                    <a:pt x="5482" y="3055"/>
                  </a:lnTo>
                  <a:lnTo>
                    <a:pt x="5482" y="2929"/>
                  </a:lnTo>
                  <a:lnTo>
                    <a:pt x="5566" y="2657"/>
                  </a:lnTo>
                  <a:lnTo>
                    <a:pt x="5692" y="2302"/>
                  </a:lnTo>
                  <a:lnTo>
                    <a:pt x="5754" y="2239"/>
                  </a:lnTo>
                  <a:lnTo>
                    <a:pt x="5734" y="2134"/>
                  </a:lnTo>
                  <a:lnTo>
                    <a:pt x="5692" y="2113"/>
                  </a:lnTo>
                  <a:lnTo>
                    <a:pt x="5734" y="2113"/>
                  </a:lnTo>
                  <a:lnTo>
                    <a:pt x="5022" y="1611"/>
                  </a:lnTo>
                  <a:lnTo>
                    <a:pt x="4959" y="1527"/>
                  </a:lnTo>
                  <a:lnTo>
                    <a:pt x="4938" y="1486"/>
                  </a:lnTo>
                  <a:lnTo>
                    <a:pt x="4959" y="1402"/>
                  </a:lnTo>
                  <a:lnTo>
                    <a:pt x="4834" y="1214"/>
                  </a:lnTo>
                  <a:lnTo>
                    <a:pt x="2741"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8" name="Google Shape;1028;p33"/>
            <p:cNvSpPr/>
            <p:nvPr/>
          </p:nvSpPr>
          <p:spPr>
            <a:xfrm>
              <a:off x="4106850" y="3261050"/>
              <a:ext cx="29300" cy="24100"/>
            </a:xfrm>
            <a:custGeom>
              <a:rect b="b" l="l" r="r" t="t"/>
              <a:pathLst>
                <a:path extrusionOk="0" h="964" w="1172">
                  <a:moveTo>
                    <a:pt x="795" y="1"/>
                  </a:moveTo>
                  <a:lnTo>
                    <a:pt x="795" y="84"/>
                  </a:lnTo>
                  <a:lnTo>
                    <a:pt x="732" y="126"/>
                  </a:lnTo>
                  <a:lnTo>
                    <a:pt x="649" y="126"/>
                  </a:lnTo>
                  <a:lnTo>
                    <a:pt x="607" y="84"/>
                  </a:lnTo>
                  <a:lnTo>
                    <a:pt x="544" y="42"/>
                  </a:lnTo>
                  <a:lnTo>
                    <a:pt x="440" y="126"/>
                  </a:lnTo>
                  <a:lnTo>
                    <a:pt x="377" y="147"/>
                  </a:lnTo>
                  <a:lnTo>
                    <a:pt x="335" y="126"/>
                  </a:lnTo>
                  <a:lnTo>
                    <a:pt x="209" y="231"/>
                  </a:lnTo>
                  <a:lnTo>
                    <a:pt x="105" y="356"/>
                  </a:lnTo>
                  <a:lnTo>
                    <a:pt x="0" y="733"/>
                  </a:lnTo>
                  <a:lnTo>
                    <a:pt x="0" y="817"/>
                  </a:lnTo>
                  <a:lnTo>
                    <a:pt x="209" y="817"/>
                  </a:lnTo>
                  <a:lnTo>
                    <a:pt x="272" y="921"/>
                  </a:lnTo>
                  <a:lnTo>
                    <a:pt x="335" y="963"/>
                  </a:lnTo>
                  <a:lnTo>
                    <a:pt x="398" y="921"/>
                  </a:lnTo>
                  <a:lnTo>
                    <a:pt x="419" y="921"/>
                  </a:lnTo>
                  <a:lnTo>
                    <a:pt x="481" y="963"/>
                  </a:lnTo>
                  <a:lnTo>
                    <a:pt x="607" y="921"/>
                  </a:lnTo>
                  <a:lnTo>
                    <a:pt x="607" y="858"/>
                  </a:lnTo>
                  <a:lnTo>
                    <a:pt x="691" y="670"/>
                  </a:lnTo>
                  <a:lnTo>
                    <a:pt x="649" y="566"/>
                  </a:lnTo>
                  <a:lnTo>
                    <a:pt x="712" y="566"/>
                  </a:lnTo>
                  <a:lnTo>
                    <a:pt x="753" y="628"/>
                  </a:lnTo>
                  <a:lnTo>
                    <a:pt x="816" y="628"/>
                  </a:lnTo>
                  <a:lnTo>
                    <a:pt x="858" y="733"/>
                  </a:lnTo>
                  <a:lnTo>
                    <a:pt x="921" y="754"/>
                  </a:lnTo>
                  <a:lnTo>
                    <a:pt x="921" y="817"/>
                  </a:lnTo>
                  <a:lnTo>
                    <a:pt x="942" y="838"/>
                  </a:lnTo>
                  <a:lnTo>
                    <a:pt x="1004" y="838"/>
                  </a:lnTo>
                  <a:lnTo>
                    <a:pt x="1067" y="817"/>
                  </a:lnTo>
                  <a:lnTo>
                    <a:pt x="1130" y="754"/>
                  </a:lnTo>
                  <a:lnTo>
                    <a:pt x="1130" y="670"/>
                  </a:lnTo>
                  <a:lnTo>
                    <a:pt x="1172" y="607"/>
                  </a:lnTo>
                  <a:lnTo>
                    <a:pt x="1151" y="503"/>
                  </a:lnTo>
                  <a:lnTo>
                    <a:pt x="1109" y="314"/>
                  </a:lnTo>
                  <a:lnTo>
                    <a:pt x="1046" y="231"/>
                  </a:lnTo>
                  <a:lnTo>
                    <a:pt x="1046" y="189"/>
                  </a:lnTo>
                  <a:lnTo>
                    <a:pt x="963" y="105"/>
                  </a:lnTo>
                  <a:lnTo>
                    <a:pt x="900" y="21"/>
                  </a:lnTo>
                  <a:lnTo>
                    <a:pt x="900"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9" name="Google Shape;1029;p33"/>
            <p:cNvSpPr/>
            <p:nvPr/>
          </p:nvSpPr>
          <p:spPr>
            <a:xfrm>
              <a:off x="4106850" y="3275175"/>
              <a:ext cx="28775" cy="35075"/>
            </a:xfrm>
            <a:custGeom>
              <a:rect b="b" l="l" r="r" t="t"/>
              <a:pathLst>
                <a:path extrusionOk="0" h="1403" w="1151">
                  <a:moveTo>
                    <a:pt x="649" y="1"/>
                  </a:moveTo>
                  <a:lnTo>
                    <a:pt x="691" y="105"/>
                  </a:lnTo>
                  <a:lnTo>
                    <a:pt x="607" y="293"/>
                  </a:lnTo>
                  <a:lnTo>
                    <a:pt x="607" y="356"/>
                  </a:lnTo>
                  <a:lnTo>
                    <a:pt x="481" y="398"/>
                  </a:lnTo>
                  <a:lnTo>
                    <a:pt x="419" y="356"/>
                  </a:lnTo>
                  <a:lnTo>
                    <a:pt x="398" y="356"/>
                  </a:lnTo>
                  <a:lnTo>
                    <a:pt x="335" y="398"/>
                  </a:lnTo>
                  <a:lnTo>
                    <a:pt x="272" y="356"/>
                  </a:lnTo>
                  <a:lnTo>
                    <a:pt x="209" y="252"/>
                  </a:lnTo>
                  <a:lnTo>
                    <a:pt x="0" y="252"/>
                  </a:lnTo>
                  <a:lnTo>
                    <a:pt x="0" y="314"/>
                  </a:lnTo>
                  <a:lnTo>
                    <a:pt x="63" y="419"/>
                  </a:lnTo>
                  <a:lnTo>
                    <a:pt x="84" y="565"/>
                  </a:lnTo>
                  <a:lnTo>
                    <a:pt x="84" y="712"/>
                  </a:lnTo>
                  <a:lnTo>
                    <a:pt x="188" y="1402"/>
                  </a:lnTo>
                  <a:lnTo>
                    <a:pt x="481" y="1402"/>
                  </a:lnTo>
                  <a:lnTo>
                    <a:pt x="649" y="1340"/>
                  </a:lnTo>
                  <a:lnTo>
                    <a:pt x="753" y="1193"/>
                  </a:lnTo>
                  <a:lnTo>
                    <a:pt x="921" y="1026"/>
                  </a:lnTo>
                  <a:lnTo>
                    <a:pt x="963" y="984"/>
                  </a:lnTo>
                  <a:lnTo>
                    <a:pt x="1046" y="900"/>
                  </a:lnTo>
                  <a:lnTo>
                    <a:pt x="1151" y="796"/>
                  </a:lnTo>
                  <a:lnTo>
                    <a:pt x="1151" y="712"/>
                  </a:lnTo>
                  <a:lnTo>
                    <a:pt x="1130" y="524"/>
                  </a:lnTo>
                  <a:lnTo>
                    <a:pt x="1046" y="524"/>
                  </a:lnTo>
                  <a:lnTo>
                    <a:pt x="1046" y="461"/>
                  </a:lnTo>
                  <a:lnTo>
                    <a:pt x="942" y="419"/>
                  </a:lnTo>
                  <a:lnTo>
                    <a:pt x="942" y="356"/>
                  </a:lnTo>
                  <a:lnTo>
                    <a:pt x="921" y="293"/>
                  </a:lnTo>
                  <a:lnTo>
                    <a:pt x="921" y="252"/>
                  </a:lnTo>
                  <a:lnTo>
                    <a:pt x="921" y="189"/>
                  </a:lnTo>
                  <a:lnTo>
                    <a:pt x="858" y="168"/>
                  </a:lnTo>
                  <a:lnTo>
                    <a:pt x="816" y="63"/>
                  </a:lnTo>
                  <a:lnTo>
                    <a:pt x="753" y="63"/>
                  </a:lnTo>
                  <a:lnTo>
                    <a:pt x="712"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0" name="Google Shape;1030;p33"/>
            <p:cNvSpPr/>
            <p:nvPr/>
          </p:nvSpPr>
          <p:spPr>
            <a:xfrm>
              <a:off x="3862550" y="3166900"/>
              <a:ext cx="275700" cy="273075"/>
            </a:xfrm>
            <a:custGeom>
              <a:rect b="b" l="l" r="r" t="t"/>
              <a:pathLst>
                <a:path extrusionOk="0" h="10923" w="11028">
                  <a:moveTo>
                    <a:pt x="7701" y="0"/>
                  </a:moveTo>
                  <a:lnTo>
                    <a:pt x="7701" y="42"/>
                  </a:lnTo>
                  <a:lnTo>
                    <a:pt x="7743" y="84"/>
                  </a:lnTo>
                  <a:lnTo>
                    <a:pt x="7659" y="189"/>
                  </a:lnTo>
                  <a:lnTo>
                    <a:pt x="7575" y="189"/>
                  </a:lnTo>
                  <a:lnTo>
                    <a:pt x="7491" y="210"/>
                  </a:lnTo>
                  <a:lnTo>
                    <a:pt x="7366" y="210"/>
                  </a:lnTo>
                  <a:lnTo>
                    <a:pt x="7282" y="251"/>
                  </a:lnTo>
                  <a:lnTo>
                    <a:pt x="7240" y="251"/>
                  </a:lnTo>
                  <a:lnTo>
                    <a:pt x="7219" y="189"/>
                  </a:lnTo>
                  <a:lnTo>
                    <a:pt x="7178" y="189"/>
                  </a:lnTo>
                  <a:lnTo>
                    <a:pt x="7157" y="147"/>
                  </a:lnTo>
                  <a:lnTo>
                    <a:pt x="7073" y="126"/>
                  </a:lnTo>
                  <a:lnTo>
                    <a:pt x="6843" y="230"/>
                  </a:lnTo>
                  <a:lnTo>
                    <a:pt x="6759" y="293"/>
                  </a:lnTo>
                  <a:lnTo>
                    <a:pt x="6717" y="335"/>
                  </a:lnTo>
                  <a:lnTo>
                    <a:pt x="6487" y="356"/>
                  </a:lnTo>
                  <a:lnTo>
                    <a:pt x="6403" y="398"/>
                  </a:lnTo>
                  <a:lnTo>
                    <a:pt x="6320" y="314"/>
                  </a:lnTo>
                  <a:lnTo>
                    <a:pt x="6215" y="293"/>
                  </a:lnTo>
                  <a:lnTo>
                    <a:pt x="6111" y="293"/>
                  </a:lnTo>
                  <a:lnTo>
                    <a:pt x="6027" y="398"/>
                  </a:lnTo>
                  <a:lnTo>
                    <a:pt x="5922" y="502"/>
                  </a:lnTo>
                  <a:lnTo>
                    <a:pt x="5964" y="544"/>
                  </a:lnTo>
                  <a:lnTo>
                    <a:pt x="6006" y="607"/>
                  </a:lnTo>
                  <a:lnTo>
                    <a:pt x="5985" y="649"/>
                  </a:lnTo>
                  <a:lnTo>
                    <a:pt x="5859" y="670"/>
                  </a:lnTo>
                  <a:lnTo>
                    <a:pt x="5797" y="649"/>
                  </a:lnTo>
                  <a:lnTo>
                    <a:pt x="5671" y="628"/>
                  </a:lnTo>
                  <a:lnTo>
                    <a:pt x="5567" y="565"/>
                  </a:lnTo>
                  <a:lnTo>
                    <a:pt x="5483" y="565"/>
                  </a:lnTo>
                  <a:lnTo>
                    <a:pt x="5399" y="628"/>
                  </a:lnTo>
                  <a:lnTo>
                    <a:pt x="5336" y="607"/>
                  </a:lnTo>
                  <a:lnTo>
                    <a:pt x="5190" y="607"/>
                  </a:lnTo>
                  <a:lnTo>
                    <a:pt x="5064" y="523"/>
                  </a:lnTo>
                  <a:lnTo>
                    <a:pt x="4939" y="544"/>
                  </a:lnTo>
                  <a:lnTo>
                    <a:pt x="4918" y="502"/>
                  </a:lnTo>
                  <a:lnTo>
                    <a:pt x="4750" y="356"/>
                  </a:lnTo>
                  <a:lnTo>
                    <a:pt x="4667" y="335"/>
                  </a:lnTo>
                  <a:lnTo>
                    <a:pt x="4499" y="210"/>
                  </a:lnTo>
                  <a:lnTo>
                    <a:pt x="4437" y="189"/>
                  </a:lnTo>
                  <a:lnTo>
                    <a:pt x="4353" y="126"/>
                  </a:lnTo>
                  <a:lnTo>
                    <a:pt x="4290" y="126"/>
                  </a:lnTo>
                  <a:lnTo>
                    <a:pt x="4290" y="189"/>
                  </a:lnTo>
                  <a:lnTo>
                    <a:pt x="4186" y="147"/>
                  </a:lnTo>
                  <a:lnTo>
                    <a:pt x="4102" y="251"/>
                  </a:lnTo>
                  <a:lnTo>
                    <a:pt x="4018" y="251"/>
                  </a:lnTo>
                  <a:lnTo>
                    <a:pt x="3976" y="293"/>
                  </a:lnTo>
                  <a:lnTo>
                    <a:pt x="3976" y="356"/>
                  </a:lnTo>
                  <a:lnTo>
                    <a:pt x="3914" y="440"/>
                  </a:lnTo>
                  <a:lnTo>
                    <a:pt x="3914" y="502"/>
                  </a:lnTo>
                  <a:lnTo>
                    <a:pt x="3872" y="544"/>
                  </a:lnTo>
                  <a:lnTo>
                    <a:pt x="3788" y="544"/>
                  </a:lnTo>
                  <a:lnTo>
                    <a:pt x="3788" y="607"/>
                  </a:lnTo>
                  <a:lnTo>
                    <a:pt x="3893" y="733"/>
                  </a:lnTo>
                  <a:lnTo>
                    <a:pt x="3830" y="774"/>
                  </a:lnTo>
                  <a:lnTo>
                    <a:pt x="3809" y="858"/>
                  </a:lnTo>
                  <a:lnTo>
                    <a:pt x="3809" y="984"/>
                  </a:lnTo>
                  <a:lnTo>
                    <a:pt x="3872" y="1088"/>
                  </a:lnTo>
                  <a:lnTo>
                    <a:pt x="3872" y="1339"/>
                  </a:lnTo>
                  <a:lnTo>
                    <a:pt x="3767" y="1381"/>
                  </a:lnTo>
                  <a:lnTo>
                    <a:pt x="3725" y="1486"/>
                  </a:lnTo>
                  <a:lnTo>
                    <a:pt x="3474" y="1800"/>
                  </a:lnTo>
                  <a:lnTo>
                    <a:pt x="3516" y="2009"/>
                  </a:lnTo>
                  <a:lnTo>
                    <a:pt x="3495" y="2135"/>
                  </a:lnTo>
                  <a:lnTo>
                    <a:pt x="3495" y="2281"/>
                  </a:lnTo>
                  <a:lnTo>
                    <a:pt x="3390" y="2386"/>
                  </a:lnTo>
                  <a:lnTo>
                    <a:pt x="3390" y="2532"/>
                  </a:lnTo>
                  <a:lnTo>
                    <a:pt x="3390" y="2616"/>
                  </a:lnTo>
                  <a:lnTo>
                    <a:pt x="3370" y="2804"/>
                  </a:lnTo>
                  <a:lnTo>
                    <a:pt x="3390" y="2825"/>
                  </a:lnTo>
                  <a:lnTo>
                    <a:pt x="3370" y="2971"/>
                  </a:lnTo>
                  <a:lnTo>
                    <a:pt x="3286" y="3034"/>
                  </a:lnTo>
                  <a:lnTo>
                    <a:pt x="3244" y="3223"/>
                  </a:lnTo>
                  <a:lnTo>
                    <a:pt x="3244" y="3390"/>
                  </a:lnTo>
                  <a:lnTo>
                    <a:pt x="3056" y="3704"/>
                  </a:lnTo>
                  <a:lnTo>
                    <a:pt x="2951" y="3746"/>
                  </a:lnTo>
                  <a:lnTo>
                    <a:pt x="2846" y="3808"/>
                  </a:lnTo>
                  <a:lnTo>
                    <a:pt x="2763" y="3787"/>
                  </a:lnTo>
                  <a:lnTo>
                    <a:pt x="2637" y="3892"/>
                  </a:lnTo>
                  <a:lnTo>
                    <a:pt x="2533" y="4018"/>
                  </a:lnTo>
                  <a:lnTo>
                    <a:pt x="2533" y="4164"/>
                  </a:lnTo>
                  <a:lnTo>
                    <a:pt x="2344" y="4332"/>
                  </a:lnTo>
                  <a:lnTo>
                    <a:pt x="2302" y="4436"/>
                  </a:lnTo>
                  <a:lnTo>
                    <a:pt x="2323" y="4624"/>
                  </a:lnTo>
                  <a:lnTo>
                    <a:pt x="2344" y="4645"/>
                  </a:lnTo>
                  <a:lnTo>
                    <a:pt x="2323" y="4959"/>
                  </a:lnTo>
                  <a:lnTo>
                    <a:pt x="2302" y="5127"/>
                  </a:lnTo>
                  <a:lnTo>
                    <a:pt x="2302" y="5231"/>
                  </a:lnTo>
                  <a:lnTo>
                    <a:pt x="2198" y="5378"/>
                  </a:lnTo>
                  <a:lnTo>
                    <a:pt x="2093" y="5420"/>
                  </a:lnTo>
                  <a:lnTo>
                    <a:pt x="2009" y="5482"/>
                  </a:lnTo>
                  <a:lnTo>
                    <a:pt x="1947" y="5566"/>
                  </a:lnTo>
                  <a:lnTo>
                    <a:pt x="1717" y="5796"/>
                  </a:lnTo>
                  <a:lnTo>
                    <a:pt x="1633" y="5901"/>
                  </a:lnTo>
                  <a:lnTo>
                    <a:pt x="1507" y="5984"/>
                  </a:lnTo>
                  <a:lnTo>
                    <a:pt x="1382" y="5901"/>
                  </a:lnTo>
                  <a:lnTo>
                    <a:pt x="1319" y="5796"/>
                  </a:lnTo>
                  <a:lnTo>
                    <a:pt x="1298" y="5775"/>
                  </a:lnTo>
                  <a:lnTo>
                    <a:pt x="1382" y="5650"/>
                  </a:lnTo>
                  <a:lnTo>
                    <a:pt x="1382" y="5587"/>
                  </a:lnTo>
                  <a:lnTo>
                    <a:pt x="1193" y="5650"/>
                  </a:lnTo>
                  <a:lnTo>
                    <a:pt x="1089" y="5754"/>
                  </a:lnTo>
                  <a:lnTo>
                    <a:pt x="1005" y="5733"/>
                  </a:lnTo>
                  <a:lnTo>
                    <a:pt x="942" y="5754"/>
                  </a:lnTo>
                  <a:lnTo>
                    <a:pt x="942" y="5859"/>
                  </a:lnTo>
                  <a:lnTo>
                    <a:pt x="859" y="5943"/>
                  </a:lnTo>
                  <a:lnTo>
                    <a:pt x="754" y="5943"/>
                  </a:lnTo>
                  <a:lnTo>
                    <a:pt x="754" y="5880"/>
                  </a:lnTo>
                  <a:lnTo>
                    <a:pt x="733" y="5838"/>
                  </a:lnTo>
                  <a:lnTo>
                    <a:pt x="629" y="5880"/>
                  </a:lnTo>
                  <a:lnTo>
                    <a:pt x="566" y="5859"/>
                  </a:lnTo>
                  <a:lnTo>
                    <a:pt x="440" y="5984"/>
                  </a:lnTo>
                  <a:lnTo>
                    <a:pt x="315" y="6089"/>
                  </a:lnTo>
                  <a:lnTo>
                    <a:pt x="252" y="6152"/>
                  </a:lnTo>
                  <a:lnTo>
                    <a:pt x="273" y="6361"/>
                  </a:lnTo>
                  <a:lnTo>
                    <a:pt x="210" y="6424"/>
                  </a:lnTo>
                  <a:lnTo>
                    <a:pt x="105" y="6424"/>
                  </a:lnTo>
                  <a:lnTo>
                    <a:pt x="1" y="6508"/>
                  </a:lnTo>
                  <a:lnTo>
                    <a:pt x="22" y="6570"/>
                  </a:lnTo>
                  <a:lnTo>
                    <a:pt x="210" y="6591"/>
                  </a:lnTo>
                  <a:lnTo>
                    <a:pt x="252" y="6633"/>
                  </a:lnTo>
                  <a:lnTo>
                    <a:pt x="273" y="6633"/>
                  </a:lnTo>
                  <a:lnTo>
                    <a:pt x="273" y="6612"/>
                  </a:lnTo>
                  <a:lnTo>
                    <a:pt x="315" y="6591"/>
                  </a:lnTo>
                  <a:lnTo>
                    <a:pt x="377" y="6591"/>
                  </a:lnTo>
                  <a:lnTo>
                    <a:pt x="482" y="6570"/>
                  </a:lnTo>
                  <a:lnTo>
                    <a:pt x="566" y="6528"/>
                  </a:lnTo>
                  <a:lnTo>
                    <a:pt x="1256" y="6528"/>
                  </a:lnTo>
                  <a:lnTo>
                    <a:pt x="1424" y="6570"/>
                  </a:lnTo>
                  <a:lnTo>
                    <a:pt x="1633" y="6528"/>
                  </a:lnTo>
                  <a:lnTo>
                    <a:pt x="2637" y="6528"/>
                  </a:lnTo>
                  <a:lnTo>
                    <a:pt x="2637" y="6612"/>
                  </a:lnTo>
                  <a:lnTo>
                    <a:pt x="2637" y="6633"/>
                  </a:lnTo>
                  <a:lnTo>
                    <a:pt x="2637" y="6717"/>
                  </a:lnTo>
                  <a:lnTo>
                    <a:pt x="2679" y="6780"/>
                  </a:lnTo>
                  <a:lnTo>
                    <a:pt x="2721" y="6842"/>
                  </a:lnTo>
                  <a:lnTo>
                    <a:pt x="2679" y="6905"/>
                  </a:lnTo>
                  <a:lnTo>
                    <a:pt x="2679" y="6989"/>
                  </a:lnTo>
                  <a:lnTo>
                    <a:pt x="2742" y="7093"/>
                  </a:lnTo>
                  <a:lnTo>
                    <a:pt x="2763" y="7219"/>
                  </a:lnTo>
                  <a:lnTo>
                    <a:pt x="2784" y="7261"/>
                  </a:lnTo>
                  <a:lnTo>
                    <a:pt x="2784" y="7345"/>
                  </a:lnTo>
                  <a:lnTo>
                    <a:pt x="2846" y="7365"/>
                  </a:lnTo>
                  <a:lnTo>
                    <a:pt x="2888" y="7449"/>
                  </a:lnTo>
                  <a:lnTo>
                    <a:pt x="2972" y="7554"/>
                  </a:lnTo>
                  <a:lnTo>
                    <a:pt x="2993" y="7763"/>
                  </a:lnTo>
                  <a:lnTo>
                    <a:pt x="3056" y="7784"/>
                  </a:lnTo>
                  <a:lnTo>
                    <a:pt x="3202" y="7784"/>
                  </a:lnTo>
                  <a:lnTo>
                    <a:pt x="3307" y="7763"/>
                  </a:lnTo>
                  <a:lnTo>
                    <a:pt x="3390" y="7784"/>
                  </a:lnTo>
                  <a:lnTo>
                    <a:pt x="3579" y="7826"/>
                  </a:lnTo>
                  <a:lnTo>
                    <a:pt x="3662" y="7763"/>
                  </a:lnTo>
                  <a:lnTo>
                    <a:pt x="4102" y="7742"/>
                  </a:lnTo>
                  <a:lnTo>
                    <a:pt x="4102" y="7575"/>
                  </a:lnTo>
                  <a:lnTo>
                    <a:pt x="4081" y="7470"/>
                  </a:lnTo>
                  <a:lnTo>
                    <a:pt x="4123" y="7449"/>
                  </a:lnTo>
                  <a:lnTo>
                    <a:pt x="4186" y="7345"/>
                  </a:lnTo>
                  <a:lnTo>
                    <a:pt x="4186" y="7198"/>
                  </a:lnTo>
                  <a:lnTo>
                    <a:pt x="4750" y="7156"/>
                  </a:lnTo>
                  <a:lnTo>
                    <a:pt x="4750" y="7114"/>
                  </a:lnTo>
                  <a:lnTo>
                    <a:pt x="4939" y="7135"/>
                  </a:lnTo>
                  <a:lnTo>
                    <a:pt x="4918" y="7219"/>
                  </a:lnTo>
                  <a:lnTo>
                    <a:pt x="4876" y="7261"/>
                  </a:lnTo>
                  <a:lnTo>
                    <a:pt x="4918" y="7324"/>
                  </a:lnTo>
                  <a:lnTo>
                    <a:pt x="5567" y="7365"/>
                  </a:lnTo>
                  <a:lnTo>
                    <a:pt x="5587" y="7449"/>
                  </a:lnTo>
                  <a:lnTo>
                    <a:pt x="5587" y="7533"/>
                  </a:lnTo>
                  <a:lnTo>
                    <a:pt x="5587" y="7617"/>
                  </a:lnTo>
                  <a:lnTo>
                    <a:pt x="5546" y="7721"/>
                  </a:lnTo>
                  <a:lnTo>
                    <a:pt x="5504" y="7826"/>
                  </a:lnTo>
                  <a:lnTo>
                    <a:pt x="5567" y="7889"/>
                  </a:lnTo>
                  <a:lnTo>
                    <a:pt x="5567" y="7972"/>
                  </a:lnTo>
                  <a:lnTo>
                    <a:pt x="5546" y="8035"/>
                  </a:lnTo>
                  <a:lnTo>
                    <a:pt x="5546" y="8056"/>
                  </a:lnTo>
                  <a:lnTo>
                    <a:pt x="5567" y="8140"/>
                  </a:lnTo>
                  <a:lnTo>
                    <a:pt x="5567" y="8349"/>
                  </a:lnTo>
                  <a:lnTo>
                    <a:pt x="5504" y="8453"/>
                  </a:lnTo>
                  <a:lnTo>
                    <a:pt x="5567" y="8495"/>
                  </a:lnTo>
                  <a:lnTo>
                    <a:pt x="5567" y="8579"/>
                  </a:lnTo>
                  <a:lnTo>
                    <a:pt x="5608" y="8621"/>
                  </a:lnTo>
                  <a:lnTo>
                    <a:pt x="5608" y="8705"/>
                  </a:lnTo>
                  <a:lnTo>
                    <a:pt x="5650" y="8725"/>
                  </a:lnTo>
                  <a:lnTo>
                    <a:pt x="5671" y="8788"/>
                  </a:lnTo>
                  <a:lnTo>
                    <a:pt x="5713" y="8809"/>
                  </a:lnTo>
                  <a:lnTo>
                    <a:pt x="5755" y="8872"/>
                  </a:lnTo>
                  <a:lnTo>
                    <a:pt x="5713" y="8935"/>
                  </a:lnTo>
                  <a:lnTo>
                    <a:pt x="5713" y="9018"/>
                  </a:lnTo>
                  <a:lnTo>
                    <a:pt x="5797" y="9081"/>
                  </a:lnTo>
                  <a:lnTo>
                    <a:pt x="5797" y="9144"/>
                  </a:lnTo>
                  <a:lnTo>
                    <a:pt x="5776" y="9186"/>
                  </a:lnTo>
                  <a:lnTo>
                    <a:pt x="5776" y="9311"/>
                  </a:lnTo>
                  <a:lnTo>
                    <a:pt x="5859" y="9353"/>
                  </a:lnTo>
                  <a:lnTo>
                    <a:pt x="5818" y="9437"/>
                  </a:lnTo>
                  <a:lnTo>
                    <a:pt x="5818" y="9458"/>
                  </a:lnTo>
                  <a:lnTo>
                    <a:pt x="5776" y="9500"/>
                  </a:lnTo>
                  <a:lnTo>
                    <a:pt x="5776" y="9625"/>
                  </a:lnTo>
                  <a:lnTo>
                    <a:pt x="5797" y="9646"/>
                  </a:lnTo>
                  <a:lnTo>
                    <a:pt x="5859" y="9646"/>
                  </a:lnTo>
                  <a:lnTo>
                    <a:pt x="5901" y="9625"/>
                  </a:lnTo>
                  <a:lnTo>
                    <a:pt x="5964" y="9604"/>
                  </a:lnTo>
                  <a:lnTo>
                    <a:pt x="5985" y="9562"/>
                  </a:lnTo>
                  <a:lnTo>
                    <a:pt x="6027" y="9562"/>
                  </a:lnTo>
                  <a:lnTo>
                    <a:pt x="6111" y="9625"/>
                  </a:lnTo>
                  <a:lnTo>
                    <a:pt x="6173" y="9646"/>
                  </a:lnTo>
                  <a:lnTo>
                    <a:pt x="6320" y="9646"/>
                  </a:lnTo>
                  <a:lnTo>
                    <a:pt x="6383" y="9667"/>
                  </a:lnTo>
                  <a:lnTo>
                    <a:pt x="6424" y="9646"/>
                  </a:lnTo>
                  <a:lnTo>
                    <a:pt x="6508" y="9625"/>
                  </a:lnTo>
                  <a:lnTo>
                    <a:pt x="6592" y="9562"/>
                  </a:lnTo>
                  <a:lnTo>
                    <a:pt x="6696" y="9541"/>
                  </a:lnTo>
                  <a:lnTo>
                    <a:pt x="6801" y="9541"/>
                  </a:lnTo>
                  <a:lnTo>
                    <a:pt x="6843" y="9604"/>
                  </a:lnTo>
                  <a:lnTo>
                    <a:pt x="6906" y="9562"/>
                  </a:lnTo>
                  <a:lnTo>
                    <a:pt x="7010" y="9625"/>
                  </a:lnTo>
                  <a:lnTo>
                    <a:pt x="7031" y="9646"/>
                  </a:lnTo>
                  <a:lnTo>
                    <a:pt x="7031" y="9751"/>
                  </a:lnTo>
                  <a:lnTo>
                    <a:pt x="7052" y="9772"/>
                  </a:lnTo>
                  <a:lnTo>
                    <a:pt x="7073" y="9814"/>
                  </a:lnTo>
                  <a:lnTo>
                    <a:pt x="7157" y="9751"/>
                  </a:lnTo>
                  <a:lnTo>
                    <a:pt x="7240" y="9709"/>
                  </a:lnTo>
                  <a:lnTo>
                    <a:pt x="7324" y="9709"/>
                  </a:lnTo>
                  <a:lnTo>
                    <a:pt x="7345" y="9667"/>
                  </a:lnTo>
                  <a:lnTo>
                    <a:pt x="7491" y="9625"/>
                  </a:lnTo>
                  <a:lnTo>
                    <a:pt x="7554" y="9625"/>
                  </a:lnTo>
                  <a:lnTo>
                    <a:pt x="7554" y="9751"/>
                  </a:lnTo>
                  <a:lnTo>
                    <a:pt x="7575" y="9814"/>
                  </a:lnTo>
                  <a:lnTo>
                    <a:pt x="7575" y="9876"/>
                  </a:lnTo>
                  <a:lnTo>
                    <a:pt x="7575" y="9939"/>
                  </a:lnTo>
                  <a:lnTo>
                    <a:pt x="7638" y="9939"/>
                  </a:lnTo>
                  <a:lnTo>
                    <a:pt x="7743" y="9981"/>
                  </a:lnTo>
                  <a:lnTo>
                    <a:pt x="7784" y="9981"/>
                  </a:lnTo>
                  <a:lnTo>
                    <a:pt x="7910" y="10065"/>
                  </a:lnTo>
                  <a:lnTo>
                    <a:pt x="8056" y="10086"/>
                  </a:lnTo>
                  <a:lnTo>
                    <a:pt x="8182" y="10127"/>
                  </a:lnTo>
                  <a:lnTo>
                    <a:pt x="8182" y="10148"/>
                  </a:lnTo>
                  <a:lnTo>
                    <a:pt x="8287" y="10148"/>
                  </a:lnTo>
                  <a:lnTo>
                    <a:pt x="8433" y="10086"/>
                  </a:lnTo>
                  <a:lnTo>
                    <a:pt x="8475" y="10044"/>
                  </a:lnTo>
                  <a:lnTo>
                    <a:pt x="8517" y="9876"/>
                  </a:lnTo>
                  <a:lnTo>
                    <a:pt x="8600" y="9876"/>
                  </a:lnTo>
                  <a:lnTo>
                    <a:pt x="8642" y="9855"/>
                  </a:lnTo>
                  <a:lnTo>
                    <a:pt x="8684" y="9855"/>
                  </a:lnTo>
                  <a:lnTo>
                    <a:pt x="8684" y="10023"/>
                  </a:lnTo>
                  <a:lnTo>
                    <a:pt x="8789" y="10127"/>
                  </a:lnTo>
                  <a:lnTo>
                    <a:pt x="8789" y="10190"/>
                  </a:lnTo>
                  <a:lnTo>
                    <a:pt x="8935" y="10274"/>
                  </a:lnTo>
                  <a:lnTo>
                    <a:pt x="9144" y="10337"/>
                  </a:lnTo>
                  <a:lnTo>
                    <a:pt x="9270" y="10441"/>
                  </a:lnTo>
                  <a:lnTo>
                    <a:pt x="9375" y="10588"/>
                  </a:lnTo>
                  <a:lnTo>
                    <a:pt x="9479" y="10671"/>
                  </a:lnTo>
                  <a:lnTo>
                    <a:pt x="9584" y="10797"/>
                  </a:lnTo>
                  <a:lnTo>
                    <a:pt x="9730" y="10922"/>
                  </a:lnTo>
                  <a:lnTo>
                    <a:pt x="9793" y="10922"/>
                  </a:lnTo>
                  <a:lnTo>
                    <a:pt x="9898" y="10902"/>
                  </a:lnTo>
                  <a:lnTo>
                    <a:pt x="9981" y="10860"/>
                  </a:lnTo>
                  <a:lnTo>
                    <a:pt x="10002" y="10881"/>
                  </a:lnTo>
                  <a:lnTo>
                    <a:pt x="10044" y="10902"/>
                  </a:lnTo>
                  <a:lnTo>
                    <a:pt x="10107" y="10922"/>
                  </a:lnTo>
                  <a:lnTo>
                    <a:pt x="10170" y="10881"/>
                  </a:lnTo>
                  <a:lnTo>
                    <a:pt x="10107" y="10253"/>
                  </a:lnTo>
                  <a:lnTo>
                    <a:pt x="10065" y="10232"/>
                  </a:lnTo>
                  <a:lnTo>
                    <a:pt x="9940" y="10253"/>
                  </a:lnTo>
                  <a:lnTo>
                    <a:pt x="9940" y="10337"/>
                  </a:lnTo>
                  <a:lnTo>
                    <a:pt x="9981" y="10378"/>
                  </a:lnTo>
                  <a:lnTo>
                    <a:pt x="9688" y="10378"/>
                  </a:lnTo>
                  <a:lnTo>
                    <a:pt x="9647" y="10295"/>
                  </a:lnTo>
                  <a:lnTo>
                    <a:pt x="9626" y="10232"/>
                  </a:lnTo>
                  <a:lnTo>
                    <a:pt x="9458" y="10065"/>
                  </a:lnTo>
                  <a:lnTo>
                    <a:pt x="9375" y="9981"/>
                  </a:lnTo>
                  <a:lnTo>
                    <a:pt x="9375" y="9855"/>
                  </a:lnTo>
                  <a:lnTo>
                    <a:pt x="9375" y="9521"/>
                  </a:lnTo>
                  <a:lnTo>
                    <a:pt x="9375" y="9437"/>
                  </a:lnTo>
                  <a:lnTo>
                    <a:pt x="9479" y="9332"/>
                  </a:lnTo>
                  <a:lnTo>
                    <a:pt x="9542" y="9290"/>
                  </a:lnTo>
                  <a:lnTo>
                    <a:pt x="9521" y="9249"/>
                  </a:lnTo>
                  <a:lnTo>
                    <a:pt x="9563" y="9228"/>
                  </a:lnTo>
                  <a:lnTo>
                    <a:pt x="9563" y="9102"/>
                  </a:lnTo>
                  <a:lnTo>
                    <a:pt x="9563" y="9018"/>
                  </a:lnTo>
                  <a:lnTo>
                    <a:pt x="9563" y="8935"/>
                  </a:lnTo>
                  <a:lnTo>
                    <a:pt x="9563" y="8872"/>
                  </a:lnTo>
                  <a:lnTo>
                    <a:pt x="9584" y="8809"/>
                  </a:lnTo>
                  <a:lnTo>
                    <a:pt x="9626" y="8767"/>
                  </a:lnTo>
                  <a:lnTo>
                    <a:pt x="9542" y="8725"/>
                  </a:lnTo>
                  <a:lnTo>
                    <a:pt x="9479" y="8663"/>
                  </a:lnTo>
                  <a:lnTo>
                    <a:pt x="9458" y="8558"/>
                  </a:lnTo>
                  <a:lnTo>
                    <a:pt x="9688" y="8077"/>
                  </a:lnTo>
                  <a:lnTo>
                    <a:pt x="10630" y="7868"/>
                  </a:lnTo>
                  <a:lnTo>
                    <a:pt x="10714" y="7889"/>
                  </a:lnTo>
                  <a:lnTo>
                    <a:pt x="10588" y="7449"/>
                  </a:lnTo>
                  <a:lnTo>
                    <a:pt x="10170" y="6884"/>
                  </a:lnTo>
                  <a:lnTo>
                    <a:pt x="10044" y="6194"/>
                  </a:lnTo>
                  <a:lnTo>
                    <a:pt x="9960" y="5733"/>
                  </a:lnTo>
                  <a:lnTo>
                    <a:pt x="9856" y="5043"/>
                  </a:lnTo>
                  <a:lnTo>
                    <a:pt x="9856" y="4896"/>
                  </a:lnTo>
                  <a:lnTo>
                    <a:pt x="9835" y="4750"/>
                  </a:lnTo>
                  <a:lnTo>
                    <a:pt x="9772" y="4645"/>
                  </a:lnTo>
                  <a:lnTo>
                    <a:pt x="9772" y="4583"/>
                  </a:lnTo>
                  <a:lnTo>
                    <a:pt x="9772" y="4499"/>
                  </a:lnTo>
                  <a:lnTo>
                    <a:pt x="9877" y="4122"/>
                  </a:lnTo>
                  <a:lnTo>
                    <a:pt x="9981" y="3997"/>
                  </a:lnTo>
                  <a:lnTo>
                    <a:pt x="10107" y="3892"/>
                  </a:lnTo>
                  <a:lnTo>
                    <a:pt x="10149" y="3871"/>
                  </a:lnTo>
                  <a:lnTo>
                    <a:pt x="10107" y="3746"/>
                  </a:lnTo>
                  <a:lnTo>
                    <a:pt x="10191" y="3536"/>
                  </a:lnTo>
                  <a:lnTo>
                    <a:pt x="10212" y="3327"/>
                  </a:lnTo>
                  <a:lnTo>
                    <a:pt x="10212" y="3160"/>
                  </a:lnTo>
                  <a:lnTo>
                    <a:pt x="10253" y="3118"/>
                  </a:lnTo>
                  <a:lnTo>
                    <a:pt x="10484" y="2699"/>
                  </a:lnTo>
                  <a:lnTo>
                    <a:pt x="10525" y="2616"/>
                  </a:lnTo>
                  <a:lnTo>
                    <a:pt x="10714" y="2407"/>
                  </a:lnTo>
                  <a:lnTo>
                    <a:pt x="11007" y="2009"/>
                  </a:lnTo>
                  <a:lnTo>
                    <a:pt x="11028" y="1925"/>
                  </a:lnTo>
                  <a:lnTo>
                    <a:pt x="10986" y="1863"/>
                  </a:lnTo>
                  <a:lnTo>
                    <a:pt x="10923" y="1779"/>
                  </a:lnTo>
                  <a:lnTo>
                    <a:pt x="10839" y="1716"/>
                  </a:lnTo>
                  <a:lnTo>
                    <a:pt x="10881" y="1591"/>
                  </a:lnTo>
                  <a:lnTo>
                    <a:pt x="10902" y="1381"/>
                  </a:lnTo>
                  <a:lnTo>
                    <a:pt x="10902" y="1235"/>
                  </a:lnTo>
                  <a:lnTo>
                    <a:pt x="10944" y="1151"/>
                  </a:lnTo>
                  <a:lnTo>
                    <a:pt x="10986" y="1047"/>
                  </a:lnTo>
                  <a:lnTo>
                    <a:pt x="10944" y="1026"/>
                  </a:lnTo>
                  <a:lnTo>
                    <a:pt x="10776" y="1026"/>
                  </a:lnTo>
                  <a:lnTo>
                    <a:pt x="10776" y="942"/>
                  </a:lnTo>
                  <a:lnTo>
                    <a:pt x="10735" y="858"/>
                  </a:lnTo>
                  <a:lnTo>
                    <a:pt x="10693" y="837"/>
                  </a:lnTo>
                  <a:lnTo>
                    <a:pt x="10672" y="733"/>
                  </a:lnTo>
                  <a:lnTo>
                    <a:pt x="10588" y="670"/>
                  </a:lnTo>
                  <a:lnTo>
                    <a:pt x="10463" y="628"/>
                  </a:lnTo>
                  <a:lnTo>
                    <a:pt x="10400" y="565"/>
                  </a:lnTo>
                  <a:lnTo>
                    <a:pt x="10358" y="502"/>
                  </a:lnTo>
                  <a:lnTo>
                    <a:pt x="10274" y="335"/>
                  </a:lnTo>
                  <a:lnTo>
                    <a:pt x="10212" y="314"/>
                  </a:lnTo>
                  <a:lnTo>
                    <a:pt x="10086" y="314"/>
                  </a:lnTo>
                  <a:lnTo>
                    <a:pt x="10044" y="398"/>
                  </a:lnTo>
                  <a:lnTo>
                    <a:pt x="9981" y="440"/>
                  </a:lnTo>
                  <a:lnTo>
                    <a:pt x="9877" y="502"/>
                  </a:lnTo>
                  <a:lnTo>
                    <a:pt x="9835" y="502"/>
                  </a:lnTo>
                  <a:lnTo>
                    <a:pt x="9793" y="440"/>
                  </a:lnTo>
                  <a:lnTo>
                    <a:pt x="9584" y="440"/>
                  </a:lnTo>
                  <a:lnTo>
                    <a:pt x="9521" y="502"/>
                  </a:lnTo>
                  <a:lnTo>
                    <a:pt x="9479" y="544"/>
                  </a:lnTo>
                  <a:lnTo>
                    <a:pt x="9416" y="565"/>
                  </a:lnTo>
                  <a:lnTo>
                    <a:pt x="9312" y="523"/>
                  </a:lnTo>
                  <a:lnTo>
                    <a:pt x="9165" y="440"/>
                  </a:lnTo>
                  <a:lnTo>
                    <a:pt x="9124" y="356"/>
                  </a:lnTo>
                  <a:lnTo>
                    <a:pt x="9040" y="335"/>
                  </a:lnTo>
                  <a:lnTo>
                    <a:pt x="8998" y="293"/>
                  </a:lnTo>
                  <a:lnTo>
                    <a:pt x="8956" y="189"/>
                  </a:lnTo>
                  <a:lnTo>
                    <a:pt x="8935" y="147"/>
                  </a:lnTo>
                  <a:lnTo>
                    <a:pt x="8831" y="105"/>
                  </a:lnTo>
                  <a:lnTo>
                    <a:pt x="8705" y="105"/>
                  </a:lnTo>
                  <a:lnTo>
                    <a:pt x="8517" y="189"/>
                  </a:lnTo>
                  <a:lnTo>
                    <a:pt x="8496" y="147"/>
                  </a:lnTo>
                  <a:lnTo>
                    <a:pt x="8266" y="147"/>
                  </a:lnTo>
                  <a:lnTo>
                    <a:pt x="8182" y="105"/>
                  </a:lnTo>
                  <a:lnTo>
                    <a:pt x="8098" y="84"/>
                  </a:lnTo>
                  <a:lnTo>
                    <a:pt x="8056" y="42"/>
                  </a:lnTo>
                  <a:lnTo>
                    <a:pt x="7868" y="42"/>
                  </a:lnTo>
                  <a:lnTo>
                    <a:pt x="7784"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1" name="Google Shape;1031;p33"/>
            <p:cNvSpPr/>
            <p:nvPr/>
          </p:nvSpPr>
          <p:spPr>
            <a:xfrm>
              <a:off x="4159150" y="3380850"/>
              <a:ext cx="46050" cy="116150"/>
            </a:xfrm>
            <a:custGeom>
              <a:rect b="b" l="l" r="r" t="t"/>
              <a:pathLst>
                <a:path extrusionOk="0" h="4646" w="1842">
                  <a:moveTo>
                    <a:pt x="210" y="0"/>
                  </a:moveTo>
                  <a:lnTo>
                    <a:pt x="189" y="21"/>
                  </a:lnTo>
                  <a:lnTo>
                    <a:pt x="210" y="105"/>
                  </a:lnTo>
                  <a:lnTo>
                    <a:pt x="231" y="126"/>
                  </a:lnTo>
                  <a:lnTo>
                    <a:pt x="273" y="209"/>
                  </a:lnTo>
                  <a:lnTo>
                    <a:pt x="377" y="251"/>
                  </a:lnTo>
                  <a:lnTo>
                    <a:pt x="419" y="272"/>
                  </a:lnTo>
                  <a:lnTo>
                    <a:pt x="419" y="314"/>
                  </a:lnTo>
                  <a:lnTo>
                    <a:pt x="377" y="460"/>
                  </a:lnTo>
                  <a:lnTo>
                    <a:pt x="377" y="523"/>
                  </a:lnTo>
                  <a:lnTo>
                    <a:pt x="482" y="586"/>
                  </a:lnTo>
                  <a:lnTo>
                    <a:pt x="503" y="670"/>
                  </a:lnTo>
                  <a:lnTo>
                    <a:pt x="503" y="795"/>
                  </a:lnTo>
                  <a:lnTo>
                    <a:pt x="482" y="837"/>
                  </a:lnTo>
                  <a:lnTo>
                    <a:pt x="482" y="879"/>
                  </a:lnTo>
                  <a:lnTo>
                    <a:pt x="335" y="1004"/>
                  </a:lnTo>
                  <a:lnTo>
                    <a:pt x="335" y="1088"/>
                  </a:lnTo>
                  <a:lnTo>
                    <a:pt x="377" y="1193"/>
                  </a:lnTo>
                  <a:lnTo>
                    <a:pt x="377" y="1276"/>
                  </a:lnTo>
                  <a:lnTo>
                    <a:pt x="398" y="1360"/>
                  </a:lnTo>
                  <a:lnTo>
                    <a:pt x="335" y="1423"/>
                  </a:lnTo>
                  <a:lnTo>
                    <a:pt x="398" y="1507"/>
                  </a:lnTo>
                  <a:lnTo>
                    <a:pt x="398" y="1590"/>
                  </a:lnTo>
                  <a:lnTo>
                    <a:pt x="335" y="1611"/>
                  </a:lnTo>
                  <a:lnTo>
                    <a:pt x="377" y="1695"/>
                  </a:lnTo>
                  <a:lnTo>
                    <a:pt x="398" y="1737"/>
                  </a:lnTo>
                  <a:lnTo>
                    <a:pt x="440" y="1779"/>
                  </a:lnTo>
                  <a:lnTo>
                    <a:pt x="440" y="1820"/>
                  </a:lnTo>
                  <a:lnTo>
                    <a:pt x="398" y="1820"/>
                  </a:lnTo>
                  <a:lnTo>
                    <a:pt x="377" y="1904"/>
                  </a:lnTo>
                  <a:lnTo>
                    <a:pt x="293" y="1925"/>
                  </a:lnTo>
                  <a:lnTo>
                    <a:pt x="168" y="2030"/>
                  </a:lnTo>
                  <a:lnTo>
                    <a:pt x="126" y="2051"/>
                  </a:lnTo>
                  <a:lnTo>
                    <a:pt x="126" y="2134"/>
                  </a:lnTo>
                  <a:lnTo>
                    <a:pt x="168" y="2197"/>
                  </a:lnTo>
                  <a:lnTo>
                    <a:pt x="126" y="2260"/>
                  </a:lnTo>
                  <a:lnTo>
                    <a:pt x="126" y="2344"/>
                  </a:lnTo>
                  <a:lnTo>
                    <a:pt x="63" y="2448"/>
                  </a:lnTo>
                  <a:lnTo>
                    <a:pt x="1" y="2469"/>
                  </a:lnTo>
                  <a:lnTo>
                    <a:pt x="1" y="2532"/>
                  </a:lnTo>
                  <a:lnTo>
                    <a:pt x="84" y="2636"/>
                  </a:lnTo>
                  <a:lnTo>
                    <a:pt x="126" y="2741"/>
                  </a:lnTo>
                  <a:lnTo>
                    <a:pt x="168" y="2783"/>
                  </a:lnTo>
                  <a:lnTo>
                    <a:pt x="314" y="2762"/>
                  </a:lnTo>
                  <a:lnTo>
                    <a:pt x="335" y="2825"/>
                  </a:lnTo>
                  <a:lnTo>
                    <a:pt x="377" y="2867"/>
                  </a:lnTo>
                  <a:lnTo>
                    <a:pt x="419" y="2929"/>
                  </a:lnTo>
                  <a:lnTo>
                    <a:pt x="419" y="2992"/>
                  </a:lnTo>
                  <a:lnTo>
                    <a:pt x="524" y="3055"/>
                  </a:lnTo>
                  <a:lnTo>
                    <a:pt x="586" y="3034"/>
                  </a:lnTo>
                  <a:lnTo>
                    <a:pt x="628" y="3034"/>
                  </a:lnTo>
                  <a:lnTo>
                    <a:pt x="691" y="2971"/>
                  </a:lnTo>
                  <a:lnTo>
                    <a:pt x="817" y="2971"/>
                  </a:lnTo>
                  <a:lnTo>
                    <a:pt x="963" y="2992"/>
                  </a:lnTo>
                  <a:lnTo>
                    <a:pt x="1026" y="3097"/>
                  </a:lnTo>
                  <a:lnTo>
                    <a:pt x="1026" y="3264"/>
                  </a:lnTo>
                  <a:lnTo>
                    <a:pt x="1005" y="3390"/>
                  </a:lnTo>
                  <a:lnTo>
                    <a:pt x="900" y="3515"/>
                  </a:lnTo>
                  <a:lnTo>
                    <a:pt x="837" y="3662"/>
                  </a:lnTo>
                  <a:lnTo>
                    <a:pt x="796" y="3766"/>
                  </a:lnTo>
                  <a:lnTo>
                    <a:pt x="796" y="3871"/>
                  </a:lnTo>
                  <a:lnTo>
                    <a:pt x="837" y="3996"/>
                  </a:lnTo>
                  <a:lnTo>
                    <a:pt x="837" y="4080"/>
                  </a:lnTo>
                  <a:lnTo>
                    <a:pt x="942" y="4206"/>
                  </a:lnTo>
                  <a:lnTo>
                    <a:pt x="1047" y="4289"/>
                  </a:lnTo>
                  <a:lnTo>
                    <a:pt x="1130" y="4331"/>
                  </a:lnTo>
                  <a:lnTo>
                    <a:pt x="1172" y="4394"/>
                  </a:lnTo>
                  <a:lnTo>
                    <a:pt x="1256" y="4499"/>
                  </a:lnTo>
                  <a:lnTo>
                    <a:pt x="1235" y="4541"/>
                  </a:lnTo>
                  <a:lnTo>
                    <a:pt x="1256" y="4645"/>
                  </a:lnTo>
                  <a:lnTo>
                    <a:pt x="1361" y="4624"/>
                  </a:lnTo>
                  <a:lnTo>
                    <a:pt x="1381" y="4499"/>
                  </a:lnTo>
                  <a:lnTo>
                    <a:pt x="1361" y="4352"/>
                  </a:lnTo>
                  <a:lnTo>
                    <a:pt x="1423" y="4248"/>
                  </a:lnTo>
                  <a:lnTo>
                    <a:pt x="1423" y="4143"/>
                  </a:lnTo>
                  <a:lnTo>
                    <a:pt x="1486" y="3996"/>
                  </a:lnTo>
                  <a:lnTo>
                    <a:pt x="1591" y="3976"/>
                  </a:lnTo>
                  <a:lnTo>
                    <a:pt x="1674" y="3913"/>
                  </a:lnTo>
                  <a:lnTo>
                    <a:pt x="1695" y="3808"/>
                  </a:lnTo>
                  <a:lnTo>
                    <a:pt x="1737" y="3599"/>
                  </a:lnTo>
                  <a:lnTo>
                    <a:pt x="1653" y="3515"/>
                  </a:lnTo>
                  <a:lnTo>
                    <a:pt x="1674" y="3473"/>
                  </a:lnTo>
                  <a:lnTo>
                    <a:pt x="1653" y="3452"/>
                  </a:lnTo>
                  <a:lnTo>
                    <a:pt x="1674" y="3390"/>
                  </a:lnTo>
                  <a:lnTo>
                    <a:pt x="1737" y="3390"/>
                  </a:lnTo>
                  <a:lnTo>
                    <a:pt x="1758" y="3306"/>
                  </a:lnTo>
                  <a:lnTo>
                    <a:pt x="1842" y="3306"/>
                  </a:lnTo>
                  <a:lnTo>
                    <a:pt x="1842" y="3243"/>
                  </a:lnTo>
                  <a:lnTo>
                    <a:pt x="1779" y="3160"/>
                  </a:lnTo>
                  <a:lnTo>
                    <a:pt x="1737" y="3034"/>
                  </a:lnTo>
                  <a:lnTo>
                    <a:pt x="1591" y="2846"/>
                  </a:lnTo>
                  <a:lnTo>
                    <a:pt x="1570" y="2741"/>
                  </a:lnTo>
                  <a:lnTo>
                    <a:pt x="1361" y="2553"/>
                  </a:lnTo>
                  <a:lnTo>
                    <a:pt x="1319" y="2532"/>
                  </a:lnTo>
                  <a:lnTo>
                    <a:pt x="1277" y="2469"/>
                  </a:lnTo>
                  <a:lnTo>
                    <a:pt x="1172" y="2406"/>
                  </a:lnTo>
                  <a:lnTo>
                    <a:pt x="1005" y="2323"/>
                  </a:lnTo>
                  <a:lnTo>
                    <a:pt x="921" y="1779"/>
                  </a:lnTo>
                  <a:lnTo>
                    <a:pt x="942" y="1674"/>
                  </a:lnTo>
                  <a:lnTo>
                    <a:pt x="942" y="691"/>
                  </a:lnTo>
                  <a:lnTo>
                    <a:pt x="921" y="481"/>
                  </a:lnTo>
                  <a:lnTo>
                    <a:pt x="733" y="272"/>
                  </a:lnTo>
                  <a:lnTo>
                    <a:pt x="649" y="209"/>
                  </a:lnTo>
                  <a:lnTo>
                    <a:pt x="607" y="167"/>
                  </a:lnTo>
                  <a:lnTo>
                    <a:pt x="586" y="126"/>
                  </a:lnTo>
                  <a:lnTo>
                    <a:pt x="524" y="126"/>
                  </a:lnTo>
                  <a:lnTo>
                    <a:pt x="503" y="105"/>
                  </a:lnTo>
                  <a:lnTo>
                    <a:pt x="419" y="63"/>
                  </a:lnTo>
                  <a:lnTo>
                    <a:pt x="398" y="105"/>
                  </a:lnTo>
                  <a:lnTo>
                    <a:pt x="377" y="63"/>
                  </a:lnTo>
                  <a:lnTo>
                    <a:pt x="293" y="63"/>
                  </a:lnTo>
                  <a:lnTo>
                    <a:pt x="273"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2" name="Google Shape;1032;p33"/>
            <p:cNvSpPr/>
            <p:nvPr/>
          </p:nvSpPr>
          <p:spPr>
            <a:xfrm>
              <a:off x="4001175" y="3363575"/>
              <a:ext cx="170550" cy="145450"/>
            </a:xfrm>
            <a:custGeom>
              <a:rect b="b" l="l" r="r" t="t"/>
              <a:pathLst>
                <a:path extrusionOk="0" h="5818" w="6822">
                  <a:moveTo>
                    <a:pt x="5085" y="1"/>
                  </a:moveTo>
                  <a:lnTo>
                    <a:pt x="4143" y="210"/>
                  </a:lnTo>
                  <a:lnTo>
                    <a:pt x="3913" y="691"/>
                  </a:lnTo>
                  <a:lnTo>
                    <a:pt x="3934" y="796"/>
                  </a:lnTo>
                  <a:lnTo>
                    <a:pt x="3997" y="858"/>
                  </a:lnTo>
                  <a:lnTo>
                    <a:pt x="4081" y="900"/>
                  </a:lnTo>
                  <a:lnTo>
                    <a:pt x="4039" y="942"/>
                  </a:lnTo>
                  <a:lnTo>
                    <a:pt x="4018" y="1005"/>
                  </a:lnTo>
                  <a:lnTo>
                    <a:pt x="4018" y="1068"/>
                  </a:lnTo>
                  <a:lnTo>
                    <a:pt x="4018" y="1151"/>
                  </a:lnTo>
                  <a:lnTo>
                    <a:pt x="4018" y="1235"/>
                  </a:lnTo>
                  <a:lnTo>
                    <a:pt x="4018" y="1361"/>
                  </a:lnTo>
                  <a:lnTo>
                    <a:pt x="3976" y="1382"/>
                  </a:lnTo>
                  <a:lnTo>
                    <a:pt x="3997" y="1423"/>
                  </a:lnTo>
                  <a:lnTo>
                    <a:pt x="3934" y="1465"/>
                  </a:lnTo>
                  <a:lnTo>
                    <a:pt x="3830" y="1570"/>
                  </a:lnTo>
                  <a:lnTo>
                    <a:pt x="3830" y="1654"/>
                  </a:lnTo>
                  <a:lnTo>
                    <a:pt x="3830" y="1988"/>
                  </a:lnTo>
                  <a:lnTo>
                    <a:pt x="3830" y="2114"/>
                  </a:lnTo>
                  <a:lnTo>
                    <a:pt x="3913" y="2198"/>
                  </a:lnTo>
                  <a:lnTo>
                    <a:pt x="4081" y="2365"/>
                  </a:lnTo>
                  <a:lnTo>
                    <a:pt x="4102" y="2428"/>
                  </a:lnTo>
                  <a:lnTo>
                    <a:pt x="4143" y="2511"/>
                  </a:lnTo>
                  <a:lnTo>
                    <a:pt x="4436" y="2511"/>
                  </a:lnTo>
                  <a:lnTo>
                    <a:pt x="4395" y="2470"/>
                  </a:lnTo>
                  <a:lnTo>
                    <a:pt x="4395" y="2386"/>
                  </a:lnTo>
                  <a:lnTo>
                    <a:pt x="4520" y="2365"/>
                  </a:lnTo>
                  <a:lnTo>
                    <a:pt x="4562" y="2386"/>
                  </a:lnTo>
                  <a:lnTo>
                    <a:pt x="4625" y="3014"/>
                  </a:lnTo>
                  <a:lnTo>
                    <a:pt x="4562" y="3055"/>
                  </a:lnTo>
                  <a:lnTo>
                    <a:pt x="4499" y="3035"/>
                  </a:lnTo>
                  <a:lnTo>
                    <a:pt x="4457" y="3014"/>
                  </a:lnTo>
                  <a:lnTo>
                    <a:pt x="4436" y="2993"/>
                  </a:lnTo>
                  <a:lnTo>
                    <a:pt x="4353" y="3035"/>
                  </a:lnTo>
                  <a:lnTo>
                    <a:pt x="4248" y="3055"/>
                  </a:lnTo>
                  <a:lnTo>
                    <a:pt x="4185" y="3055"/>
                  </a:lnTo>
                  <a:lnTo>
                    <a:pt x="4039" y="2930"/>
                  </a:lnTo>
                  <a:lnTo>
                    <a:pt x="3934" y="2804"/>
                  </a:lnTo>
                  <a:lnTo>
                    <a:pt x="3830" y="2721"/>
                  </a:lnTo>
                  <a:lnTo>
                    <a:pt x="3725" y="2574"/>
                  </a:lnTo>
                  <a:lnTo>
                    <a:pt x="3599" y="2470"/>
                  </a:lnTo>
                  <a:lnTo>
                    <a:pt x="3390" y="2407"/>
                  </a:lnTo>
                  <a:lnTo>
                    <a:pt x="3244" y="2323"/>
                  </a:lnTo>
                  <a:lnTo>
                    <a:pt x="3244" y="2260"/>
                  </a:lnTo>
                  <a:lnTo>
                    <a:pt x="3139" y="2156"/>
                  </a:lnTo>
                  <a:lnTo>
                    <a:pt x="3139" y="1988"/>
                  </a:lnTo>
                  <a:lnTo>
                    <a:pt x="3097" y="1988"/>
                  </a:lnTo>
                  <a:lnTo>
                    <a:pt x="3055" y="2009"/>
                  </a:lnTo>
                  <a:lnTo>
                    <a:pt x="2972" y="2009"/>
                  </a:lnTo>
                  <a:lnTo>
                    <a:pt x="2930" y="2177"/>
                  </a:lnTo>
                  <a:lnTo>
                    <a:pt x="2888" y="2219"/>
                  </a:lnTo>
                  <a:lnTo>
                    <a:pt x="2742" y="2281"/>
                  </a:lnTo>
                  <a:lnTo>
                    <a:pt x="2637" y="2281"/>
                  </a:lnTo>
                  <a:lnTo>
                    <a:pt x="2637" y="2260"/>
                  </a:lnTo>
                  <a:lnTo>
                    <a:pt x="2511" y="2219"/>
                  </a:lnTo>
                  <a:lnTo>
                    <a:pt x="2365" y="2198"/>
                  </a:lnTo>
                  <a:lnTo>
                    <a:pt x="2239" y="2114"/>
                  </a:lnTo>
                  <a:lnTo>
                    <a:pt x="2198" y="2114"/>
                  </a:lnTo>
                  <a:lnTo>
                    <a:pt x="2093" y="2072"/>
                  </a:lnTo>
                  <a:lnTo>
                    <a:pt x="2030" y="2072"/>
                  </a:lnTo>
                  <a:lnTo>
                    <a:pt x="2030" y="2009"/>
                  </a:lnTo>
                  <a:lnTo>
                    <a:pt x="2030" y="1947"/>
                  </a:lnTo>
                  <a:lnTo>
                    <a:pt x="2009" y="1884"/>
                  </a:lnTo>
                  <a:lnTo>
                    <a:pt x="2009" y="1758"/>
                  </a:lnTo>
                  <a:lnTo>
                    <a:pt x="1946" y="1758"/>
                  </a:lnTo>
                  <a:lnTo>
                    <a:pt x="1800" y="1800"/>
                  </a:lnTo>
                  <a:lnTo>
                    <a:pt x="1779" y="1842"/>
                  </a:lnTo>
                  <a:lnTo>
                    <a:pt x="1695" y="1842"/>
                  </a:lnTo>
                  <a:lnTo>
                    <a:pt x="1612" y="1884"/>
                  </a:lnTo>
                  <a:lnTo>
                    <a:pt x="1528" y="1947"/>
                  </a:lnTo>
                  <a:lnTo>
                    <a:pt x="1507" y="1905"/>
                  </a:lnTo>
                  <a:lnTo>
                    <a:pt x="1486" y="1884"/>
                  </a:lnTo>
                  <a:lnTo>
                    <a:pt x="1486" y="1779"/>
                  </a:lnTo>
                  <a:lnTo>
                    <a:pt x="1465" y="1758"/>
                  </a:lnTo>
                  <a:lnTo>
                    <a:pt x="1361" y="1695"/>
                  </a:lnTo>
                  <a:lnTo>
                    <a:pt x="1298" y="1737"/>
                  </a:lnTo>
                  <a:lnTo>
                    <a:pt x="1256" y="1674"/>
                  </a:lnTo>
                  <a:lnTo>
                    <a:pt x="1256" y="1695"/>
                  </a:lnTo>
                  <a:lnTo>
                    <a:pt x="1256" y="1758"/>
                  </a:lnTo>
                  <a:lnTo>
                    <a:pt x="1214" y="1779"/>
                  </a:lnTo>
                  <a:lnTo>
                    <a:pt x="1256" y="2009"/>
                  </a:lnTo>
                  <a:lnTo>
                    <a:pt x="1256" y="2219"/>
                  </a:lnTo>
                  <a:lnTo>
                    <a:pt x="1256" y="2365"/>
                  </a:lnTo>
                  <a:lnTo>
                    <a:pt x="1298" y="2470"/>
                  </a:lnTo>
                  <a:lnTo>
                    <a:pt x="1298" y="2574"/>
                  </a:lnTo>
                  <a:lnTo>
                    <a:pt x="1277" y="2616"/>
                  </a:lnTo>
                  <a:lnTo>
                    <a:pt x="1256" y="2783"/>
                  </a:lnTo>
                  <a:lnTo>
                    <a:pt x="1277" y="2825"/>
                  </a:lnTo>
                  <a:lnTo>
                    <a:pt x="42" y="2825"/>
                  </a:lnTo>
                  <a:lnTo>
                    <a:pt x="1" y="4771"/>
                  </a:lnTo>
                  <a:lnTo>
                    <a:pt x="22" y="4813"/>
                  </a:lnTo>
                  <a:lnTo>
                    <a:pt x="105" y="4918"/>
                  </a:lnTo>
                  <a:lnTo>
                    <a:pt x="168" y="4980"/>
                  </a:lnTo>
                  <a:lnTo>
                    <a:pt x="231" y="5043"/>
                  </a:lnTo>
                  <a:lnTo>
                    <a:pt x="314" y="5085"/>
                  </a:lnTo>
                  <a:lnTo>
                    <a:pt x="419" y="5232"/>
                  </a:lnTo>
                  <a:lnTo>
                    <a:pt x="482" y="5294"/>
                  </a:lnTo>
                  <a:lnTo>
                    <a:pt x="566" y="5336"/>
                  </a:lnTo>
                  <a:lnTo>
                    <a:pt x="628" y="5399"/>
                  </a:lnTo>
                  <a:lnTo>
                    <a:pt x="670" y="5462"/>
                  </a:lnTo>
                  <a:lnTo>
                    <a:pt x="754" y="5504"/>
                  </a:lnTo>
                  <a:lnTo>
                    <a:pt x="775" y="5608"/>
                  </a:lnTo>
                  <a:lnTo>
                    <a:pt x="1319" y="5462"/>
                  </a:lnTo>
                  <a:lnTo>
                    <a:pt x="1402" y="5504"/>
                  </a:lnTo>
                  <a:lnTo>
                    <a:pt x="1528" y="5441"/>
                  </a:lnTo>
                  <a:lnTo>
                    <a:pt x="1570" y="5462"/>
                  </a:lnTo>
                  <a:lnTo>
                    <a:pt x="1591" y="5462"/>
                  </a:lnTo>
                  <a:lnTo>
                    <a:pt x="1612" y="5504"/>
                  </a:lnTo>
                  <a:lnTo>
                    <a:pt x="1695" y="5504"/>
                  </a:lnTo>
                  <a:lnTo>
                    <a:pt x="1716" y="5524"/>
                  </a:lnTo>
                  <a:lnTo>
                    <a:pt x="1737" y="5524"/>
                  </a:lnTo>
                  <a:lnTo>
                    <a:pt x="1821" y="5629"/>
                  </a:lnTo>
                  <a:lnTo>
                    <a:pt x="1884" y="5629"/>
                  </a:lnTo>
                  <a:lnTo>
                    <a:pt x="2030" y="5650"/>
                  </a:lnTo>
                  <a:lnTo>
                    <a:pt x="2135" y="5713"/>
                  </a:lnTo>
                  <a:lnTo>
                    <a:pt x="2198" y="5755"/>
                  </a:lnTo>
                  <a:lnTo>
                    <a:pt x="2239" y="5755"/>
                  </a:lnTo>
                  <a:lnTo>
                    <a:pt x="2344" y="5671"/>
                  </a:lnTo>
                  <a:lnTo>
                    <a:pt x="2470" y="5650"/>
                  </a:lnTo>
                  <a:lnTo>
                    <a:pt x="2532" y="5713"/>
                  </a:lnTo>
                  <a:lnTo>
                    <a:pt x="2553" y="5671"/>
                  </a:lnTo>
                  <a:lnTo>
                    <a:pt x="2574" y="5713"/>
                  </a:lnTo>
                  <a:lnTo>
                    <a:pt x="2616" y="5713"/>
                  </a:lnTo>
                  <a:lnTo>
                    <a:pt x="2679" y="5776"/>
                  </a:lnTo>
                  <a:lnTo>
                    <a:pt x="2783" y="5817"/>
                  </a:lnTo>
                  <a:lnTo>
                    <a:pt x="2951" y="5755"/>
                  </a:lnTo>
                  <a:lnTo>
                    <a:pt x="3139" y="5504"/>
                  </a:lnTo>
                  <a:lnTo>
                    <a:pt x="3390" y="5190"/>
                  </a:lnTo>
                  <a:lnTo>
                    <a:pt x="3725" y="4939"/>
                  </a:lnTo>
                  <a:lnTo>
                    <a:pt x="3934" y="4876"/>
                  </a:lnTo>
                  <a:lnTo>
                    <a:pt x="3976" y="4834"/>
                  </a:lnTo>
                  <a:lnTo>
                    <a:pt x="3997" y="4792"/>
                  </a:lnTo>
                  <a:lnTo>
                    <a:pt x="3976" y="4729"/>
                  </a:lnTo>
                  <a:lnTo>
                    <a:pt x="3997" y="4687"/>
                  </a:lnTo>
                  <a:lnTo>
                    <a:pt x="3997" y="4625"/>
                  </a:lnTo>
                  <a:lnTo>
                    <a:pt x="4039" y="4562"/>
                  </a:lnTo>
                  <a:lnTo>
                    <a:pt x="4206" y="4457"/>
                  </a:lnTo>
                  <a:lnTo>
                    <a:pt x="4290" y="4415"/>
                  </a:lnTo>
                  <a:lnTo>
                    <a:pt x="4353" y="4395"/>
                  </a:lnTo>
                  <a:lnTo>
                    <a:pt x="4499" y="4353"/>
                  </a:lnTo>
                  <a:lnTo>
                    <a:pt x="4646" y="4353"/>
                  </a:lnTo>
                  <a:lnTo>
                    <a:pt x="4667" y="4395"/>
                  </a:lnTo>
                  <a:lnTo>
                    <a:pt x="4729" y="4374"/>
                  </a:lnTo>
                  <a:lnTo>
                    <a:pt x="4855" y="4395"/>
                  </a:lnTo>
                  <a:lnTo>
                    <a:pt x="4918" y="4395"/>
                  </a:lnTo>
                  <a:lnTo>
                    <a:pt x="4918" y="4311"/>
                  </a:lnTo>
                  <a:lnTo>
                    <a:pt x="4876" y="4143"/>
                  </a:lnTo>
                  <a:lnTo>
                    <a:pt x="4918" y="4060"/>
                  </a:lnTo>
                  <a:lnTo>
                    <a:pt x="5148" y="3955"/>
                  </a:lnTo>
                  <a:lnTo>
                    <a:pt x="5273" y="3955"/>
                  </a:lnTo>
                  <a:lnTo>
                    <a:pt x="5859" y="3683"/>
                  </a:lnTo>
                  <a:lnTo>
                    <a:pt x="5964" y="3662"/>
                  </a:lnTo>
                  <a:lnTo>
                    <a:pt x="6299" y="3537"/>
                  </a:lnTo>
                  <a:lnTo>
                    <a:pt x="6487" y="3474"/>
                  </a:lnTo>
                  <a:lnTo>
                    <a:pt x="6445" y="3432"/>
                  </a:lnTo>
                  <a:lnTo>
                    <a:pt x="6403" y="3327"/>
                  </a:lnTo>
                  <a:lnTo>
                    <a:pt x="6320" y="3223"/>
                  </a:lnTo>
                  <a:lnTo>
                    <a:pt x="6320" y="3160"/>
                  </a:lnTo>
                  <a:lnTo>
                    <a:pt x="6382" y="3139"/>
                  </a:lnTo>
                  <a:lnTo>
                    <a:pt x="6445" y="3035"/>
                  </a:lnTo>
                  <a:lnTo>
                    <a:pt x="6445" y="2951"/>
                  </a:lnTo>
                  <a:lnTo>
                    <a:pt x="6487" y="2888"/>
                  </a:lnTo>
                  <a:lnTo>
                    <a:pt x="6445" y="2825"/>
                  </a:lnTo>
                  <a:lnTo>
                    <a:pt x="6445" y="2742"/>
                  </a:lnTo>
                  <a:lnTo>
                    <a:pt x="6487" y="2721"/>
                  </a:lnTo>
                  <a:lnTo>
                    <a:pt x="6612" y="2616"/>
                  </a:lnTo>
                  <a:lnTo>
                    <a:pt x="6696" y="2595"/>
                  </a:lnTo>
                  <a:lnTo>
                    <a:pt x="6717" y="2511"/>
                  </a:lnTo>
                  <a:lnTo>
                    <a:pt x="6759" y="2511"/>
                  </a:lnTo>
                  <a:lnTo>
                    <a:pt x="6759" y="2470"/>
                  </a:lnTo>
                  <a:lnTo>
                    <a:pt x="6717" y="2428"/>
                  </a:lnTo>
                  <a:lnTo>
                    <a:pt x="6696" y="2386"/>
                  </a:lnTo>
                  <a:lnTo>
                    <a:pt x="6654" y="2302"/>
                  </a:lnTo>
                  <a:lnTo>
                    <a:pt x="6717" y="2281"/>
                  </a:lnTo>
                  <a:lnTo>
                    <a:pt x="6717" y="2198"/>
                  </a:lnTo>
                  <a:lnTo>
                    <a:pt x="6654" y="2114"/>
                  </a:lnTo>
                  <a:lnTo>
                    <a:pt x="6717" y="2051"/>
                  </a:lnTo>
                  <a:lnTo>
                    <a:pt x="6696" y="1967"/>
                  </a:lnTo>
                  <a:lnTo>
                    <a:pt x="6696" y="1884"/>
                  </a:lnTo>
                  <a:lnTo>
                    <a:pt x="6654" y="1779"/>
                  </a:lnTo>
                  <a:lnTo>
                    <a:pt x="6654" y="1695"/>
                  </a:lnTo>
                  <a:lnTo>
                    <a:pt x="6801" y="1570"/>
                  </a:lnTo>
                  <a:lnTo>
                    <a:pt x="6801" y="1528"/>
                  </a:lnTo>
                  <a:lnTo>
                    <a:pt x="6822" y="1486"/>
                  </a:lnTo>
                  <a:lnTo>
                    <a:pt x="6822" y="1361"/>
                  </a:lnTo>
                  <a:lnTo>
                    <a:pt x="6801" y="1277"/>
                  </a:lnTo>
                  <a:lnTo>
                    <a:pt x="6696" y="1214"/>
                  </a:lnTo>
                  <a:lnTo>
                    <a:pt x="6696" y="1151"/>
                  </a:lnTo>
                  <a:lnTo>
                    <a:pt x="6738" y="1005"/>
                  </a:lnTo>
                  <a:lnTo>
                    <a:pt x="6738" y="963"/>
                  </a:lnTo>
                  <a:lnTo>
                    <a:pt x="6696" y="942"/>
                  </a:lnTo>
                  <a:lnTo>
                    <a:pt x="6592" y="900"/>
                  </a:lnTo>
                  <a:lnTo>
                    <a:pt x="6550" y="817"/>
                  </a:lnTo>
                  <a:lnTo>
                    <a:pt x="6529" y="796"/>
                  </a:lnTo>
                  <a:lnTo>
                    <a:pt x="6508" y="712"/>
                  </a:lnTo>
                  <a:lnTo>
                    <a:pt x="6508" y="691"/>
                  </a:lnTo>
                  <a:lnTo>
                    <a:pt x="6445" y="691"/>
                  </a:lnTo>
                  <a:lnTo>
                    <a:pt x="6340" y="586"/>
                  </a:lnTo>
                  <a:lnTo>
                    <a:pt x="6299" y="503"/>
                  </a:lnTo>
                  <a:lnTo>
                    <a:pt x="6236" y="482"/>
                  </a:lnTo>
                  <a:lnTo>
                    <a:pt x="6194" y="419"/>
                  </a:lnTo>
                  <a:lnTo>
                    <a:pt x="6110" y="419"/>
                  </a:lnTo>
                  <a:lnTo>
                    <a:pt x="5859" y="335"/>
                  </a:lnTo>
                  <a:lnTo>
                    <a:pt x="5755" y="335"/>
                  </a:lnTo>
                  <a:lnTo>
                    <a:pt x="5671" y="273"/>
                  </a:lnTo>
                  <a:lnTo>
                    <a:pt x="5671" y="210"/>
                  </a:lnTo>
                  <a:lnTo>
                    <a:pt x="5587" y="168"/>
                  </a:lnTo>
                  <a:lnTo>
                    <a:pt x="5545" y="168"/>
                  </a:lnTo>
                  <a:lnTo>
                    <a:pt x="5441" y="126"/>
                  </a:lnTo>
                  <a:lnTo>
                    <a:pt x="5357" y="126"/>
                  </a:lnTo>
                  <a:lnTo>
                    <a:pt x="5169" y="22"/>
                  </a:lnTo>
                  <a:lnTo>
                    <a:pt x="5085"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3" name="Google Shape;1033;p33"/>
            <p:cNvSpPr/>
            <p:nvPr/>
          </p:nvSpPr>
          <p:spPr>
            <a:xfrm>
              <a:off x="3852625" y="3330100"/>
              <a:ext cx="181000" cy="178925"/>
            </a:xfrm>
            <a:custGeom>
              <a:rect b="b" l="l" r="r" t="t"/>
              <a:pathLst>
                <a:path extrusionOk="0" h="7157" w="7240">
                  <a:moveTo>
                    <a:pt x="963" y="0"/>
                  </a:moveTo>
                  <a:lnTo>
                    <a:pt x="879" y="42"/>
                  </a:lnTo>
                  <a:lnTo>
                    <a:pt x="774" y="63"/>
                  </a:lnTo>
                  <a:lnTo>
                    <a:pt x="712" y="63"/>
                  </a:lnTo>
                  <a:lnTo>
                    <a:pt x="670" y="84"/>
                  </a:lnTo>
                  <a:lnTo>
                    <a:pt x="670" y="105"/>
                  </a:lnTo>
                  <a:lnTo>
                    <a:pt x="649" y="105"/>
                  </a:lnTo>
                  <a:lnTo>
                    <a:pt x="502" y="189"/>
                  </a:lnTo>
                  <a:lnTo>
                    <a:pt x="544" y="273"/>
                  </a:lnTo>
                  <a:lnTo>
                    <a:pt x="544" y="356"/>
                  </a:lnTo>
                  <a:lnTo>
                    <a:pt x="858" y="712"/>
                  </a:lnTo>
                  <a:lnTo>
                    <a:pt x="879" y="1151"/>
                  </a:lnTo>
                  <a:lnTo>
                    <a:pt x="1046" y="1402"/>
                  </a:lnTo>
                  <a:lnTo>
                    <a:pt x="1026" y="1633"/>
                  </a:lnTo>
                  <a:lnTo>
                    <a:pt x="837" y="1863"/>
                  </a:lnTo>
                  <a:lnTo>
                    <a:pt x="942" y="1925"/>
                  </a:lnTo>
                  <a:lnTo>
                    <a:pt x="942" y="2135"/>
                  </a:lnTo>
                  <a:lnTo>
                    <a:pt x="1046" y="2260"/>
                  </a:lnTo>
                  <a:lnTo>
                    <a:pt x="1046" y="2407"/>
                  </a:lnTo>
                  <a:lnTo>
                    <a:pt x="1256" y="2783"/>
                  </a:lnTo>
                  <a:lnTo>
                    <a:pt x="1256" y="2867"/>
                  </a:lnTo>
                  <a:lnTo>
                    <a:pt x="1339" y="2972"/>
                  </a:lnTo>
                  <a:lnTo>
                    <a:pt x="1339" y="3453"/>
                  </a:lnTo>
                  <a:lnTo>
                    <a:pt x="1088" y="3871"/>
                  </a:lnTo>
                  <a:lnTo>
                    <a:pt x="1026" y="3871"/>
                  </a:lnTo>
                  <a:lnTo>
                    <a:pt x="754" y="4081"/>
                  </a:lnTo>
                  <a:lnTo>
                    <a:pt x="754" y="4227"/>
                  </a:lnTo>
                  <a:lnTo>
                    <a:pt x="440" y="4499"/>
                  </a:lnTo>
                  <a:lnTo>
                    <a:pt x="440" y="4687"/>
                  </a:lnTo>
                  <a:lnTo>
                    <a:pt x="398" y="4750"/>
                  </a:lnTo>
                  <a:lnTo>
                    <a:pt x="398" y="5210"/>
                  </a:lnTo>
                  <a:lnTo>
                    <a:pt x="230" y="5399"/>
                  </a:lnTo>
                  <a:lnTo>
                    <a:pt x="210" y="5608"/>
                  </a:lnTo>
                  <a:lnTo>
                    <a:pt x="42" y="5796"/>
                  </a:lnTo>
                  <a:lnTo>
                    <a:pt x="42" y="6006"/>
                  </a:lnTo>
                  <a:lnTo>
                    <a:pt x="21" y="6173"/>
                  </a:lnTo>
                  <a:lnTo>
                    <a:pt x="21" y="6466"/>
                  </a:lnTo>
                  <a:lnTo>
                    <a:pt x="0" y="6654"/>
                  </a:lnTo>
                  <a:lnTo>
                    <a:pt x="21" y="6696"/>
                  </a:lnTo>
                  <a:lnTo>
                    <a:pt x="105" y="6738"/>
                  </a:lnTo>
                  <a:lnTo>
                    <a:pt x="126" y="6759"/>
                  </a:lnTo>
                  <a:lnTo>
                    <a:pt x="189" y="6738"/>
                  </a:lnTo>
                  <a:lnTo>
                    <a:pt x="210" y="6654"/>
                  </a:lnTo>
                  <a:lnTo>
                    <a:pt x="398" y="6654"/>
                  </a:lnTo>
                  <a:lnTo>
                    <a:pt x="461" y="6696"/>
                  </a:lnTo>
                  <a:lnTo>
                    <a:pt x="523" y="6675"/>
                  </a:lnTo>
                  <a:lnTo>
                    <a:pt x="523" y="6591"/>
                  </a:lnTo>
                  <a:lnTo>
                    <a:pt x="712" y="6466"/>
                  </a:lnTo>
                  <a:lnTo>
                    <a:pt x="754" y="6466"/>
                  </a:lnTo>
                  <a:lnTo>
                    <a:pt x="858" y="6529"/>
                  </a:lnTo>
                  <a:lnTo>
                    <a:pt x="879" y="6529"/>
                  </a:lnTo>
                  <a:lnTo>
                    <a:pt x="921" y="6487"/>
                  </a:lnTo>
                  <a:lnTo>
                    <a:pt x="963" y="6466"/>
                  </a:lnTo>
                  <a:lnTo>
                    <a:pt x="1046" y="6529"/>
                  </a:lnTo>
                  <a:lnTo>
                    <a:pt x="1046" y="6550"/>
                  </a:lnTo>
                  <a:lnTo>
                    <a:pt x="1130" y="6571"/>
                  </a:lnTo>
                  <a:lnTo>
                    <a:pt x="1088" y="6633"/>
                  </a:lnTo>
                  <a:lnTo>
                    <a:pt x="1151" y="6654"/>
                  </a:lnTo>
                  <a:lnTo>
                    <a:pt x="1256" y="6759"/>
                  </a:lnTo>
                  <a:lnTo>
                    <a:pt x="1381" y="6801"/>
                  </a:lnTo>
                  <a:lnTo>
                    <a:pt x="1486" y="6759"/>
                  </a:lnTo>
                  <a:lnTo>
                    <a:pt x="1507" y="6759"/>
                  </a:lnTo>
                  <a:lnTo>
                    <a:pt x="1590" y="6696"/>
                  </a:lnTo>
                  <a:lnTo>
                    <a:pt x="1653" y="6696"/>
                  </a:lnTo>
                  <a:lnTo>
                    <a:pt x="1674" y="6738"/>
                  </a:lnTo>
                  <a:lnTo>
                    <a:pt x="3850" y="6738"/>
                  </a:lnTo>
                  <a:lnTo>
                    <a:pt x="3871" y="6759"/>
                  </a:lnTo>
                  <a:lnTo>
                    <a:pt x="3913" y="6863"/>
                  </a:lnTo>
                  <a:lnTo>
                    <a:pt x="3976" y="6905"/>
                  </a:lnTo>
                  <a:lnTo>
                    <a:pt x="4101" y="6968"/>
                  </a:lnTo>
                  <a:lnTo>
                    <a:pt x="4206" y="6989"/>
                  </a:lnTo>
                  <a:lnTo>
                    <a:pt x="4311" y="6968"/>
                  </a:lnTo>
                  <a:lnTo>
                    <a:pt x="4373" y="6989"/>
                  </a:lnTo>
                  <a:lnTo>
                    <a:pt x="4394" y="7052"/>
                  </a:lnTo>
                  <a:lnTo>
                    <a:pt x="4478" y="7073"/>
                  </a:lnTo>
                  <a:lnTo>
                    <a:pt x="4541" y="7010"/>
                  </a:lnTo>
                  <a:lnTo>
                    <a:pt x="4645" y="6989"/>
                  </a:lnTo>
                  <a:lnTo>
                    <a:pt x="4792" y="7010"/>
                  </a:lnTo>
                  <a:lnTo>
                    <a:pt x="4855" y="7010"/>
                  </a:lnTo>
                  <a:lnTo>
                    <a:pt x="4896" y="6947"/>
                  </a:lnTo>
                  <a:lnTo>
                    <a:pt x="4917" y="6968"/>
                  </a:lnTo>
                  <a:lnTo>
                    <a:pt x="4959" y="6968"/>
                  </a:lnTo>
                  <a:lnTo>
                    <a:pt x="5106" y="7094"/>
                  </a:lnTo>
                  <a:lnTo>
                    <a:pt x="5210" y="7115"/>
                  </a:lnTo>
                  <a:lnTo>
                    <a:pt x="5357" y="7115"/>
                  </a:lnTo>
                  <a:lnTo>
                    <a:pt x="5357" y="7073"/>
                  </a:lnTo>
                  <a:lnTo>
                    <a:pt x="5440" y="7052"/>
                  </a:lnTo>
                  <a:lnTo>
                    <a:pt x="5482" y="7073"/>
                  </a:lnTo>
                  <a:lnTo>
                    <a:pt x="5545" y="7094"/>
                  </a:lnTo>
                  <a:lnTo>
                    <a:pt x="5587" y="7073"/>
                  </a:lnTo>
                  <a:lnTo>
                    <a:pt x="5629" y="7115"/>
                  </a:lnTo>
                  <a:lnTo>
                    <a:pt x="5671" y="7115"/>
                  </a:lnTo>
                  <a:lnTo>
                    <a:pt x="5692" y="7156"/>
                  </a:lnTo>
                  <a:lnTo>
                    <a:pt x="5838" y="7156"/>
                  </a:lnTo>
                  <a:lnTo>
                    <a:pt x="6717" y="6947"/>
                  </a:lnTo>
                  <a:lnTo>
                    <a:pt x="6696" y="6843"/>
                  </a:lnTo>
                  <a:lnTo>
                    <a:pt x="6612" y="6801"/>
                  </a:lnTo>
                  <a:lnTo>
                    <a:pt x="6570" y="6738"/>
                  </a:lnTo>
                  <a:lnTo>
                    <a:pt x="6508" y="6675"/>
                  </a:lnTo>
                  <a:lnTo>
                    <a:pt x="6424" y="6633"/>
                  </a:lnTo>
                  <a:lnTo>
                    <a:pt x="6361" y="6571"/>
                  </a:lnTo>
                  <a:lnTo>
                    <a:pt x="6256" y="6424"/>
                  </a:lnTo>
                  <a:lnTo>
                    <a:pt x="6173" y="6382"/>
                  </a:lnTo>
                  <a:lnTo>
                    <a:pt x="6110" y="6319"/>
                  </a:lnTo>
                  <a:lnTo>
                    <a:pt x="6047" y="6257"/>
                  </a:lnTo>
                  <a:lnTo>
                    <a:pt x="5964" y="6152"/>
                  </a:lnTo>
                  <a:lnTo>
                    <a:pt x="5943" y="6110"/>
                  </a:lnTo>
                  <a:lnTo>
                    <a:pt x="5984" y="4164"/>
                  </a:lnTo>
                  <a:lnTo>
                    <a:pt x="7219" y="4164"/>
                  </a:lnTo>
                  <a:lnTo>
                    <a:pt x="7198" y="4122"/>
                  </a:lnTo>
                  <a:lnTo>
                    <a:pt x="7219" y="3955"/>
                  </a:lnTo>
                  <a:lnTo>
                    <a:pt x="7240" y="3913"/>
                  </a:lnTo>
                  <a:lnTo>
                    <a:pt x="7240" y="3809"/>
                  </a:lnTo>
                  <a:lnTo>
                    <a:pt x="7198" y="3704"/>
                  </a:lnTo>
                  <a:lnTo>
                    <a:pt x="7198" y="3558"/>
                  </a:lnTo>
                  <a:lnTo>
                    <a:pt x="7198" y="3348"/>
                  </a:lnTo>
                  <a:lnTo>
                    <a:pt x="7156" y="3118"/>
                  </a:lnTo>
                  <a:lnTo>
                    <a:pt x="7198" y="3097"/>
                  </a:lnTo>
                  <a:lnTo>
                    <a:pt x="7198" y="3034"/>
                  </a:lnTo>
                  <a:lnTo>
                    <a:pt x="7198" y="3013"/>
                  </a:lnTo>
                  <a:lnTo>
                    <a:pt x="7093" y="3013"/>
                  </a:lnTo>
                  <a:lnTo>
                    <a:pt x="6989" y="3034"/>
                  </a:lnTo>
                  <a:lnTo>
                    <a:pt x="6905" y="3097"/>
                  </a:lnTo>
                  <a:lnTo>
                    <a:pt x="6821" y="3118"/>
                  </a:lnTo>
                  <a:lnTo>
                    <a:pt x="6780" y="3139"/>
                  </a:lnTo>
                  <a:lnTo>
                    <a:pt x="6717" y="3118"/>
                  </a:lnTo>
                  <a:lnTo>
                    <a:pt x="6570" y="3118"/>
                  </a:lnTo>
                  <a:lnTo>
                    <a:pt x="6508" y="3097"/>
                  </a:lnTo>
                  <a:lnTo>
                    <a:pt x="6424" y="3034"/>
                  </a:lnTo>
                  <a:lnTo>
                    <a:pt x="6382" y="3034"/>
                  </a:lnTo>
                  <a:lnTo>
                    <a:pt x="6361" y="3076"/>
                  </a:lnTo>
                  <a:lnTo>
                    <a:pt x="6298" y="3097"/>
                  </a:lnTo>
                  <a:lnTo>
                    <a:pt x="6256" y="3118"/>
                  </a:lnTo>
                  <a:lnTo>
                    <a:pt x="6194" y="3118"/>
                  </a:lnTo>
                  <a:lnTo>
                    <a:pt x="6173" y="3097"/>
                  </a:lnTo>
                  <a:lnTo>
                    <a:pt x="6173" y="2972"/>
                  </a:lnTo>
                  <a:lnTo>
                    <a:pt x="6215" y="2930"/>
                  </a:lnTo>
                  <a:lnTo>
                    <a:pt x="6215" y="2909"/>
                  </a:lnTo>
                  <a:lnTo>
                    <a:pt x="6256" y="2825"/>
                  </a:lnTo>
                  <a:lnTo>
                    <a:pt x="6173" y="2783"/>
                  </a:lnTo>
                  <a:lnTo>
                    <a:pt x="6173" y="2658"/>
                  </a:lnTo>
                  <a:lnTo>
                    <a:pt x="6194" y="2616"/>
                  </a:lnTo>
                  <a:lnTo>
                    <a:pt x="6194" y="2553"/>
                  </a:lnTo>
                  <a:lnTo>
                    <a:pt x="6110" y="2490"/>
                  </a:lnTo>
                  <a:lnTo>
                    <a:pt x="6110" y="2407"/>
                  </a:lnTo>
                  <a:lnTo>
                    <a:pt x="6152" y="2344"/>
                  </a:lnTo>
                  <a:lnTo>
                    <a:pt x="6110" y="2281"/>
                  </a:lnTo>
                  <a:lnTo>
                    <a:pt x="6068" y="2260"/>
                  </a:lnTo>
                  <a:lnTo>
                    <a:pt x="6047" y="2197"/>
                  </a:lnTo>
                  <a:lnTo>
                    <a:pt x="6005" y="2177"/>
                  </a:lnTo>
                  <a:lnTo>
                    <a:pt x="6005" y="2093"/>
                  </a:lnTo>
                  <a:lnTo>
                    <a:pt x="5964" y="2051"/>
                  </a:lnTo>
                  <a:lnTo>
                    <a:pt x="5964" y="1967"/>
                  </a:lnTo>
                  <a:lnTo>
                    <a:pt x="5901" y="1925"/>
                  </a:lnTo>
                  <a:lnTo>
                    <a:pt x="5964" y="1821"/>
                  </a:lnTo>
                  <a:lnTo>
                    <a:pt x="5964" y="1612"/>
                  </a:lnTo>
                  <a:lnTo>
                    <a:pt x="5943" y="1528"/>
                  </a:lnTo>
                  <a:lnTo>
                    <a:pt x="5943" y="1507"/>
                  </a:lnTo>
                  <a:lnTo>
                    <a:pt x="5964" y="1444"/>
                  </a:lnTo>
                  <a:lnTo>
                    <a:pt x="5964" y="1361"/>
                  </a:lnTo>
                  <a:lnTo>
                    <a:pt x="5901" y="1298"/>
                  </a:lnTo>
                  <a:lnTo>
                    <a:pt x="5943" y="1193"/>
                  </a:lnTo>
                  <a:lnTo>
                    <a:pt x="5984" y="1089"/>
                  </a:lnTo>
                  <a:lnTo>
                    <a:pt x="5984" y="1005"/>
                  </a:lnTo>
                  <a:lnTo>
                    <a:pt x="5984" y="921"/>
                  </a:lnTo>
                  <a:lnTo>
                    <a:pt x="5964" y="837"/>
                  </a:lnTo>
                  <a:lnTo>
                    <a:pt x="5315" y="796"/>
                  </a:lnTo>
                  <a:lnTo>
                    <a:pt x="5273" y="733"/>
                  </a:lnTo>
                  <a:lnTo>
                    <a:pt x="5315" y="691"/>
                  </a:lnTo>
                  <a:lnTo>
                    <a:pt x="5336" y="607"/>
                  </a:lnTo>
                  <a:lnTo>
                    <a:pt x="5147" y="586"/>
                  </a:lnTo>
                  <a:lnTo>
                    <a:pt x="5147" y="628"/>
                  </a:lnTo>
                  <a:lnTo>
                    <a:pt x="4583" y="670"/>
                  </a:lnTo>
                  <a:lnTo>
                    <a:pt x="4583" y="817"/>
                  </a:lnTo>
                  <a:lnTo>
                    <a:pt x="4520" y="921"/>
                  </a:lnTo>
                  <a:lnTo>
                    <a:pt x="4478" y="942"/>
                  </a:lnTo>
                  <a:lnTo>
                    <a:pt x="4499" y="1047"/>
                  </a:lnTo>
                  <a:lnTo>
                    <a:pt x="4499" y="1214"/>
                  </a:lnTo>
                  <a:lnTo>
                    <a:pt x="4059" y="1235"/>
                  </a:lnTo>
                  <a:lnTo>
                    <a:pt x="3976" y="1298"/>
                  </a:lnTo>
                  <a:lnTo>
                    <a:pt x="3787" y="1256"/>
                  </a:lnTo>
                  <a:lnTo>
                    <a:pt x="3704" y="1235"/>
                  </a:lnTo>
                  <a:lnTo>
                    <a:pt x="3599" y="1256"/>
                  </a:lnTo>
                  <a:lnTo>
                    <a:pt x="3453" y="1256"/>
                  </a:lnTo>
                  <a:lnTo>
                    <a:pt x="3390" y="1235"/>
                  </a:lnTo>
                  <a:lnTo>
                    <a:pt x="3369" y="1026"/>
                  </a:lnTo>
                  <a:lnTo>
                    <a:pt x="3285" y="921"/>
                  </a:lnTo>
                  <a:lnTo>
                    <a:pt x="3243" y="837"/>
                  </a:lnTo>
                  <a:lnTo>
                    <a:pt x="3181" y="817"/>
                  </a:lnTo>
                  <a:lnTo>
                    <a:pt x="3181" y="733"/>
                  </a:lnTo>
                  <a:lnTo>
                    <a:pt x="3160" y="691"/>
                  </a:lnTo>
                  <a:lnTo>
                    <a:pt x="3139" y="565"/>
                  </a:lnTo>
                  <a:lnTo>
                    <a:pt x="3076" y="461"/>
                  </a:lnTo>
                  <a:lnTo>
                    <a:pt x="3076" y="377"/>
                  </a:lnTo>
                  <a:lnTo>
                    <a:pt x="3118" y="314"/>
                  </a:lnTo>
                  <a:lnTo>
                    <a:pt x="3076" y="252"/>
                  </a:lnTo>
                  <a:lnTo>
                    <a:pt x="3034" y="189"/>
                  </a:lnTo>
                  <a:lnTo>
                    <a:pt x="3034" y="105"/>
                  </a:lnTo>
                  <a:lnTo>
                    <a:pt x="3034" y="84"/>
                  </a:lnTo>
                  <a:lnTo>
                    <a:pt x="3034" y="0"/>
                  </a:lnTo>
                  <a:lnTo>
                    <a:pt x="2030" y="0"/>
                  </a:lnTo>
                  <a:lnTo>
                    <a:pt x="1821" y="42"/>
                  </a:lnTo>
                  <a:lnTo>
                    <a:pt x="1653"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4" name="Google Shape;1034;p33"/>
            <p:cNvSpPr/>
            <p:nvPr/>
          </p:nvSpPr>
          <p:spPr>
            <a:xfrm>
              <a:off x="4046675" y="3472375"/>
              <a:ext cx="113025" cy="103075"/>
            </a:xfrm>
            <a:custGeom>
              <a:rect b="b" l="l" r="r" t="t"/>
              <a:pathLst>
                <a:path extrusionOk="0" h="4123" w="4521">
                  <a:moveTo>
                    <a:pt x="2679" y="1"/>
                  </a:moveTo>
                  <a:lnTo>
                    <a:pt x="2533" y="43"/>
                  </a:lnTo>
                  <a:lnTo>
                    <a:pt x="2470" y="63"/>
                  </a:lnTo>
                  <a:lnTo>
                    <a:pt x="2386" y="105"/>
                  </a:lnTo>
                  <a:lnTo>
                    <a:pt x="2219" y="210"/>
                  </a:lnTo>
                  <a:lnTo>
                    <a:pt x="2177" y="273"/>
                  </a:lnTo>
                  <a:lnTo>
                    <a:pt x="2177" y="335"/>
                  </a:lnTo>
                  <a:lnTo>
                    <a:pt x="2156" y="377"/>
                  </a:lnTo>
                  <a:lnTo>
                    <a:pt x="2177" y="440"/>
                  </a:lnTo>
                  <a:lnTo>
                    <a:pt x="2156" y="482"/>
                  </a:lnTo>
                  <a:lnTo>
                    <a:pt x="2114" y="524"/>
                  </a:lnTo>
                  <a:lnTo>
                    <a:pt x="1905" y="587"/>
                  </a:lnTo>
                  <a:lnTo>
                    <a:pt x="1570" y="838"/>
                  </a:lnTo>
                  <a:lnTo>
                    <a:pt x="1319" y="1152"/>
                  </a:lnTo>
                  <a:lnTo>
                    <a:pt x="1131" y="1403"/>
                  </a:lnTo>
                  <a:lnTo>
                    <a:pt x="963" y="1465"/>
                  </a:lnTo>
                  <a:lnTo>
                    <a:pt x="859" y="1424"/>
                  </a:lnTo>
                  <a:lnTo>
                    <a:pt x="796" y="1361"/>
                  </a:lnTo>
                  <a:lnTo>
                    <a:pt x="754" y="1361"/>
                  </a:lnTo>
                  <a:lnTo>
                    <a:pt x="733" y="1319"/>
                  </a:lnTo>
                  <a:lnTo>
                    <a:pt x="712" y="1361"/>
                  </a:lnTo>
                  <a:lnTo>
                    <a:pt x="650" y="1298"/>
                  </a:lnTo>
                  <a:lnTo>
                    <a:pt x="524" y="1319"/>
                  </a:lnTo>
                  <a:lnTo>
                    <a:pt x="419" y="1403"/>
                  </a:lnTo>
                  <a:lnTo>
                    <a:pt x="378" y="1403"/>
                  </a:lnTo>
                  <a:lnTo>
                    <a:pt x="315" y="1361"/>
                  </a:lnTo>
                  <a:lnTo>
                    <a:pt x="210" y="1298"/>
                  </a:lnTo>
                  <a:lnTo>
                    <a:pt x="64" y="1277"/>
                  </a:lnTo>
                  <a:lnTo>
                    <a:pt x="1" y="1277"/>
                  </a:lnTo>
                  <a:lnTo>
                    <a:pt x="22" y="1319"/>
                  </a:lnTo>
                  <a:lnTo>
                    <a:pt x="22" y="1382"/>
                  </a:lnTo>
                  <a:lnTo>
                    <a:pt x="22" y="1424"/>
                  </a:lnTo>
                  <a:lnTo>
                    <a:pt x="22" y="1486"/>
                  </a:lnTo>
                  <a:lnTo>
                    <a:pt x="106" y="1570"/>
                  </a:lnTo>
                  <a:lnTo>
                    <a:pt x="168" y="1591"/>
                  </a:lnTo>
                  <a:lnTo>
                    <a:pt x="231" y="1633"/>
                  </a:lnTo>
                  <a:lnTo>
                    <a:pt x="294" y="1716"/>
                  </a:lnTo>
                  <a:lnTo>
                    <a:pt x="294" y="1779"/>
                  </a:lnTo>
                  <a:lnTo>
                    <a:pt x="315" y="1800"/>
                  </a:lnTo>
                  <a:lnTo>
                    <a:pt x="378" y="1884"/>
                  </a:lnTo>
                  <a:lnTo>
                    <a:pt x="398" y="1988"/>
                  </a:lnTo>
                  <a:lnTo>
                    <a:pt x="440" y="2030"/>
                  </a:lnTo>
                  <a:lnTo>
                    <a:pt x="503" y="2114"/>
                  </a:lnTo>
                  <a:lnTo>
                    <a:pt x="545" y="2156"/>
                  </a:lnTo>
                  <a:lnTo>
                    <a:pt x="587" y="2156"/>
                  </a:lnTo>
                  <a:lnTo>
                    <a:pt x="629" y="2240"/>
                  </a:lnTo>
                  <a:lnTo>
                    <a:pt x="796" y="2512"/>
                  </a:lnTo>
                  <a:lnTo>
                    <a:pt x="901" y="2574"/>
                  </a:lnTo>
                  <a:lnTo>
                    <a:pt x="1005" y="2637"/>
                  </a:lnTo>
                  <a:lnTo>
                    <a:pt x="1047" y="2679"/>
                  </a:lnTo>
                  <a:lnTo>
                    <a:pt x="1131" y="2742"/>
                  </a:lnTo>
                  <a:lnTo>
                    <a:pt x="1131" y="2763"/>
                  </a:lnTo>
                  <a:lnTo>
                    <a:pt x="1131" y="2825"/>
                  </a:lnTo>
                  <a:lnTo>
                    <a:pt x="1152" y="2867"/>
                  </a:lnTo>
                  <a:lnTo>
                    <a:pt x="1256" y="2888"/>
                  </a:lnTo>
                  <a:lnTo>
                    <a:pt x="1340" y="2972"/>
                  </a:lnTo>
                  <a:lnTo>
                    <a:pt x="1319" y="3056"/>
                  </a:lnTo>
                  <a:lnTo>
                    <a:pt x="1340" y="3181"/>
                  </a:lnTo>
                  <a:lnTo>
                    <a:pt x="1340" y="3265"/>
                  </a:lnTo>
                  <a:lnTo>
                    <a:pt x="1382" y="3369"/>
                  </a:lnTo>
                  <a:lnTo>
                    <a:pt x="1487" y="3453"/>
                  </a:lnTo>
                  <a:lnTo>
                    <a:pt x="1549" y="3558"/>
                  </a:lnTo>
                  <a:lnTo>
                    <a:pt x="1675" y="3579"/>
                  </a:lnTo>
                  <a:lnTo>
                    <a:pt x="1759" y="3558"/>
                  </a:lnTo>
                  <a:lnTo>
                    <a:pt x="1884" y="3600"/>
                  </a:lnTo>
                  <a:lnTo>
                    <a:pt x="1968" y="3600"/>
                  </a:lnTo>
                  <a:lnTo>
                    <a:pt x="2093" y="3683"/>
                  </a:lnTo>
                  <a:lnTo>
                    <a:pt x="2156" y="3683"/>
                  </a:lnTo>
                  <a:lnTo>
                    <a:pt x="2198" y="3725"/>
                  </a:lnTo>
                  <a:lnTo>
                    <a:pt x="2198" y="3788"/>
                  </a:lnTo>
                  <a:lnTo>
                    <a:pt x="2261" y="3830"/>
                  </a:lnTo>
                  <a:lnTo>
                    <a:pt x="2303" y="3893"/>
                  </a:lnTo>
                  <a:lnTo>
                    <a:pt x="2491" y="3872"/>
                  </a:lnTo>
                  <a:lnTo>
                    <a:pt x="2616" y="3893"/>
                  </a:lnTo>
                  <a:lnTo>
                    <a:pt x="2679" y="3976"/>
                  </a:lnTo>
                  <a:lnTo>
                    <a:pt x="2742" y="3976"/>
                  </a:lnTo>
                  <a:lnTo>
                    <a:pt x="2888" y="4018"/>
                  </a:lnTo>
                  <a:lnTo>
                    <a:pt x="2909" y="4039"/>
                  </a:lnTo>
                  <a:lnTo>
                    <a:pt x="3014" y="4018"/>
                  </a:lnTo>
                  <a:lnTo>
                    <a:pt x="3160" y="3997"/>
                  </a:lnTo>
                  <a:lnTo>
                    <a:pt x="3349" y="4039"/>
                  </a:lnTo>
                  <a:lnTo>
                    <a:pt x="3453" y="4123"/>
                  </a:lnTo>
                  <a:lnTo>
                    <a:pt x="4081" y="3474"/>
                  </a:lnTo>
                  <a:lnTo>
                    <a:pt x="4081" y="3286"/>
                  </a:lnTo>
                  <a:lnTo>
                    <a:pt x="4102" y="3202"/>
                  </a:lnTo>
                  <a:lnTo>
                    <a:pt x="4144" y="3056"/>
                  </a:lnTo>
                  <a:lnTo>
                    <a:pt x="4165" y="2972"/>
                  </a:lnTo>
                  <a:lnTo>
                    <a:pt x="4144" y="2867"/>
                  </a:lnTo>
                  <a:lnTo>
                    <a:pt x="4165" y="2784"/>
                  </a:lnTo>
                  <a:lnTo>
                    <a:pt x="4248" y="2784"/>
                  </a:lnTo>
                  <a:lnTo>
                    <a:pt x="4269" y="2742"/>
                  </a:lnTo>
                  <a:lnTo>
                    <a:pt x="4374" y="2637"/>
                  </a:lnTo>
                  <a:lnTo>
                    <a:pt x="4458" y="2532"/>
                  </a:lnTo>
                  <a:lnTo>
                    <a:pt x="4416" y="2449"/>
                  </a:lnTo>
                  <a:lnTo>
                    <a:pt x="4374" y="2407"/>
                  </a:lnTo>
                  <a:lnTo>
                    <a:pt x="4374" y="2302"/>
                  </a:lnTo>
                  <a:lnTo>
                    <a:pt x="4416" y="2240"/>
                  </a:lnTo>
                  <a:lnTo>
                    <a:pt x="4395" y="2135"/>
                  </a:lnTo>
                  <a:lnTo>
                    <a:pt x="4290" y="2051"/>
                  </a:lnTo>
                  <a:lnTo>
                    <a:pt x="4290" y="2009"/>
                  </a:lnTo>
                  <a:lnTo>
                    <a:pt x="4374" y="1988"/>
                  </a:lnTo>
                  <a:lnTo>
                    <a:pt x="4374" y="1842"/>
                  </a:lnTo>
                  <a:lnTo>
                    <a:pt x="4374" y="1737"/>
                  </a:lnTo>
                  <a:lnTo>
                    <a:pt x="4479" y="1696"/>
                  </a:lnTo>
                  <a:lnTo>
                    <a:pt x="4500" y="1612"/>
                  </a:lnTo>
                  <a:lnTo>
                    <a:pt x="4416" y="1612"/>
                  </a:lnTo>
                  <a:lnTo>
                    <a:pt x="4374" y="1570"/>
                  </a:lnTo>
                  <a:lnTo>
                    <a:pt x="4416" y="1465"/>
                  </a:lnTo>
                  <a:lnTo>
                    <a:pt x="4458" y="1298"/>
                  </a:lnTo>
                  <a:lnTo>
                    <a:pt x="4500" y="1214"/>
                  </a:lnTo>
                  <a:lnTo>
                    <a:pt x="4500" y="1152"/>
                  </a:lnTo>
                  <a:lnTo>
                    <a:pt x="4479" y="1068"/>
                  </a:lnTo>
                  <a:lnTo>
                    <a:pt x="4500" y="984"/>
                  </a:lnTo>
                  <a:lnTo>
                    <a:pt x="4479" y="900"/>
                  </a:lnTo>
                  <a:lnTo>
                    <a:pt x="4520" y="796"/>
                  </a:lnTo>
                  <a:lnTo>
                    <a:pt x="4520" y="733"/>
                  </a:lnTo>
                  <a:lnTo>
                    <a:pt x="4395" y="691"/>
                  </a:lnTo>
                  <a:lnTo>
                    <a:pt x="4353" y="628"/>
                  </a:lnTo>
                  <a:lnTo>
                    <a:pt x="4248" y="545"/>
                  </a:lnTo>
                  <a:lnTo>
                    <a:pt x="4060" y="545"/>
                  </a:lnTo>
                  <a:lnTo>
                    <a:pt x="3956" y="524"/>
                  </a:lnTo>
                  <a:lnTo>
                    <a:pt x="3851" y="377"/>
                  </a:lnTo>
                  <a:lnTo>
                    <a:pt x="3683" y="273"/>
                  </a:lnTo>
                  <a:lnTo>
                    <a:pt x="3537" y="252"/>
                  </a:lnTo>
                  <a:lnTo>
                    <a:pt x="3474" y="315"/>
                  </a:lnTo>
                  <a:lnTo>
                    <a:pt x="3432" y="335"/>
                  </a:lnTo>
                  <a:lnTo>
                    <a:pt x="3411" y="252"/>
                  </a:lnTo>
                  <a:lnTo>
                    <a:pt x="3328" y="252"/>
                  </a:lnTo>
                  <a:lnTo>
                    <a:pt x="3119" y="231"/>
                  </a:lnTo>
                  <a:lnTo>
                    <a:pt x="3098" y="43"/>
                  </a:lnTo>
                  <a:lnTo>
                    <a:pt x="3035" y="43"/>
                  </a:lnTo>
                  <a:lnTo>
                    <a:pt x="2909" y="22"/>
                  </a:lnTo>
                  <a:lnTo>
                    <a:pt x="2847" y="43"/>
                  </a:lnTo>
                  <a:lnTo>
                    <a:pt x="2826"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5" name="Google Shape;1035;p33"/>
            <p:cNvSpPr/>
            <p:nvPr/>
          </p:nvSpPr>
          <p:spPr>
            <a:xfrm>
              <a:off x="3968750" y="3504300"/>
              <a:ext cx="135500" cy="135500"/>
            </a:xfrm>
            <a:custGeom>
              <a:rect b="b" l="l" r="r" t="t"/>
              <a:pathLst>
                <a:path extrusionOk="0" h="5420" w="5420">
                  <a:moveTo>
                    <a:pt x="3118" y="0"/>
                  </a:moveTo>
                  <a:lnTo>
                    <a:pt x="3013" y="21"/>
                  </a:lnTo>
                  <a:lnTo>
                    <a:pt x="2825" y="105"/>
                  </a:lnTo>
                  <a:lnTo>
                    <a:pt x="2762" y="147"/>
                  </a:lnTo>
                  <a:lnTo>
                    <a:pt x="2679" y="126"/>
                  </a:lnTo>
                  <a:lnTo>
                    <a:pt x="2658" y="105"/>
                  </a:lnTo>
                  <a:lnTo>
                    <a:pt x="2511" y="105"/>
                  </a:lnTo>
                  <a:lnTo>
                    <a:pt x="2407" y="230"/>
                  </a:lnTo>
                  <a:lnTo>
                    <a:pt x="2281" y="356"/>
                  </a:lnTo>
                  <a:lnTo>
                    <a:pt x="2093" y="502"/>
                  </a:lnTo>
                  <a:lnTo>
                    <a:pt x="2051" y="502"/>
                  </a:lnTo>
                  <a:lnTo>
                    <a:pt x="2072" y="419"/>
                  </a:lnTo>
                  <a:lnTo>
                    <a:pt x="2093" y="356"/>
                  </a:lnTo>
                  <a:lnTo>
                    <a:pt x="2051" y="335"/>
                  </a:lnTo>
                  <a:lnTo>
                    <a:pt x="2030" y="251"/>
                  </a:lnTo>
                  <a:lnTo>
                    <a:pt x="1988" y="230"/>
                  </a:lnTo>
                  <a:lnTo>
                    <a:pt x="1883" y="230"/>
                  </a:lnTo>
                  <a:lnTo>
                    <a:pt x="1716" y="293"/>
                  </a:lnTo>
                  <a:lnTo>
                    <a:pt x="1151" y="419"/>
                  </a:lnTo>
                  <a:lnTo>
                    <a:pt x="733" y="419"/>
                  </a:lnTo>
                  <a:lnTo>
                    <a:pt x="628" y="2490"/>
                  </a:lnTo>
                  <a:lnTo>
                    <a:pt x="105" y="2490"/>
                  </a:lnTo>
                  <a:lnTo>
                    <a:pt x="0" y="4310"/>
                  </a:lnTo>
                  <a:lnTo>
                    <a:pt x="210" y="4436"/>
                  </a:lnTo>
                  <a:lnTo>
                    <a:pt x="272" y="4624"/>
                  </a:lnTo>
                  <a:lnTo>
                    <a:pt x="419" y="4938"/>
                  </a:lnTo>
                  <a:lnTo>
                    <a:pt x="398" y="5105"/>
                  </a:lnTo>
                  <a:lnTo>
                    <a:pt x="314" y="5273"/>
                  </a:lnTo>
                  <a:lnTo>
                    <a:pt x="314" y="5377"/>
                  </a:lnTo>
                  <a:lnTo>
                    <a:pt x="482" y="5357"/>
                  </a:lnTo>
                  <a:lnTo>
                    <a:pt x="628" y="5419"/>
                  </a:lnTo>
                  <a:lnTo>
                    <a:pt x="712" y="5357"/>
                  </a:lnTo>
                  <a:lnTo>
                    <a:pt x="879" y="5377"/>
                  </a:lnTo>
                  <a:lnTo>
                    <a:pt x="942" y="5294"/>
                  </a:lnTo>
                  <a:lnTo>
                    <a:pt x="1088" y="5273"/>
                  </a:lnTo>
                  <a:lnTo>
                    <a:pt x="1193" y="5210"/>
                  </a:lnTo>
                  <a:lnTo>
                    <a:pt x="1235" y="5126"/>
                  </a:lnTo>
                  <a:lnTo>
                    <a:pt x="1423" y="5043"/>
                  </a:lnTo>
                  <a:lnTo>
                    <a:pt x="1528" y="4938"/>
                  </a:lnTo>
                  <a:lnTo>
                    <a:pt x="1611" y="4708"/>
                  </a:lnTo>
                  <a:lnTo>
                    <a:pt x="1758" y="4582"/>
                  </a:lnTo>
                  <a:lnTo>
                    <a:pt x="1925" y="4540"/>
                  </a:lnTo>
                  <a:lnTo>
                    <a:pt x="2093" y="4603"/>
                  </a:lnTo>
                  <a:lnTo>
                    <a:pt x="2155" y="4645"/>
                  </a:lnTo>
                  <a:lnTo>
                    <a:pt x="2239" y="4687"/>
                  </a:lnTo>
                  <a:lnTo>
                    <a:pt x="2448" y="4771"/>
                  </a:lnTo>
                  <a:lnTo>
                    <a:pt x="2511" y="4771"/>
                  </a:lnTo>
                  <a:lnTo>
                    <a:pt x="2616" y="4812"/>
                  </a:lnTo>
                  <a:lnTo>
                    <a:pt x="2762" y="4771"/>
                  </a:lnTo>
                  <a:lnTo>
                    <a:pt x="2888" y="4771"/>
                  </a:lnTo>
                  <a:lnTo>
                    <a:pt x="2992" y="4750"/>
                  </a:lnTo>
                  <a:lnTo>
                    <a:pt x="3013" y="4812"/>
                  </a:lnTo>
                  <a:lnTo>
                    <a:pt x="3097" y="4854"/>
                  </a:lnTo>
                  <a:lnTo>
                    <a:pt x="3223" y="4750"/>
                  </a:lnTo>
                  <a:lnTo>
                    <a:pt x="3202" y="4729"/>
                  </a:lnTo>
                  <a:lnTo>
                    <a:pt x="3223" y="4624"/>
                  </a:lnTo>
                  <a:lnTo>
                    <a:pt x="3223" y="4540"/>
                  </a:lnTo>
                  <a:lnTo>
                    <a:pt x="3285" y="4499"/>
                  </a:lnTo>
                  <a:lnTo>
                    <a:pt x="3285" y="4331"/>
                  </a:lnTo>
                  <a:lnTo>
                    <a:pt x="3327" y="4227"/>
                  </a:lnTo>
                  <a:lnTo>
                    <a:pt x="3432" y="4206"/>
                  </a:lnTo>
                  <a:lnTo>
                    <a:pt x="3515" y="4164"/>
                  </a:lnTo>
                  <a:lnTo>
                    <a:pt x="3599" y="4164"/>
                  </a:lnTo>
                  <a:lnTo>
                    <a:pt x="3641" y="4101"/>
                  </a:lnTo>
                  <a:lnTo>
                    <a:pt x="3662" y="4080"/>
                  </a:lnTo>
                  <a:lnTo>
                    <a:pt x="3704" y="3996"/>
                  </a:lnTo>
                  <a:lnTo>
                    <a:pt x="3767" y="3955"/>
                  </a:lnTo>
                  <a:lnTo>
                    <a:pt x="3850" y="3913"/>
                  </a:lnTo>
                  <a:lnTo>
                    <a:pt x="3871" y="3871"/>
                  </a:lnTo>
                  <a:lnTo>
                    <a:pt x="3955" y="3850"/>
                  </a:lnTo>
                  <a:lnTo>
                    <a:pt x="3955" y="3766"/>
                  </a:lnTo>
                  <a:lnTo>
                    <a:pt x="3934" y="3704"/>
                  </a:lnTo>
                  <a:lnTo>
                    <a:pt x="3955" y="3578"/>
                  </a:lnTo>
                  <a:lnTo>
                    <a:pt x="4080" y="3369"/>
                  </a:lnTo>
                  <a:lnTo>
                    <a:pt x="4185" y="3327"/>
                  </a:lnTo>
                  <a:lnTo>
                    <a:pt x="4248" y="3327"/>
                  </a:lnTo>
                  <a:lnTo>
                    <a:pt x="4290" y="3264"/>
                  </a:lnTo>
                  <a:lnTo>
                    <a:pt x="4373" y="3243"/>
                  </a:lnTo>
                  <a:lnTo>
                    <a:pt x="4394" y="3180"/>
                  </a:lnTo>
                  <a:lnTo>
                    <a:pt x="4457" y="3139"/>
                  </a:lnTo>
                  <a:lnTo>
                    <a:pt x="4541" y="3076"/>
                  </a:lnTo>
                  <a:lnTo>
                    <a:pt x="4645" y="2971"/>
                  </a:lnTo>
                  <a:lnTo>
                    <a:pt x="4771" y="2950"/>
                  </a:lnTo>
                  <a:lnTo>
                    <a:pt x="4792" y="2971"/>
                  </a:lnTo>
                  <a:lnTo>
                    <a:pt x="4855" y="2950"/>
                  </a:lnTo>
                  <a:lnTo>
                    <a:pt x="4959" y="2950"/>
                  </a:lnTo>
                  <a:lnTo>
                    <a:pt x="5022" y="2867"/>
                  </a:lnTo>
                  <a:lnTo>
                    <a:pt x="5106" y="2867"/>
                  </a:lnTo>
                  <a:lnTo>
                    <a:pt x="5127" y="2762"/>
                  </a:lnTo>
                  <a:lnTo>
                    <a:pt x="5127" y="2720"/>
                  </a:lnTo>
                  <a:lnTo>
                    <a:pt x="5189" y="2657"/>
                  </a:lnTo>
                  <a:lnTo>
                    <a:pt x="5294" y="2657"/>
                  </a:lnTo>
                  <a:lnTo>
                    <a:pt x="5336" y="2616"/>
                  </a:lnTo>
                  <a:lnTo>
                    <a:pt x="5420" y="2616"/>
                  </a:lnTo>
                  <a:lnTo>
                    <a:pt x="5378" y="2553"/>
                  </a:lnTo>
                  <a:lnTo>
                    <a:pt x="5315" y="2511"/>
                  </a:lnTo>
                  <a:lnTo>
                    <a:pt x="5315" y="2448"/>
                  </a:lnTo>
                  <a:lnTo>
                    <a:pt x="5273" y="2406"/>
                  </a:lnTo>
                  <a:lnTo>
                    <a:pt x="5210" y="2406"/>
                  </a:lnTo>
                  <a:lnTo>
                    <a:pt x="5085" y="2323"/>
                  </a:lnTo>
                  <a:lnTo>
                    <a:pt x="5001" y="2323"/>
                  </a:lnTo>
                  <a:lnTo>
                    <a:pt x="4876" y="2281"/>
                  </a:lnTo>
                  <a:lnTo>
                    <a:pt x="4792" y="2302"/>
                  </a:lnTo>
                  <a:lnTo>
                    <a:pt x="4666" y="2281"/>
                  </a:lnTo>
                  <a:lnTo>
                    <a:pt x="4604" y="2176"/>
                  </a:lnTo>
                  <a:lnTo>
                    <a:pt x="4499" y="2092"/>
                  </a:lnTo>
                  <a:lnTo>
                    <a:pt x="4457" y="1988"/>
                  </a:lnTo>
                  <a:lnTo>
                    <a:pt x="4457" y="1904"/>
                  </a:lnTo>
                  <a:lnTo>
                    <a:pt x="4436" y="1779"/>
                  </a:lnTo>
                  <a:lnTo>
                    <a:pt x="4457" y="1695"/>
                  </a:lnTo>
                  <a:lnTo>
                    <a:pt x="4373" y="1611"/>
                  </a:lnTo>
                  <a:lnTo>
                    <a:pt x="4269" y="1590"/>
                  </a:lnTo>
                  <a:lnTo>
                    <a:pt x="4248" y="1548"/>
                  </a:lnTo>
                  <a:lnTo>
                    <a:pt x="4248" y="1486"/>
                  </a:lnTo>
                  <a:lnTo>
                    <a:pt x="4248" y="1465"/>
                  </a:lnTo>
                  <a:lnTo>
                    <a:pt x="4164" y="1402"/>
                  </a:lnTo>
                  <a:lnTo>
                    <a:pt x="4122" y="1360"/>
                  </a:lnTo>
                  <a:lnTo>
                    <a:pt x="4018" y="1297"/>
                  </a:lnTo>
                  <a:lnTo>
                    <a:pt x="3913" y="1235"/>
                  </a:lnTo>
                  <a:lnTo>
                    <a:pt x="3746" y="963"/>
                  </a:lnTo>
                  <a:lnTo>
                    <a:pt x="3704" y="879"/>
                  </a:lnTo>
                  <a:lnTo>
                    <a:pt x="3662" y="879"/>
                  </a:lnTo>
                  <a:lnTo>
                    <a:pt x="3620" y="837"/>
                  </a:lnTo>
                  <a:lnTo>
                    <a:pt x="3557" y="753"/>
                  </a:lnTo>
                  <a:lnTo>
                    <a:pt x="3515" y="711"/>
                  </a:lnTo>
                  <a:lnTo>
                    <a:pt x="3495" y="607"/>
                  </a:lnTo>
                  <a:lnTo>
                    <a:pt x="3432" y="523"/>
                  </a:lnTo>
                  <a:lnTo>
                    <a:pt x="3411" y="502"/>
                  </a:lnTo>
                  <a:lnTo>
                    <a:pt x="3411" y="439"/>
                  </a:lnTo>
                  <a:lnTo>
                    <a:pt x="3348" y="356"/>
                  </a:lnTo>
                  <a:lnTo>
                    <a:pt x="3285" y="314"/>
                  </a:lnTo>
                  <a:lnTo>
                    <a:pt x="3223" y="293"/>
                  </a:lnTo>
                  <a:lnTo>
                    <a:pt x="3139" y="209"/>
                  </a:lnTo>
                  <a:lnTo>
                    <a:pt x="3139" y="147"/>
                  </a:lnTo>
                  <a:lnTo>
                    <a:pt x="3139" y="105"/>
                  </a:lnTo>
                  <a:lnTo>
                    <a:pt x="3139" y="42"/>
                  </a:lnTo>
                  <a:lnTo>
                    <a:pt x="3118"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6" name="Google Shape;1036;p33"/>
            <p:cNvSpPr/>
            <p:nvPr/>
          </p:nvSpPr>
          <p:spPr>
            <a:xfrm>
              <a:off x="3853150" y="3491725"/>
              <a:ext cx="193550" cy="182075"/>
            </a:xfrm>
            <a:custGeom>
              <a:rect b="b" l="l" r="r" t="t"/>
              <a:pathLst>
                <a:path extrusionOk="0" h="7283" w="7742">
                  <a:moveTo>
                    <a:pt x="691" y="1"/>
                  </a:moveTo>
                  <a:lnTo>
                    <a:pt x="502" y="126"/>
                  </a:lnTo>
                  <a:lnTo>
                    <a:pt x="502" y="210"/>
                  </a:lnTo>
                  <a:lnTo>
                    <a:pt x="440" y="231"/>
                  </a:lnTo>
                  <a:lnTo>
                    <a:pt x="377" y="189"/>
                  </a:lnTo>
                  <a:lnTo>
                    <a:pt x="189" y="189"/>
                  </a:lnTo>
                  <a:lnTo>
                    <a:pt x="168" y="273"/>
                  </a:lnTo>
                  <a:lnTo>
                    <a:pt x="105" y="294"/>
                  </a:lnTo>
                  <a:lnTo>
                    <a:pt x="84" y="273"/>
                  </a:lnTo>
                  <a:lnTo>
                    <a:pt x="0" y="231"/>
                  </a:lnTo>
                  <a:lnTo>
                    <a:pt x="21" y="733"/>
                  </a:lnTo>
                  <a:lnTo>
                    <a:pt x="377" y="1068"/>
                  </a:lnTo>
                  <a:lnTo>
                    <a:pt x="544" y="1382"/>
                  </a:lnTo>
                  <a:lnTo>
                    <a:pt x="837" y="2051"/>
                  </a:lnTo>
                  <a:lnTo>
                    <a:pt x="858" y="2302"/>
                  </a:lnTo>
                  <a:lnTo>
                    <a:pt x="1151" y="2700"/>
                  </a:lnTo>
                  <a:lnTo>
                    <a:pt x="1151" y="2847"/>
                  </a:lnTo>
                  <a:lnTo>
                    <a:pt x="1465" y="3307"/>
                  </a:lnTo>
                  <a:lnTo>
                    <a:pt x="1465" y="3537"/>
                  </a:lnTo>
                  <a:lnTo>
                    <a:pt x="1381" y="3579"/>
                  </a:lnTo>
                  <a:lnTo>
                    <a:pt x="1465" y="3872"/>
                  </a:lnTo>
                  <a:lnTo>
                    <a:pt x="1486" y="4311"/>
                  </a:lnTo>
                  <a:lnTo>
                    <a:pt x="1674" y="4751"/>
                  </a:lnTo>
                  <a:lnTo>
                    <a:pt x="1653" y="5023"/>
                  </a:lnTo>
                  <a:lnTo>
                    <a:pt x="1695" y="5190"/>
                  </a:lnTo>
                  <a:lnTo>
                    <a:pt x="1632" y="5232"/>
                  </a:lnTo>
                  <a:lnTo>
                    <a:pt x="1674" y="5315"/>
                  </a:lnTo>
                  <a:lnTo>
                    <a:pt x="1737" y="5629"/>
                  </a:lnTo>
                  <a:lnTo>
                    <a:pt x="1800" y="5650"/>
                  </a:lnTo>
                  <a:lnTo>
                    <a:pt x="1862" y="5755"/>
                  </a:lnTo>
                  <a:lnTo>
                    <a:pt x="1800" y="5797"/>
                  </a:lnTo>
                  <a:lnTo>
                    <a:pt x="1800" y="5943"/>
                  </a:lnTo>
                  <a:lnTo>
                    <a:pt x="1883" y="6027"/>
                  </a:lnTo>
                  <a:lnTo>
                    <a:pt x="1904" y="6257"/>
                  </a:lnTo>
                  <a:lnTo>
                    <a:pt x="2009" y="6383"/>
                  </a:lnTo>
                  <a:lnTo>
                    <a:pt x="2155" y="6676"/>
                  </a:lnTo>
                  <a:lnTo>
                    <a:pt x="2281" y="6801"/>
                  </a:lnTo>
                  <a:lnTo>
                    <a:pt x="2302" y="6885"/>
                  </a:lnTo>
                  <a:lnTo>
                    <a:pt x="2511" y="7031"/>
                  </a:lnTo>
                  <a:lnTo>
                    <a:pt x="2595" y="6989"/>
                  </a:lnTo>
                  <a:lnTo>
                    <a:pt x="2720" y="6968"/>
                  </a:lnTo>
                  <a:lnTo>
                    <a:pt x="2720" y="6885"/>
                  </a:lnTo>
                  <a:lnTo>
                    <a:pt x="2678" y="6843"/>
                  </a:lnTo>
                  <a:lnTo>
                    <a:pt x="2720" y="6759"/>
                  </a:lnTo>
                  <a:lnTo>
                    <a:pt x="2888" y="6696"/>
                  </a:lnTo>
                  <a:lnTo>
                    <a:pt x="2930" y="6801"/>
                  </a:lnTo>
                  <a:lnTo>
                    <a:pt x="3055" y="6822"/>
                  </a:lnTo>
                  <a:lnTo>
                    <a:pt x="3013" y="6927"/>
                  </a:lnTo>
                  <a:lnTo>
                    <a:pt x="3097" y="7115"/>
                  </a:lnTo>
                  <a:lnTo>
                    <a:pt x="3264" y="7136"/>
                  </a:lnTo>
                  <a:lnTo>
                    <a:pt x="3411" y="7220"/>
                  </a:lnTo>
                  <a:lnTo>
                    <a:pt x="3515" y="7199"/>
                  </a:lnTo>
                  <a:lnTo>
                    <a:pt x="3557" y="7220"/>
                  </a:lnTo>
                  <a:lnTo>
                    <a:pt x="3662" y="7240"/>
                  </a:lnTo>
                  <a:lnTo>
                    <a:pt x="3725" y="7199"/>
                  </a:lnTo>
                  <a:lnTo>
                    <a:pt x="3787" y="7199"/>
                  </a:lnTo>
                  <a:lnTo>
                    <a:pt x="3850" y="7282"/>
                  </a:lnTo>
                  <a:lnTo>
                    <a:pt x="3976" y="7282"/>
                  </a:lnTo>
                  <a:lnTo>
                    <a:pt x="3997" y="7178"/>
                  </a:lnTo>
                  <a:lnTo>
                    <a:pt x="4038" y="7115"/>
                  </a:lnTo>
                  <a:lnTo>
                    <a:pt x="4101" y="7094"/>
                  </a:lnTo>
                  <a:lnTo>
                    <a:pt x="4164" y="6968"/>
                  </a:lnTo>
                  <a:lnTo>
                    <a:pt x="4310" y="6885"/>
                  </a:lnTo>
                  <a:lnTo>
                    <a:pt x="4499" y="6906"/>
                  </a:lnTo>
                  <a:lnTo>
                    <a:pt x="4562" y="6906"/>
                  </a:lnTo>
                  <a:lnTo>
                    <a:pt x="4624" y="4813"/>
                  </a:lnTo>
                  <a:lnTo>
                    <a:pt x="4729" y="2993"/>
                  </a:lnTo>
                  <a:lnTo>
                    <a:pt x="5252" y="2993"/>
                  </a:lnTo>
                  <a:lnTo>
                    <a:pt x="5357" y="922"/>
                  </a:lnTo>
                  <a:lnTo>
                    <a:pt x="5775" y="922"/>
                  </a:lnTo>
                  <a:lnTo>
                    <a:pt x="6340" y="796"/>
                  </a:lnTo>
                  <a:lnTo>
                    <a:pt x="6507" y="733"/>
                  </a:lnTo>
                  <a:lnTo>
                    <a:pt x="6612" y="733"/>
                  </a:lnTo>
                  <a:lnTo>
                    <a:pt x="6654" y="754"/>
                  </a:lnTo>
                  <a:lnTo>
                    <a:pt x="6675" y="838"/>
                  </a:lnTo>
                  <a:lnTo>
                    <a:pt x="6717" y="859"/>
                  </a:lnTo>
                  <a:lnTo>
                    <a:pt x="6696" y="922"/>
                  </a:lnTo>
                  <a:lnTo>
                    <a:pt x="6675" y="1005"/>
                  </a:lnTo>
                  <a:lnTo>
                    <a:pt x="6717" y="1005"/>
                  </a:lnTo>
                  <a:lnTo>
                    <a:pt x="6905" y="859"/>
                  </a:lnTo>
                  <a:lnTo>
                    <a:pt x="7031" y="733"/>
                  </a:lnTo>
                  <a:lnTo>
                    <a:pt x="7135" y="608"/>
                  </a:lnTo>
                  <a:lnTo>
                    <a:pt x="7282" y="608"/>
                  </a:lnTo>
                  <a:lnTo>
                    <a:pt x="7303" y="629"/>
                  </a:lnTo>
                  <a:lnTo>
                    <a:pt x="7386" y="650"/>
                  </a:lnTo>
                  <a:lnTo>
                    <a:pt x="7449" y="608"/>
                  </a:lnTo>
                  <a:lnTo>
                    <a:pt x="7637" y="524"/>
                  </a:lnTo>
                  <a:lnTo>
                    <a:pt x="7742" y="503"/>
                  </a:lnTo>
                  <a:lnTo>
                    <a:pt x="7658" y="398"/>
                  </a:lnTo>
                  <a:lnTo>
                    <a:pt x="7637" y="398"/>
                  </a:lnTo>
                  <a:lnTo>
                    <a:pt x="7616" y="378"/>
                  </a:lnTo>
                  <a:lnTo>
                    <a:pt x="7533" y="378"/>
                  </a:lnTo>
                  <a:lnTo>
                    <a:pt x="7512" y="336"/>
                  </a:lnTo>
                  <a:lnTo>
                    <a:pt x="7491" y="336"/>
                  </a:lnTo>
                  <a:lnTo>
                    <a:pt x="7449" y="315"/>
                  </a:lnTo>
                  <a:lnTo>
                    <a:pt x="7323" y="378"/>
                  </a:lnTo>
                  <a:lnTo>
                    <a:pt x="7240" y="336"/>
                  </a:lnTo>
                  <a:lnTo>
                    <a:pt x="6696" y="482"/>
                  </a:lnTo>
                  <a:lnTo>
                    <a:pt x="5817" y="691"/>
                  </a:lnTo>
                  <a:lnTo>
                    <a:pt x="5671" y="691"/>
                  </a:lnTo>
                  <a:lnTo>
                    <a:pt x="5650" y="650"/>
                  </a:lnTo>
                  <a:lnTo>
                    <a:pt x="5608" y="650"/>
                  </a:lnTo>
                  <a:lnTo>
                    <a:pt x="5566" y="608"/>
                  </a:lnTo>
                  <a:lnTo>
                    <a:pt x="5524" y="629"/>
                  </a:lnTo>
                  <a:lnTo>
                    <a:pt x="5461" y="608"/>
                  </a:lnTo>
                  <a:lnTo>
                    <a:pt x="5419" y="587"/>
                  </a:lnTo>
                  <a:lnTo>
                    <a:pt x="5336" y="608"/>
                  </a:lnTo>
                  <a:lnTo>
                    <a:pt x="5336" y="650"/>
                  </a:lnTo>
                  <a:lnTo>
                    <a:pt x="5189" y="650"/>
                  </a:lnTo>
                  <a:lnTo>
                    <a:pt x="5085" y="629"/>
                  </a:lnTo>
                  <a:lnTo>
                    <a:pt x="4938" y="503"/>
                  </a:lnTo>
                  <a:lnTo>
                    <a:pt x="4896" y="503"/>
                  </a:lnTo>
                  <a:lnTo>
                    <a:pt x="4875" y="482"/>
                  </a:lnTo>
                  <a:lnTo>
                    <a:pt x="4834" y="545"/>
                  </a:lnTo>
                  <a:lnTo>
                    <a:pt x="4771" y="545"/>
                  </a:lnTo>
                  <a:lnTo>
                    <a:pt x="4624" y="524"/>
                  </a:lnTo>
                  <a:lnTo>
                    <a:pt x="4520" y="545"/>
                  </a:lnTo>
                  <a:lnTo>
                    <a:pt x="4457" y="608"/>
                  </a:lnTo>
                  <a:lnTo>
                    <a:pt x="4373" y="587"/>
                  </a:lnTo>
                  <a:lnTo>
                    <a:pt x="4352" y="524"/>
                  </a:lnTo>
                  <a:lnTo>
                    <a:pt x="4290" y="503"/>
                  </a:lnTo>
                  <a:lnTo>
                    <a:pt x="4185" y="524"/>
                  </a:lnTo>
                  <a:lnTo>
                    <a:pt x="4080" y="503"/>
                  </a:lnTo>
                  <a:lnTo>
                    <a:pt x="3955" y="440"/>
                  </a:lnTo>
                  <a:lnTo>
                    <a:pt x="3892" y="398"/>
                  </a:lnTo>
                  <a:lnTo>
                    <a:pt x="3850" y="294"/>
                  </a:lnTo>
                  <a:lnTo>
                    <a:pt x="3829" y="273"/>
                  </a:lnTo>
                  <a:lnTo>
                    <a:pt x="1653" y="273"/>
                  </a:lnTo>
                  <a:lnTo>
                    <a:pt x="1632" y="231"/>
                  </a:lnTo>
                  <a:lnTo>
                    <a:pt x="1569" y="231"/>
                  </a:lnTo>
                  <a:lnTo>
                    <a:pt x="1486" y="294"/>
                  </a:lnTo>
                  <a:lnTo>
                    <a:pt x="1465" y="294"/>
                  </a:lnTo>
                  <a:lnTo>
                    <a:pt x="1360" y="336"/>
                  </a:lnTo>
                  <a:lnTo>
                    <a:pt x="1235" y="294"/>
                  </a:lnTo>
                  <a:lnTo>
                    <a:pt x="1130" y="189"/>
                  </a:lnTo>
                  <a:lnTo>
                    <a:pt x="1067" y="168"/>
                  </a:lnTo>
                  <a:lnTo>
                    <a:pt x="1109" y="106"/>
                  </a:lnTo>
                  <a:lnTo>
                    <a:pt x="1025" y="85"/>
                  </a:lnTo>
                  <a:lnTo>
                    <a:pt x="1025" y="64"/>
                  </a:lnTo>
                  <a:lnTo>
                    <a:pt x="942" y="1"/>
                  </a:lnTo>
                  <a:lnTo>
                    <a:pt x="900" y="22"/>
                  </a:lnTo>
                  <a:lnTo>
                    <a:pt x="858" y="64"/>
                  </a:lnTo>
                  <a:lnTo>
                    <a:pt x="837" y="64"/>
                  </a:lnTo>
                  <a:lnTo>
                    <a:pt x="733"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7" name="Google Shape;1037;p33"/>
            <p:cNvSpPr/>
            <p:nvPr/>
          </p:nvSpPr>
          <p:spPr>
            <a:xfrm>
              <a:off x="4123050" y="3397575"/>
              <a:ext cx="150675" cy="242750"/>
            </a:xfrm>
            <a:custGeom>
              <a:rect b="b" l="l" r="r" t="t"/>
              <a:pathLst>
                <a:path extrusionOk="0" h="9710" w="6027">
                  <a:moveTo>
                    <a:pt x="6006" y="1"/>
                  </a:moveTo>
                  <a:lnTo>
                    <a:pt x="5964" y="22"/>
                  </a:lnTo>
                  <a:lnTo>
                    <a:pt x="5922" y="84"/>
                  </a:lnTo>
                  <a:lnTo>
                    <a:pt x="5818" y="63"/>
                  </a:lnTo>
                  <a:lnTo>
                    <a:pt x="5734" y="126"/>
                  </a:lnTo>
                  <a:lnTo>
                    <a:pt x="5650" y="210"/>
                  </a:lnTo>
                  <a:lnTo>
                    <a:pt x="5525" y="231"/>
                  </a:lnTo>
                  <a:lnTo>
                    <a:pt x="5441" y="314"/>
                  </a:lnTo>
                  <a:lnTo>
                    <a:pt x="5315" y="314"/>
                  </a:lnTo>
                  <a:lnTo>
                    <a:pt x="5294" y="377"/>
                  </a:lnTo>
                  <a:lnTo>
                    <a:pt x="5190" y="398"/>
                  </a:lnTo>
                  <a:lnTo>
                    <a:pt x="5106" y="377"/>
                  </a:lnTo>
                  <a:lnTo>
                    <a:pt x="4897" y="440"/>
                  </a:lnTo>
                  <a:lnTo>
                    <a:pt x="4855" y="482"/>
                  </a:lnTo>
                  <a:lnTo>
                    <a:pt x="4750" y="503"/>
                  </a:lnTo>
                  <a:lnTo>
                    <a:pt x="4667" y="440"/>
                  </a:lnTo>
                  <a:lnTo>
                    <a:pt x="4583" y="440"/>
                  </a:lnTo>
                  <a:lnTo>
                    <a:pt x="4478" y="419"/>
                  </a:lnTo>
                  <a:lnTo>
                    <a:pt x="4437" y="482"/>
                  </a:lnTo>
                  <a:lnTo>
                    <a:pt x="4458" y="524"/>
                  </a:lnTo>
                  <a:lnTo>
                    <a:pt x="4437" y="607"/>
                  </a:lnTo>
                  <a:lnTo>
                    <a:pt x="4269" y="628"/>
                  </a:lnTo>
                  <a:lnTo>
                    <a:pt x="4144" y="691"/>
                  </a:lnTo>
                  <a:lnTo>
                    <a:pt x="4060" y="628"/>
                  </a:lnTo>
                  <a:lnTo>
                    <a:pt x="3976" y="628"/>
                  </a:lnTo>
                  <a:lnTo>
                    <a:pt x="3976" y="587"/>
                  </a:lnTo>
                  <a:lnTo>
                    <a:pt x="3934" y="545"/>
                  </a:lnTo>
                  <a:lnTo>
                    <a:pt x="3872" y="607"/>
                  </a:lnTo>
                  <a:lnTo>
                    <a:pt x="3809" y="607"/>
                  </a:lnTo>
                  <a:lnTo>
                    <a:pt x="3704" y="712"/>
                  </a:lnTo>
                  <a:lnTo>
                    <a:pt x="3516" y="733"/>
                  </a:lnTo>
                  <a:lnTo>
                    <a:pt x="3537" y="712"/>
                  </a:lnTo>
                  <a:lnTo>
                    <a:pt x="3495" y="628"/>
                  </a:lnTo>
                  <a:lnTo>
                    <a:pt x="3411" y="628"/>
                  </a:lnTo>
                  <a:lnTo>
                    <a:pt x="3328" y="587"/>
                  </a:lnTo>
                  <a:lnTo>
                    <a:pt x="3244" y="545"/>
                  </a:lnTo>
                  <a:lnTo>
                    <a:pt x="3244" y="503"/>
                  </a:lnTo>
                  <a:lnTo>
                    <a:pt x="3181" y="524"/>
                  </a:lnTo>
                  <a:lnTo>
                    <a:pt x="3139" y="545"/>
                  </a:lnTo>
                  <a:lnTo>
                    <a:pt x="3035" y="587"/>
                  </a:lnTo>
                  <a:lnTo>
                    <a:pt x="2491" y="607"/>
                  </a:lnTo>
                  <a:lnTo>
                    <a:pt x="2365" y="1110"/>
                  </a:lnTo>
                  <a:lnTo>
                    <a:pt x="2449" y="1654"/>
                  </a:lnTo>
                  <a:lnTo>
                    <a:pt x="2616" y="1737"/>
                  </a:lnTo>
                  <a:lnTo>
                    <a:pt x="2721" y="1800"/>
                  </a:lnTo>
                  <a:lnTo>
                    <a:pt x="2763" y="1863"/>
                  </a:lnTo>
                  <a:lnTo>
                    <a:pt x="2805" y="1884"/>
                  </a:lnTo>
                  <a:lnTo>
                    <a:pt x="3014" y="2072"/>
                  </a:lnTo>
                  <a:lnTo>
                    <a:pt x="3035" y="2177"/>
                  </a:lnTo>
                  <a:lnTo>
                    <a:pt x="3181" y="2365"/>
                  </a:lnTo>
                  <a:lnTo>
                    <a:pt x="3223" y="2491"/>
                  </a:lnTo>
                  <a:lnTo>
                    <a:pt x="3286" y="2574"/>
                  </a:lnTo>
                  <a:lnTo>
                    <a:pt x="3286" y="2637"/>
                  </a:lnTo>
                  <a:lnTo>
                    <a:pt x="3202" y="2637"/>
                  </a:lnTo>
                  <a:lnTo>
                    <a:pt x="3181" y="2721"/>
                  </a:lnTo>
                  <a:lnTo>
                    <a:pt x="3118" y="2721"/>
                  </a:lnTo>
                  <a:lnTo>
                    <a:pt x="3097" y="2783"/>
                  </a:lnTo>
                  <a:lnTo>
                    <a:pt x="3118" y="2804"/>
                  </a:lnTo>
                  <a:lnTo>
                    <a:pt x="3097" y="2846"/>
                  </a:lnTo>
                  <a:lnTo>
                    <a:pt x="3181" y="2930"/>
                  </a:lnTo>
                  <a:lnTo>
                    <a:pt x="3139" y="3139"/>
                  </a:lnTo>
                  <a:lnTo>
                    <a:pt x="3118" y="3244"/>
                  </a:lnTo>
                  <a:lnTo>
                    <a:pt x="3035" y="3307"/>
                  </a:lnTo>
                  <a:lnTo>
                    <a:pt x="2930" y="3327"/>
                  </a:lnTo>
                  <a:lnTo>
                    <a:pt x="2867" y="3474"/>
                  </a:lnTo>
                  <a:lnTo>
                    <a:pt x="2867" y="3579"/>
                  </a:lnTo>
                  <a:lnTo>
                    <a:pt x="2805" y="3683"/>
                  </a:lnTo>
                  <a:lnTo>
                    <a:pt x="2825" y="3830"/>
                  </a:lnTo>
                  <a:lnTo>
                    <a:pt x="2805" y="3955"/>
                  </a:lnTo>
                  <a:lnTo>
                    <a:pt x="2700" y="3976"/>
                  </a:lnTo>
                  <a:lnTo>
                    <a:pt x="2679" y="3872"/>
                  </a:lnTo>
                  <a:lnTo>
                    <a:pt x="2700" y="3830"/>
                  </a:lnTo>
                  <a:lnTo>
                    <a:pt x="2616" y="3725"/>
                  </a:lnTo>
                  <a:lnTo>
                    <a:pt x="2574" y="3662"/>
                  </a:lnTo>
                  <a:lnTo>
                    <a:pt x="2491" y="3620"/>
                  </a:lnTo>
                  <a:lnTo>
                    <a:pt x="2386" y="3537"/>
                  </a:lnTo>
                  <a:lnTo>
                    <a:pt x="2281" y="3411"/>
                  </a:lnTo>
                  <a:lnTo>
                    <a:pt x="2281" y="3327"/>
                  </a:lnTo>
                  <a:lnTo>
                    <a:pt x="2240" y="3202"/>
                  </a:lnTo>
                  <a:lnTo>
                    <a:pt x="2240" y="3097"/>
                  </a:lnTo>
                  <a:lnTo>
                    <a:pt x="2281" y="2993"/>
                  </a:lnTo>
                  <a:lnTo>
                    <a:pt x="2344" y="2846"/>
                  </a:lnTo>
                  <a:lnTo>
                    <a:pt x="2449" y="2721"/>
                  </a:lnTo>
                  <a:lnTo>
                    <a:pt x="2470" y="2595"/>
                  </a:lnTo>
                  <a:lnTo>
                    <a:pt x="2470" y="2428"/>
                  </a:lnTo>
                  <a:lnTo>
                    <a:pt x="2407" y="2323"/>
                  </a:lnTo>
                  <a:lnTo>
                    <a:pt x="2261" y="2302"/>
                  </a:lnTo>
                  <a:lnTo>
                    <a:pt x="2135" y="2302"/>
                  </a:lnTo>
                  <a:lnTo>
                    <a:pt x="2072" y="2365"/>
                  </a:lnTo>
                  <a:lnTo>
                    <a:pt x="2030" y="2365"/>
                  </a:lnTo>
                  <a:lnTo>
                    <a:pt x="1968" y="2386"/>
                  </a:lnTo>
                  <a:lnTo>
                    <a:pt x="1863" y="2323"/>
                  </a:lnTo>
                  <a:lnTo>
                    <a:pt x="1863" y="2260"/>
                  </a:lnTo>
                  <a:lnTo>
                    <a:pt x="1821" y="2198"/>
                  </a:lnTo>
                  <a:lnTo>
                    <a:pt x="1779" y="2156"/>
                  </a:lnTo>
                  <a:lnTo>
                    <a:pt x="1758" y="2093"/>
                  </a:lnTo>
                  <a:lnTo>
                    <a:pt x="1612" y="2114"/>
                  </a:lnTo>
                  <a:lnTo>
                    <a:pt x="1424" y="2177"/>
                  </a:lnTo>
                  <a:lnTo>
                    <a:pt x="1089" y="2302"/>
                  </a:lnTo>
                  <a:lnTo>
                    <a:pt x="984" y="2323"/>
                  </a:lnTo>
                  <a:lnTo>
                    <a:pt x="398" y="2595"/>
                  </a:lnTo>
                  <a:lnTo>
                    <a:pt x="273" y="2595"/>
                  </a:lnTo>
                  <a:lnTo>
                    <a:pt x="43" y="2700"/>
                  </a:lnTo>
                  <a:lnTo>
                    <a:pt x="1" y="2783"/>
                  </a:lnTo>
                  <a:lnTo>
                    <a:pt x="43" y="2951"/>
                  </a:lnTo>
                  <a:lnTo>
                    <a:pt x="43" y="3035"/>
                  </a:lnTo>
                  <a:lnTo>
                    <a:pt x="64" y="3223"/>
                  </a:lnTo>
                  <a:lnTo>
                    <a:pt x="273" y="3244"/>
                  </a:lnTo>
                  <a:lnTo>
                    <a:pt x="356" y="3244"/>
                  </a:lnTo>
                  <a:lnTo>
                    <a:pt x="377" y="3327"/>
                  </a:lnTo>
                  <a:lnTo>
                    <a:pt x="419" y="3307"/>
                  </a:lnTo>
                  <a:lnTo>
                    <a:pt x="482" y="3244"/>
                  </a:lnTo>
                  <a:lnTo>
                    <a:pt x="628" y="3265"/>
                  </a:lnTo>
                  <a:lnTo>
                    <a:pt x="796" y="3369"/>
                  </a:lnTo>
                  <a:lnTo>
                    <a:pt x="901" y="3516"/>
                  </a:lnTo>
                  <a:lnTo>
                    <a:pt x="1005" y="3537"/>
                  </a:lnTo>
                  <a:lnTo>
                    <a:pt x="1193" y="3537"/>
                  </a:lnTo>
                  <a:lnTo>
                    <a:pt x="1298" y="3620"/>
                  </a:lnTo>
                  <a:lnTo>
                    <a:pt x="1340" y="3683"/>
                  </a:lnTo>
                  <a:lnTo>
                    <a:pt x="1465" y="3725"/>
                  </a:lnTo>
                  <a:lnTo>
                    <a:pt x="1465" y="3788"/>
                  </a:lnTo>
                  <a:lnTo>
                    <a:pt x="1424" y="3892"/>
                  </a:lnTo>
                  <a:lnTo>
                    <a:pt x="1445" y="3976"/>
                  </a:lnTo>
                  <a:lnTo>
                    <a:pt x="1424" y="4060"/>
                  </a:lnTo>
                  <a:lnTo>
                    <a:pt x="1445" y="4144"/>
                  </a:lnTo>
                  <a:lnTo>
                    <a:pt x="1445" y="4206"/>
                  </a:lnTo>
                  <a:lnTo>
                    <a:pt x="1403" y="4290"/>
                  </a:lnTo>
                  <a:lnTo>
                    <a:pt x="1361" y="4457"/>
                  </a:lnTo>
                  <a:lnTo>
                    <a:pt x="1319" y="4562"/>
                  </a:lnTo>
                  <a:lnTo>
                    <a:pt x="1361" y="4604"/>
                  </a:lnTo>
                  <a:lnTo>
                    <a:pt x="1445" y="4604"/>
                  </a:lnTo>
                  <a:lnTo>
                    <a:pt x="1424" y="4688"/>
                  </a:lnTo>
                  <a:lnTo>
                    <a:pt x="1319" y="4729"/>
                  </a:lnTo>
                  <a:lnTo>
                    <a:pt x="1319" y="4834"/>
                  </a:lnTo>
                  <a:lnTo>
                    <a:pt x="1319" y="4980"/>
                  </a:lnTo>
                  <a:lnTo>
                    <a:pt x="1235" y="5001"/>
                  </a:lnTo>
                  <a:lnTo>
                    <a:pt x="1235" y="5043"/>
                  </a:lnTo>
                  <a:lnTo>
                    <a:pt x="1340" y="5127"/>
                  </a:lnTo>
                  <a:lnTo>
                    <a:pt x="1361" y="5232"/>
                  </a:lnTo>
                  <a:lnTo>
                    <a:pt x="1319" y="5294"/>
                  </a:lnTo>
                  <a:lnTo>
                    <a:pt x="1319" y="5399"/>
                  </a:lnTo>
                  <a:lnTo>
                    <a:pt x="1361" y="5441"/>
                  </a:lnTo>
                  <a:lnTo>
                    <a:pt x="1403" y="5524"/>
                  </a:lnTo>
                  <a:lnTo>
                    <a:pt x="1319" y="5629"/>
                  </a:lnTo>
                  <a:lnTo>
                    <a:pt x="1214" y="5734"/>
                  </a:lnTo>
                  <a:lnTo>
                    <a:pt x="1193" y="5776"/>
                  </a:lnTo>
                  <a:lnTo>
                    <a:pt x="1110" y="5776"/>
                  </a:lnTo>
                  <a:lnTo>
                    <a:pt x="1089" y="5859"/>
                  </a:lnTo>
                  <a:lnTo>
                    <a:pt x="1110" y="5964"/>
                  </a:lnTo>
                  <a:lnTo>
                    <a:pt x="1089" y="6048"/>
                  </a:lnTo>
                  <a:lnTo>
                    <a:pt x="1047" y="6194"/>
                  </a:lnTo>
                  <a:lnTo>
                    <a:pt x="1026" y="6278"/>
                  </a:lnTo>
                  <a:lnTo>
                    <a:pt x="1026" y="6466"/>
                  </a:lnTo>
                  <a:lnTo>
                    <a:pt x="398" y="7115"/>
                  </a:lnTo>
                  <a:lnTo>
                    <a:pt x="461" y="7282"/>
                  </a:lnTo>
                  <a:lnTo>
                    <a:pt x="482" y="7429"/>
                  </a:lnTo>
                  <a:lnTo>
                    <a:pt x="566" y="7554"/>
                  </a:lnTo>
                  <a:lnTo>
                    <a:pt x="566" y="7847"/>
                  </a:lnTo>
                  <a:lnTo>
                    <a:pt x="524" y="7868"/>
                  </a:lnTo>
                  <a:lnTo>
                    <a:pt x="524" y="7973"/>
                  </a:lnTo>
                  <a:lnTo>
                    <a:pt x="587" y="8077"/>
                  </a:lnTo>
                  <a:lnTo>
                    <a:pt x="608" y="8224"/>
                  </a:lnTo>
                  <a:lnTo>
                    <a:pt x="608" y="8684"/>
                  </a:lnTo>
                  <a:lnTo>
                    <a:pt x="566" y="8851"/>
                  </a:lnTo>
                  <a:lnTo>
                    <a:pt x="566" y="9019"/>
                  </a:lnTo>
                  <a:lnTo>
                    <a:pt x="566" y="9207"/>
                  </a:lnTo>
                  <a:lnTo>
                    <a:pt x="566" y="9228"/>
                  </a:lnTo>
                  <a:lnTo>
                    <a:pt x="628" y="9270"/>
                  </a:lnTo>
                  <a:lnTo>
                    <a:pt x="691" y="9333"/>
                  </a:lnTo>
                  <a:lnTo>
                    <a:pt x="733" y="9395"/>
                  </a:lnTo>
                  <a:lnTo>
                    <a:pt x="712" y="9437"/>
                  </a:lnTo>
                  <a:lnTo>
                    <a:pt x="712" y="9521"/>
                  </a:lnTo>
                  <a:lnTo>
                    <a:pt x="691" y="9626"/>
                  </a:lnTo>
                  <a:lnTo>
                    <a:pt x="691" y="9646"/>
                  </a:lnTo>
                  <a:lnTo>
                    <a:pt x="733" y="9646"/>
                  </a:lnTo>
                  <a:lnTo>
                    <a:pt x="942" y="9709"/>
                  </a:lnTo>
                  <a:lnTo>
                    <a:pt x="1047" y="9709"/>
                  </a:lnTo>
                  <a:lnTo>
                    <a:pt x="1089" y="9605"/>
                  </a:lnTo>
                  <a:lnTo>
                    <a:pt x="1131" y="9500"/>
                  </a:lnTo>
                  <a:lnTo>
                    <a:pt x="1152" y="9333"/>
                  </a:lnTo>
                  <a:lnTo>
                    <a:pt x="1131" y="9291"/>
                  </a:lnTo>
                  <a:lnTo>
                    <a:pt x="1110" y="9291"/>
                  </a:lnTo>
                  <a:lnTo>
                    <a:pt x="1089" y="9395"/>
                  </a:lnTo>
                  <a:lnTo>
                    <a:pt x="1005" y="9374"/>
                  </a:lnTo>
                  <a:lnTo>
                    <a:pt x="942" y="9437"/>
                  </a:lnTo>
                  <a:lnTo>
                    <a:pt x="942" y="9333"/>
                  </a:lnTo>
                  <a:lnTo>
                    <a:pt x="901" y="9228"/>
                  </a:lnTo>
                  <a:lnTo>
                    <a:pt x="880" y="9207"/>
                  </a:lnTo>
                  <a:lnTo>
                    <a:pt x="921" y="9165"/>
                  </a:lnTo>
                  <a:lnTo>
                    <a:pt x="984" y="9165"/>
                  </a:lnTo>
                  <a:lnTo>
                    <a:pt x="1026" y="9019"/>
                  </a:lnTo>
                  <a:lnTo>
                    <a:pt x="1110" y="8977"/>
                  </a:lnTo>
                  <a:lnTo>
                    <a:pt x="1131" y="8893"/>
                  </a:lnTo>
                  <a:lnTo>
                    <a:pt x="1298" y="8872"/>
                  </a:lnTo>
                  <a:lnTo>
                    <a:pt x="1465" y="8663"/>
                  </a:lnTo>
                  <a:lnTo>
                    <a:pt x="1989" y="8579"/>
                  </a:lnTo>
                  <a:lnTo>
                    <a:pt x="2365" y="8391"/>
                  </a:lnTo>
                  <a:lnTo>
                    <a:pt x="2574" y="8182"/>
                  </a:lnTo>
                  <a:lnTo>
                    <a:pt x="2616" y="8035"/>
                  </a:lnTo>
                  <a:lnTo>
                    <a:pt x="2679" y="7931"/>
                  </a:lnTo>
                  <a:lnTo>
                    <a:pt x="2679" y="7847"/>
                  </a:lnTo>
                  <a:lnTo>
                    <a:pt x="2574" y="7910"/>
                  </a:lnTo>
                  <a:lnTo>
                    <a:pt x="2553" y="7805"/>
                  </a:lnTo>
                  <a:lnTo>
                    <a:pt x="2595" y="7805"/>
                  </a:lnTo>
                  <a:lnTo>
                    <a:pt x="2595" y="7701"/>
                  </a:lnTo>
                  <a:lnTo>
                    <a:pt x="2658" y="7617"/>
                  </a:lnTo>
                  <a:lnTo>
                    <a:pt x="2658" y="7533"/>
                  </a:lnTo>
                  <a:lnTo>
                    <a:pt x="2721" y="7345"/>
                  </a:lnTo>
                  <a:lnTo>
                    <a:pt x="2700" y="7324"/>
                  </a:lnTo>
                  <a:lnTo>
                    <a:pt x="2700" y="7177"/>
                  </a:lnTo>
                  <a:lnTo>
                    <a:pt x="2763" y="7115"/>
                  </a:lnTo>
                  <a:lnTo>
                    <a:pt x="2763" y="6968"/>
                  </a:lnTo>
                  <a:lnTo>
                    <a:pt x="2721" y="6968"/>
                  </a:lnTo>
                  <a:lnTo>
                    <a:pt x="2721" y="6822"/>
                  </a:lnTo>
                  <a:lnTo>
                    <a:pt x="2658" y="6968"/>
                  </a:lnTo>
                  <a:lnTo>
                    <a:pt x="2658" y="7073"/>
                  </a:lnTo>
                  <a:lnTo>
                    <a:pt x="2595" y="7094"/>
                  </a:lnTo>
                  <a:lnTo>
                    <a:pt x="2574" y="6968"/>
                  </a:lnTo>
                  <a:lnTo>
                    <a:pt x="2595" y="6592"/>
                  </a:lnTo>
                  <a:lnTo>
                    <a:pt x="2553" y="6466"/>
                  </a:lnTo>
                  <a:lnTo>
                    <a:pt x="2553" y="6340"/>
                  </a:lnTo>
                  <a:lnTo>
                    <a:pt x="2470" y="6236"/>
                  </a:lnTo>
                  <a:lnTo>
                    <a:pt x="2407" y="6194"/>
                  </a:lnTo>
                  <a:lnTo>
                    <a:pt x="2491" y="6152"/>
                  </a:lnTo>
                  <a:lnTo>
                    <a:pt x="2491" y="6068"/>
                  </a:lnTo>
                  <a:lnTo>
                    <a:pt x="2302" y="5838"/>
                  </a:lnTo>
                  <a:lnTo>
                    <a:pt x="2386" y="5755"/>
                  </a:lnTo>
                  <a:lnTo>
                    <a:pt x="2365" y="5650"/>
                  </a:lnTo>
                  <a:lnTo>
                    <a:pt x="2407" y="5608"/>
                  </a:lnTo>
                  <a:lnTo>
                    <a:pt x="2407" y="5524"/>
                  </a:lnTo>
                  <a:lnTo>
                    <a:pt x="2365" y="5441"/>
                  </a:lnTo>
                  <a:lnTo>
                    <a:pt x="2365" y="5399"/>
                  </a:lnTo>
                  <a:lnTo>
                    <a:pt x="2407" y="5399"/>
                  </a:lnTo>
                  <a:lnTo>
                    <a:pt x="2512" y="5462"/>
                  </a:lnTo>
                  <a:lnTo>
                    <a:pt x="2574" y="5399"/>
                  </a:lnTo>
                  <a:lnTo>
                    <a:pt x="2721" y="5399"/>
                  </a:lnTo>
                  <a:lnTo>
                    <a:pt x="2825" y="5315"/>
                  </a:lnTo>
                  <a:lnTo>
                    <a:pt x="2805" y="5190"/>
                  </a:lnTo>
                  <a:lnTo>
                    <a:pt x="3118" y="4980"/>
                  </a:lnTo>
                  <a:lnTo>
                    <a:pt x="3244" y="4980"/>
                  </a:lnTo>
                  <a:lnTo>
                    <a:pt x="3244" y="4897"/>
                  </a:lnTo>
                  <a:lnTo>
                    <a:pt x="3307" y="4876"/>
                  </a:lnTo>
                  <a:lnTo>
                    <a:pt x="3349" y="4813"/>
                  </a:lnTo>
                  <a:lnTo>
                    <a:pt x="3349" y="4771"/>
                  </a:lnTo>
                  <a:lnTo>
                    <a:pt x="3600" y="4625"/>
                  </a:lnTo>
                  <a:lnTo>
                    <a:pt x="3621" y="4562"/>
                  </a:lnTo>
                  <a:lnTo>
                    <a:pt x="3662" y="4520"/>
                  </a:lnTo>
                  <a:lnTo>
                    <a:pt x="3704" y="4374"/>
                  </a:lnTo>
                  <a:lnTo>
                    <a:pt x="3746" y="4478"/>
                  </a:lnTo>
                  <a:lnTo>
                    <a:pt x="3830" y="4416"/>
                  </a:lnTo>
                  <a:lnTo>
                    <a:pt x="3955" y="4269"/>
                  </a:lnTo>
                  <a:lnTo>
                    <a:pt x="3955" y="4185"/>
                  </a:lnTo>
                  <a:lnTo>
                    <a:pt x="4018" y="4248"/>
                  </a:lnTo>
                  <a:lnTo>
                    <a:pt x="4248" y="4081"/>
                  </a:lnTo>
                  <a:lnTo>
                    <a:pt x="4437" y="3997"/>
                  </a:lnTo>
                  <a:lnTo>
                    <a:pt x="4437" y="3976"/>
                  </a:lnTo>
                  <a:lnTo>
                    <a:pt x="4562" y="3976"/>
                  </a:lnTo>
                  <a:lnTo>
                    <a:pt x="4918" y="3788"/>
                  </a:lnTo>
                  <a:lnTo>
                    <a:pt x="4960" y="3725"/>
                  </a:lnTo>
                  <a:lnTo>
                    <a:pt x="5022" y="3683"/>
                  </a:lnTo>
                  <a:lnTo>
                    <a:pt x="5399" y="3474"/>
                  </a:lnTo>
                  <a:lnTo>
                    <a:pt x="5399" y="3369"/>
                  </a:lnTo>
                  <a:lnTo>
                    <a:pt x="5504" y="3369"/>
                  </a:lnTo>
                  <a:lnTo>
                    <a:pt x="5608" y="3223"/>
                  </a:lnTo>
                  <a:lnTo>
                    <a:pt x="5608" y="3139"/>
                  </a:lnTo>
                  <a:lnTo>
                    <a:pt x="5734" y="2993"/>
                  </a:lnTo>
                  <a:lnTo>
                    <a:pt x="5818" y="2951"/>
                  </a:lnTo>
                  <a:lnTo>
                    <a:pt x="5818" y="2846"/>
                  </a:lnTo>
                  <a:lnTo>
                    <a:pt x="5859" y="2783"/>
                  </a:lnTo>
                  <a:lnTo>
                    <a:pt x="5797" y="2783"/>
                  </a:lnTo>
                  <a:lnTo>
                    <a:pt x="5755" y="2804"/>
                  </a:lnTo>
                  <a:lnTo>
                    <a:pt x="5734" y="2742"/>
                  </a:lnTo>
                  <a:lnTo>
                    <a:pt x="5838" y="2679"/>
                  </a:lnTo>
                  <a:lnTo>
                    <a:pt x="5901" y="2679"/>
                  </a:lnTo>
                  <a:lnTo>
                    <a:pt x="5922" y="2616"/>
                  </a:lnTo>
                  <a:lnTo>
                    <a:pt x="5901" y="2574"/>
                  </a:lnTo>
                  <a:lnTo>
                    <a:pt x="5943" y="2532"/>
                  </a:lnTo>
                  <a:lnTo>
                    <a:pt x="6006" y="2470"/>
                  </a:lnTo>
                  <a:lnTo>
                    <a:pt x="5964" y="2219"/>
                  </a:lnTo>
                  <a:lnTo>
                    <a:pt x="5943" y="2198"/>
                  </a:lnTo>
                  <a:lnTo>
                    <a:pt x="5838" y="2198"/>
                  </a:lnTo>
                  <a:lnTo>
                    <a:pt x="5797" y="2177"/>
                  </a:lnTo>
                  <a:lnTo>
                    <a:pt x="5818" y="2114"/>
                  </a:lnTo>
                  <a:lnTo>
                    <a:pt x="5901" y="2114"/>
                  </a:lnTo>
                  <a:lnTo>
                    <a:pt x="5901" y="1863"/>
                  </a:lnTo>
                  <a:lnTo>
                    <a:pt x="5859" y="1800"/>
                  </a:lnTo>
                  <a:lnTo>
                    <a:pt x="5901" y="1800"/>
                  </a:lnTo>
                  <a:lnTo>
                    <a:pt x="5922" y="1528"/>
                  </a:lnTo>
                  <a:lnTo>
                    <a:pt x="5901" y="1361"/>
                  </a:lnTo>
                  <a:lnTo>
                    <a:pt x="5964" y="1319"/>
                  </a:lnTo>
                  <a:lnTo>
                    <a:pt x="5943" y="1151"/>
                  </a:lnTo>
                  <a:lnTo>
                    <a:pt x="5922" y="1131"/>
                  </a:lnTo>
                  <a:lnTo>
                    <a:pt x="5922" y="963"/>
                  </a:lnTo>
                  <a:lnTo>
                    <a:pt x="5964" y="942"/>
                  </a:lnTo>
                  <a:lnTo>
                    <a:pt x="5901" y="817"/>
                  </a:lnTo>
                  <a:lnTo>
                    <a:pt x="5859" y="628"/>
                  </a:lnTo>
                  <a:lnTo>
                    <a:pt x="5922" y="587"/>
                  </a:lnTo>
                  <a:lnTo>
                    <a:pt x="5901" y="545"/>
                  </a:lnTo>
                  <a:lnTo>
                    <a:pt x="5901" y="503"/>
                  </a:lnTo>
                  <a:lnTo>
                    <a:pt x="5901" y="440"/>
                  </a:lnTo>
                  <a:lnTo>
                    <a:pt x="6027" y="273"/>
                  </a:lnTo>
                  <a:lnTo>
                    <a:pt x="5964" y="231"/>
                  </a:lnTo>
                  <a:lnTo>
                    <a:pt x="6027" y="168"/>
                  </a:lnTo>
                  <a:lnTo>
                    <a:pt x="6027" y="22"/>
                  </a:lnTo>
                  <a:lnTo>
                    <a:pt x="6006"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8" name="Google Shape;1038;p33"/>
            <p:cNvSpPr/>
            <p:nvPr/>
          </p:nvSpPr>
          <p:spPr>
            <a:xfrm>
              <a:off x="4120450" y="3622500"/>
              <a:ext cx="20950" cy="23575"/>
            </a:xfrm>
            <a:custGeom>
              <a:rect b="b" l="l" r="r" t="t"/>
              <a:pathLst>
                <a:path extrusionOk="0" h="943" w="838">
                  <a:moveTo>
                    <a:pt x="314" y="1"/>
                  </a:moveTo>
                  <a:lnTo>
                    <a:pt x="209" y="43"/>
                  </a:lnTo>
                  <a:lnTo>
                    <a:pt x="188" y="189"/>
                  </a:lnTo>
                  <a:lnTo>
                    <a:pt x="63" y="440"/>
                  </a:lnTo>
                  <a:lnTo>
                    <a:pt x="0" y="566"/>
                  </a:lnTo>
                  <a:lnTo>
                    <a:pt x="42" y="649"/>
                  </a:lnTo>
                  <a:lnTo>
                    <a:pt x="105" y="712"/>
                  </a:lnTo>
                  <a:lnTo>
                    <a:pt x="168" y="817"/>
                  </a:lnTo>
                  <a:lnTo>
                    <a:pt x="377" y="921"/>
                  </a:lnTo>
                  <a:lnTo>
                    <a:pt x="586" y="942"/>
                  </a:lnTo>
                  <a:lnTo>
                    <a:pt x="670" y="921"/>
                  </a:lnTo>
                  <a:lnTo>
                    <a:pt x="712" y="817"/>
                  </a:lnTo>
                  <a:lnTo>
                    <a:pt x="691" y="712"/>
                  </a:lnTo>
                  <a:lnTo>
                    <a:pt x="774" y="691"/>
                  </a:lnTo>
                  <a:lnTo>
                    <a:pt x="795" y="649"/>
                  </a:lnTo>
                  <a:lnTo>
                    <a:pt x="795" y="629"/>
                  </a:lnTo>
                  <a:lnTo>
                    <a:pt x="816" y="524"/>
                  </a:lnTo>
                  <a:lnTo>
                    <a:pt x="816" y="440"/>
                  </a:lnTo>
                  <a:lnTo>
                    <a:pt x="837" y="398"/>
                  </a:lnTo>
                  <a:lnTo>
                    <a:pt x="795" y="336"/>
                  </a:lnTo>
                  <a:lnTo>
                    <a:pt x="732" y="273"/>
                  </a:lnTo>
                  <a:lnTo>
                    <a:pt x="670" y="231"/>
                  </a:lnTo>
                  <a:lnTo>
                    <a:pt x="670" y="210"/>
                  </a:lnTo>
                  <a:lnTo>
                    <a:pt x="565" y="189"/>
                  </a:lnTo>
                  <a:lnTo>
                    <a:pt x="481" y="105"/>
                  </a:lnTo>
                  <a:lnTo>
                    <a:pt x="314"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9" name="Google Shape;1039;p33"/>
            <p:cNvSpPr/>
            <p:nvPr/>
          </p:nvSpPr>
          <p:spPr>
            <a:xfrm>
              <a:off x="4064475" y="3669050"/>
              <a:ext cx="33500" cy="31425"/>
            </a:xfrm>
            <a:custGeom>
              <a:rect b="b" l="l" r="r" t="t"/>
              <a:pathLst>
                <a:path extrusionOk="0" h="1257" w="1340">
                  <a:moveTo>
                    <a:pt x="775" y="1"/>
                  </a:moveTo>
                  <a:lnTo>
                    <a:pt x="754" y="43"/>
                  </a:lnTo>
                  <a:lnTo>
                    <a:pt x="670" y="106"/>
                  </a:lnTo>
                  <a:lnTo>
                    <a:pt x="628" y="147"/>
                  </a:lnTo>
                  <a:lnTo>
                    <a:pt x="419" y="189"/>
                  </a:lnTo>
                  <a:lnTo>
                    <a:pt x="293" y="315"/>
                  </a:lnTo>
                  <a:lnTo>
                    <a:pt x="231" y="440"/>
                  </a:lnTo>
                  <a:lnTo>
                    <a:pt x="84" y="566"/>
                  </a:lnTo>
                  <a:lnTo>
                    <a:pt x="0" y="629"/>
                  </a:lnTo>
                  <a:lnTo>
                    <a:pt x="42" y="733"/>
                  </a:lnTo>
                  <a:lnTo>
                    <a:pt x="126" y="796"/>
                  </a:lnTo>
                  <a:lnTo>
                    <a:pt x="126" y="859"/>
                  </a:lnTo>
                  <a:lnTo>
                    <a:pt x="210" y="943"/>
                  </a:lnTo>
                  <a:lnTo>
                    <a:pt x="210" y="1047"/>
                  </a:lnTo>
                  <a:lnTo>
                    <a:pt x="293" y="1131"/>
                  </a:lnTo>
                  <a:lnTo>
                    <a:pt x="356" y="1194"/>
                  </a:lnTo>
                  <a:lnTo>
                    <a:pt x="503" y="1256"/>
                  </a:lnTo>
                  <a:lnTo>
                    <a:pt x="607" y="1256"/>
                  </a:lnTo>
                  <a:lnTo>
                    <a:pt x="628" y="1194"/>
                  </a:lnTo>
                  <a:lnTo>
                    <a:pt x="670" y="1152"/>
                  </a:lnTo>
                  <a:lnTo>
                    <a:pt x="712" y="1026"/>
                  </a:lnTo>
                  <a:lnTo>
                    <a:pt x="816" y="984"/>
                  </a:lnTo>
                  <a:lnTo>
                    <a:pt x="879" y="943"/>
                  </a:lnTo>
                  <a:lnTo>
                    <a:pt x="984" y="922"/>
                  </a:lnTo>
                  <a:lnTo>
                    <a:pt x="1067" y="943"/>
                  </a:lnTo>
                  <a:lnTo>
                    <a:pt x="1172" y="859"/>
                  </a:lnTo>
                  <a:lnTo>
                    <a:pt x="1193" y="775"/>
                  </a:lnTo>
                  <a:lnTo>
                    <a:pt x="1151" y="733"/>
                  </a:lnTo>
                  <a:lnTo>
                    <a:pt x="1130" y="650"/>
                  </a:lnTo>
                  <a:lnTo>
                    <a:pt x="1235" y="608"/>
                  </a:lnTo>
                  <a:lnTo>
                    <a:pt x="1339" y="524"/>
                  </a:lnTo>
                  <a:lnTo>
                    <a:pt x="1339" y="399"/>
                  </a:lnTo>
                  <a:lnTo>
                    <a:pt x="1256" y="147"/>
                  </a:lnTo>
                  <a:lnTo>
                    <a:pt x="1130" y="43"/>
                  </a:lnTo>
                  <a:lnTo>
                    <a:pt x="1026" y="85"/>
                  </a:lnTo>
                  <a:lnTo>
                    <a:pt x="942" y="22"/>
                  </a:lnTo>
                  <a:lnTo>
                    <a:pt x="921" y="43"/>
                  </a:lnTo>
                  <a:lnTo>
                    <a:pt x="858" y="22"/>
                  </a:lnTo>
                  <a:lnTo>
                    <a:pt x="775"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0" name="Google Shape;1040;p33"/>
            <p:cNvSpPr/>
            <p:nvPr/>
          </p:nvSpPr>
          <p:spPr>
            <a:xfrm>
              <a:off x="4697400" y="2660025"/>
              <a:ext cx="105175" cy="86850"/>
            </a:xfrm>
            <a:custGeom>
              <a:rect b="b" l="l" r="r" t="t"/>
              <a:pathLst>
                <a:path extrusionOk="0" h="3474" w="4207">
                  <a:moveTo>
                    <a:pt x="1507" y="0"/>
                  </a:moveTo>
                  <a:lnTo>
                    <a:pt x="1466" y="63"/>
                  </a:lnTo>
                  <a:lnTo>
                    <a:pt x="1403" y="105"/>
                  </a:lnTo>
                  <a:lnTo>
                    <a:pt x="1298" y="105"/>
                  </a:lnTo>
                  <a:lnTo>
                    <a:pt x="1256" y="126"/>
                  </a:lnTo>
                  <a:lnTo>
                    <a:pt x="1152" y="63"/>
                  </a:lnTo>
                  <a:lnTo>
                    <a:pt x="1068" y="63"/>
                  </a:lnTo>
                  <a:lnTo>
                    <a:pt x="1026" y="105"/>
                  </a:lnTo>
                  <a:lnTo>
                    <a:pt x="880" y="293"/>
                  </a:lnTo>
                  <a:lnTo>
                    <a:pt x="629" y="398"/>
                  </a:lnTo>
                  <a:lnTo>
                    <a:pt x="231" y="503"/>
                  </a:lnTo>
                  <a:lnTo>
                    <a:pt x="252" y="586"/>
                  </a:lnTo>
                  <a:lnTo>
                    <a:pt x="1" y="754"/>
                  </a:lnTo>
                  <a:lnTo>
                    <a:pt x="22" y="1005"/>
                  </a:lnTo>
                  <a:lnTo>
                    <a:pt x="106" y="1067"/>
                  </a:lnTo>
                  <a:lnTo>
                    <a:pt x="189" y="1047"/>
                  </a:lnTo>
                  <a:lnTo>
                    <a:pt x="294" y="1005"/>
                  </a:lnTo>
                  <a:lnTo>
                    <a:pt x="419" y="1151"/>
                  </a:lnTo>
                  <a:lnTo>
                    <a:pt x="566" y="1277"/>
                  </a:lnTo>
                  <a:lnTo>
                    <a:pt x="733" y="1360"/>
                  </a:lnTo>
                  <a:lnTo>
                    <a:pt x="754" y="1486"/>
                  </a:lnTo>
                  <a:lnTo>
                    <a:pt x="901" y="1549"/>
                  </a:lnTo>
                  <a:lnTo>
                    <a:pt x="901" y="1674"/>
                  </a:lnTo>
                  <a:lnTo>
                    <a:pt x="754" y="1779"/>
                  </a:lnTo>
                  <a:lnTo>
                    <a:pt x="754" y="1904"/>
                  </a:lnTo>
                  <a:lnTo>
                    <a:pt x="650" y="1946"/>
                  </a:lnTo>
                  <a:lnTo>
                    <a:pt x="650" y="2114"/>
                  </a:lnTo>
                  <a:lnTo>
                    <a:pt x="754" y="2302"/>
                  </a:lnTo>
                  <a:lnTo>
                    <a:pt x="859" y="2679"/>
                  </a:lnTo>
                  <a:lnTo>
                    <a:pt x="880" y="2846"/>
                  </a:lnTo>
                  <a:lnTo>
                    <a:pt x="1089" y="3034"/>
                  </a:lnTo>
                  <a:lnTo>
                    <a:pt x="1298" y="3097"/>
                  </a:lnTo>
                  <a:lnTo>
                    <a:pt x="1507" y="3160"/>
                  </a:lnTo>
                  <a:lnTo>
                    <a:pt x="1570" y="3327"/>
                  </a:lnTo>
                  <a:lnTo>
                    <a:pt x="1759" y="3348"/>
                  </a:lnTo>
                  <a:lnTo>
                    <a:pt x="1884" y="3306"/>
                  </a:lnTo>
                  <a:lnTo>
                    <a:pt x="2031" y="3348"/>
                  </a:lnTo>
                  <a:lnTo>
                    <a:pt x="2031" y="3474"/>
                  </a:lnTo>
                  <a:lnTo>
                    <a:pt x="2093" y="3432"/>
                  </a:lnTo>
                  <a:lnTo>
                    <a:pt x="2240" y="3139"/>
                  </a:lnTo>
                  <a:lnTo>
                    <a:pt x="2428" y="2992"/>
                  </a:lnTo>
                  <a:lnTo>
                    <a:pt x="2554" y="2992"/>
                  </a:lnTo>
                  <a:lnTo>
                    <a:pt x="2637" y="2846"/>
                  </a:lnTo>
                  <a:lnTo>
                    <a:pt x="2763" y="2846"/>
                  </a:lnTo>
                  <a:lnTo>
                    <a:pt x="3077" y="3055"/>
                  </a:lnTo>
                  <a:lnTo>
                    <a:pt x="3244" y="2951"/>
                  </a:lnTo>
                  <a:lnTo>
                    <a:pt x="3391" y="3034"/>
                  </a:lnTo>
                  <a:lnTo>
                    <a:pt x="3453" y="3202"/>
                  </a:lnTo>
                  <a:lnTo>
                    <a:pt x="3600" y="3202"/>
                  </a:lnTo>
                  <a:lnTo>
                    <a:pt x="3851" y="3327"/>
                  </a:lnTo>
                  <a:lnTo>
                    <a:pt x="3997" y="3139"/>
                  </a:lnTo>
                  <a:lnTo>
                    <a:pt x="4102" y="3202"/>
                  </a:lnTo>
                  <a:lnTo>
                    <a:pt x="4123" y="3264"/>
                  </a:lnTo>
                  <a:lnTo>
                    <a:pt x="4207" y="3139"/>
                  </a:lnTo>
                  <a:lnTo>
                    <a:pt x="4165" y="2930"/>
                  </a:lnTo>
                  <a:lnTo>
                    <a:pt x="4102" y="2679"/>
                  </a:lnTo>
                  <a:lnTo>
                    <a:pt x="3955" y="2637"/>
                  </a:lnTo>
                  <a:lnTo>
                    <a:pt x="3851" y="2386"/>
                  </a:lnTo>
                  <a:lnTo>
                    <a:pt x="3851" y="2114"/>
                  </a:lnTo>
                  <a:lnTo>
                    <a:pt x="3767" y="1967"/>
                  </a:lnTo>
                  <a:lnTo>
                    <a:pt x="3579" y="1863"/>
                  </a:lnTo>
                  <a:lnTo>
                    <a:pt x="3432" y="1695"/>
                  </a:lnTo>
                  <a:lnTo>
                    <a:pt x="3328" y="1423"/>
                  </a:lnTo>
                  <a:lnTo>
                    <a:pt x="3139" y="1319"/>
                  </a:lnTo>
                  <a:lnTo>
                    <a:pt x="2909" y="1235"/>
                  </a:lnTo>
                  <a:lnTo>
                    <a:pt x="2867" y="1109"/>
                  </a:lnTo>
                  <a:lnTo>
                    <a:pt x="2763" y="1067"/>
                  </a:lnTo>
                  <a:lnTo>
                    <a:pt x="2554" y="1067"/>
                  </a:lnTo>
                  <a:lnTo>
                    <a:pt x="2323" y="1047"/>
                  </a:lnTo>
                  <a:lnTo>
                    <a:pt x="2240" y="963"/>
                  </a:lnTo>
                  <a:lnTo>
                    <a:pt x="2177" y="900"/>
                  </a:lnTo>
                  <a:lnTo>
                    <a:pt x="2135" y="733"/>
                  </a:lnTo>
                  <a:lnTo>
                    <a:pt x="2010" y="649"/>
                  </a:lnTo>
                  <a:lnTo>
                    <a:pt x="1759" y="272"/>
                  </a:lnTo>
                  <a:lnTo>
                    <a:pt x="1675" y="84"/>
                  </a:lnTo>
                  <a:lnTo>
                    <a:pt x="1591"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1" name="Google Shape;1041;p33"/>
            <p:cNvSpPr/>
            <p:nvPr/>
          </p:nvSpPr>
          <p:spPr>
            <a:xfrm>
              <a:off x="4697400" y="2660025"/>
              <a:ext cx="105175" cy="86850"/>
            </a:xfrm>
            <a:custGeom>
              <a:rect b="b" l="l" r="r" t="t"/>
              <a:pathLst>
                <a:path extrusionOk="0" h="3474" w="4207">
                  <a:moveTo>
                    <a:pt x="1507" y="0"/>
                  </a:moveTo>
                  <a:lnTo>
                    <a:pt x="1466" y="63"/>
                  </a:lnTo>
                  <a:lnTo>
                    <a:pt x="1403" y="105"/>
                  </a:lnTo>
                  <a:lnTo>
                    <a:pt x="1298" y="105"/>
                  </a:lnTo>
                  <a:lnTo>
                    <a:pt x="1256" y="126"/>
                  </a:lnTo>
                  <a:lnTo>
                    <a:pt x="1152" y="63"/>
                  </a:lnTo>
                  <a:lnTo>
                    <a:pt x="1068" y="63"/>
                  </a:lnTo>
                  <a:lnTo>
                    <a:pt x="1026" y="105"/>
                  </a:lnTo>
                  <a:lnTo>
                    <a:pt x="880" y="293"/>
                  </a:lnTo>
                  <a:lnTo>
                    <a:pt x="629" y="398"/>
                  </a:lnTo>
                  <a:lnTo>
                    <a:pt x="231" y="503"/>
                  </a:lnTo>
                  <a:lnTo>
                    <a:pt x="252" y="586"/>
                  </a:lnTo>
                  <a:lnTo>
                    <a:pt x="1" y="754"/>
                  </a:lnTo>
                  <a:lnTo>
                    <a:pt x="22" y="1005"/>
                  </a:lnTo>
                  <a:lnTo>
                    <a:pt x="106" y="1067"/>
                  </a:lnTo>
                  <a:lnTo>
                    <a:pt x="189" y="1047"/>
                  </a:lnTo>
                  <a:lnTo>
                    <a:pt x="294" y="1005"/>
                  </a:lnTo>
                  <a:lnTo>
                    <a:pt x="419" y="1151"/>
                  </a:lnTo>
                  <a:lnTo>
                    <a:pt x="566" y="1277"/>
                  </a:lnTo>
                  <a:lnTo>
                    <a:pt x="733" y="1360"/>
                  </a:lnTo>
                  <a:lnTo>
                    <a:pt x="754" y="1486"/>
                  </a:lnTo>
                  <a:lnTo>
                    <a:pt x="901" y="1549"/>
                  </a:lnTo>
                  <a:lnTo>
                    <a:pt x="901" y="1674"/>
                  </a:lnTo>
                  <a:lnTo>
                    <a:pt x="754" y="1779"/>
                  </a:lnTo>
                  <a:lnTo>
                    <a:pt x="754" y="1904"/>
                  </a:lnTo>
                  <a:lnTo>
                    <a:pt x="650" y="1946"/>
                  </a:lnTo>
                  <a:lnTo>
                    <a:pt x="650" y="2114"/>
                  </a:lnTo>
                  <a:lnTo>
                    <a:pt x="754" y="2302"/>
                  </a:lnTo>
                  <a:lnTo>
                    <a:pt x="859" y="2679"/>
                  </a:lnTo>
                  <a:lnTo>
                    <a:pt x="880" y="2846"/>
                  </a:lnTo>
                  <a:lnTo>
                    <a:pt x="1089" y="3034"/>
                  </a:lnTo>
                  <a:lnTo>
                    <a:pt x="1298" y="3097"/>
                  </a:lnTo>
                  <a:lnTo>
                    <a:pt x="1507" y="3160"/>
                  </a:lnTo>
                  <a:lnTo>
                    <a:pt x="1570" y="3327"/>
                  </a:lnTo>
                  <a:lnTo>
                    <a:pt x="1759" y="3348"/>
                  </a:lnTo>
                  <a:lnTo>
                    <a:pt x="1884" y="3306"/>
                  </a:lnTo>
                  <a:lnTo>
                    <a:pt x="2031" y="3348"/>
                  </a:lnTo>
                  <a:lnTo>
                    <a:pt x="2031" y="3474"/>
                  </a:lnTo>
                  <a:lnTo>
                    <a:pt x="2093" y="3432"/>
                  </a:lnTo>
                  <a:lnTo>
                    <a:pt x="2240" y="3139"/>
                  </a:lnTo>
                  <a:lnTo>
                    <a:pt x="2428" y="2992"/>
                  </a:lnTo>
                  <a:lnTo>
                    <a:pt x="2554" y="2992"/>
                  </a:lnTo>
                  <a:lnTo>
                    <a:pt x="2637" y="2846"/>
                  </a:lnTo>
                  <a:lnTo>
                    <a:pt x="2763" y="2846"/>
                  </a:lnTo>
                  <a:lnTo>
                    <a:pt x="3077" y="3055"/>
                  </a:lnTo>
                  <a:lnTo>
                    <a:pt x="3244" y="2951"/>
                  </a:lnTo>
                  <a:lnTo>
                    <a:pt x="3391" y="3034"/>
                  </a:lnTo>
                  <a:lnTo>
                    <a:pt x="3453" y="3202"/>
                  </a:lnTo>
                  <a:lnTo>
                    <a:pt x="3600" y="3202"/>
                  </a:lnTo>
                  <a:lnTo>
                    <a:pt x="3851" y="3327"/>
                  </a:lnTo>
                  <a:lnTo>
                    <a:pt x="3997" y="3139"/>
                  </a:lnTo>
                  <a:lnTo>
                    <a:pt x="4102" y="3202"/>
                  </a:lnTo>
                  <a:lnTo>
                    <a:pt x="4123" y="3264"/>
                  </a:lnTo>
                  <a:lnTo>
                    <a:pt x="4207" y="3139"/>
                  </a:lnTo>
                  <a:lnTo>
                    <a:pt x="4165" y="2930"/>
                  </a:lnTo>
                  <a:lnTo>
                    <a:pt x="4102" y="2679"/>
                  </a:lnTo>
                  <a:lnTo>
                    <a:pt x="3955" y="2637"/>
                  </a:lnTo>
                  <a:lnTo>
                    <a:pt x="3851" y="2386"/>
                  </a:lnTo>
                  <a:lnTo>
                    <a:pt x="3851" y="2114"/>
                  </a:lnTo>
                  <a:lnTo>
                    <a:pt x="3767" y="1967"/>
                  </a:lnTo>
                  <a:lnTo>
                    <a:pt x="3579" y="1863"/>
                  </a:lnTo>
                  <a:lnTo>
                    <a:pt x="3432" y="1695"/>
                  </a:lnTo>
                  <a:lnTo>
                    <a:pt x="3328" y="1423"/>
                  </a:lnTo>
                  <a:lnTo>
                    <a:pt x="3139" y="1319"/>
                  </a:lnTo>
                  <a:lnTo>
                    <a:pt x="2909" y="1235"/>
                  </a:lnTo>
                  <a:lnTo>
                    <a:pt x="2867" y="1109"/>
                  </a:lnTo>
                  <a:lnTo>
                    <a:pt x="2763" y="1067"/>
                  </a:lnTo>
                  <a:lnTo>
                    <a:pt x="2554" y="1067"/>
                  </a:lnTo>
                  <a:lnTo>
                    <a:pt x="2323" y="1047"/>
                  </a:lnTo>
                  <a:lnTo>
                    <a:pt x="2240" y="963"/>
                  </a:lnTo>
                  <a:lnTo>
                    <a:pt x="2177" y="900"/>
                  </a:lnTo>
                  <a:lnTo>
                    <a:pt x="2135" y="733"/>
                  </a:lnTo>
                  <a:lnTo>
                    <a:pt x="2010" y="649"/>
                  </a:lnTo>
                  <a:lnTo>
                    <a:pt x="1759" y="272"/>
                  </a:lnTo>
                  <a:lnTo>
                    <a:pt x="1675" y="84"/>
                  </a:lnTo>
                  <a:lnTo>
                    <a:pt x="1591"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2" name="Google Shape;1042;p33"/>
            <p:cNvSpPr/>
            <p:nvPr/>
          </p:nvSpPr>
          <p:spPr>
            <a:xfrm>
              <a:off x="4252775" y="2586800"/>
              <a:ext cx="70650" cy="19900"/>
            </a:xfrm>
            <a:custGeom>
              <a:rect b="b" l="l" r="r" t="t"/>
              <a:pathLst>
                <a:path extrusionOk="0" h="796" w="2826">
                  <a:moveTo>
                    <a:pt x="2240" y="0"/>
                  </a:moveTo>
                  <a:cubicBezTo>
                    <a:pt x="2240" y="0"/>
                    <a:pt x="1717" y="230"/>
                    <a:pt x="1612" y="230"/>
                  </a:cubicBezTo>
                  <a:cubicBezTo>
                    <a:pt x="1507" y="230"/>
                    <a:pt x="1382" y="105"/>
                    <a:pt x="1382" y="105"/>
                  </a:cubicBezTo>
                  <a:lnTo>
                    <a:pt x="733" y="126"/>
                  </a:lnTo>
                  <a:lnTo>
                    <a:pt x="754" y="293"/>
                  </a:lnTo>
                  <a:cubicBezTo>
                    <a:pt x="775" y="419"/>
                    <a:pt x="231" y="419"/>
                    <a:pt x="22" y="419"/>
                  </a:cubicBezTo>
                  <a:lnTo>
                    <a:pt x="22" y="439"/>
                  </a:lnTo>
                  <a:lnTo>
                    <a:pt x="1" y="481"/>
                  </a:lnTo>
                  <a:lnTo>
                    <a:pt x="85" y="481"/>
                  </a:lnTo>
                  <a:lnTo>
                    <a:pt x="105" y="586"/>
                  </a:lnTo>
                  <a:lnTo>
                    <a:pt x="189" y="586"/>
                  </a:lnTo>
                  <a:lnTo>
                    <a:pt x="231" y="502"/>
                  </a:lnTo>
                  <a:lnTo>
                    <a:pt x="398" y="544"/>
                  </a:lnTo>
                  <a:lnTo>
                    <a:pt x="461" y="544"/>
                  </a:lnTo>
                  <a:lnTo>
                    <a:pt x="545" y="460"/>
                  </a:lnTo>
                  <a:lnTo>
                    <a:pt x="649" y="502"/>
                  </a:lnTo>
                  <a:lnTo>
                    <a:pt x="880" y="711"/>
                  </a:lnTo>
                  <a:lnTo>
                    <a:pt x="984" y="732"/>
                  </a:lnTo>
                  <a:lnTo>
                    <a:pt x="1173" y="691"/>
                  </a:lnTo>
                  <a:lnTo>
                    <a:pt x="1424" y="628"/>
                  </a:lnTo>
                  <a:lnTo>
                    <a:pt x="1507" y="649"/>
                  </a:lnTo>
                  <a:lnTo>
                    <a:pt x="1821" y="649"/>
                  </a:lnTo>
                  <a:lnTo>
                    <a:pt x="1863" y="691"/>
                  </a:lnTo>
                  <a:lnTo>
                    <a:pt x="1863" y="586"/>
                  </a:lnTo>
                  <a:lnTo>
                    <a:pt x="2072" y="502"/>
                  </a:lnTo>
                  <a:lnTo>
                    <a:pt x="2386" y="691"/>
                  </a:lnTo>
                  <a:lnTo>
                    <a:pt x="2595" y="691"/>
                  </a:lnTo>
                  <a:lnTo>
                    <a:pt x="2805" y="795"/>
                  </a:lnTo>
                  <a:lnTo>
                    <a:pt x="2826" y="586"/>
                  </a:lnTo>
                  <a:lnTo>
                    <a:pt x="2742" y="481"/>
                  </a:lnTo>
                  <a:lnTo>
                    <a:pt x="2595" y="377"/>
                  </a:lnTo>
                  <a:lnTo>
                    <a:pt x="2637" y="188"/>
                  </a:lnTo>
                  <a:cubicBezTo>
                    <a:pt x="2628" y="188"/>
                    <a:pt x="2594" y="197"/>
                    <a:pt x="2555" y="197"/>
                  </a:cubicBezTo>
                  <a:cubicBezTo>
                    <a:pt x="2507" y="197"/>
                    <a:pt x="2451" y="184"/>
                    <a:pt x="2428" y="126"/>
                  </a:cubicBezTo>
                  <a:cubicBezTo>
                    <a:pt x="2386" y="21"/>
                    <a:pt x="2240" y="0"/>
                    <a:pt x="2240" y="0"/>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3" name="Google Shape;1043;p33"/>
            <p:cNvSpPr/>
            <p:nvPr/>
          </p:nvSpPr>
          <p:spPr>
            <a:xfrm>
              <a:off x="4298825" y="2603000"/>
              <a:ext cx="2625" cy="2650"/>
            </a:xfrm>
            <a:custGeom>
              <a:rect b="b" l="l" r="r" t="t"/>
              <a:pathLst>
                <a:path extrusionOk="0" fill="none" h="106" w="105">
                  <a:moveTo>
                    <a:pt x="105" y="105"/>
                  </a:moveTo>
                  <a:lnTo>
                    <a:pt x="0" y="1"/>
                  </a:lnTo>
                </a:path>
              </a:pathLst>
            </a:custGeom>
            <a:solidFill>
              <a:schemeClr val="accent2"/>
            </a:solidFill>
            <a:ln cap="rnd" cmpd="sng" w="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4" name="Google Shape;1044;p33"/>
            <p:cNvSpPr/>
            <p:nvPr/>
          </p:nvSpPr>
          <p:spPr>
            <a:xfrm>
              <a:off x="4949025" y="2811200"/>
              <a:ext cx="44475" cy="26175"/>
            </a:xfrm>
            <a:custGeom>
              <a:rect b="b" l="l" r="r" t="t"/>
              <a:pathLst>
                <a:path extrusionOk="0" h="1047" w="1779">
                  <a:moveTo>
                    <a:pt x="753" y="0"/>
                  </a:moveTo>
                  <a:lnTo>
                    <a:pt x="586" y="21"/>
                  </a:lnTo>
                  <a:lnTo>
                    <a:pt x="314" y="189"/>
                  </a:lnTo>
                  <a:lnTo>
                    <a:pt x="188" y="440"/>
                  </a:lnTo>
                  <a:lnTo>
                    <a:pt x="63" y="502"/>
                  </a:lnTo>
                  <a:lnTo>
                    <a:pt x="63" y="628"/>
                  </a:lnTo>
                  <a:lnTo>
                    <a:pt x="0" y="733"/>
                  </a:lnTo>
                  <a:lnTo>
                    <a:pt x="105" y="921"/>
                  </a:lnTo>
                  <a:lnTo>
                    <a:pt x="314" y="942"/>
                  </a:lnTo>
                  <a:lnTo>
                    <a:pt x="398" y="879"/>
                  </a:lnTo>
                  <a:lnTo>
                    <a:pt x="691" y="1046"/>
                  </a:lnTo>
                  <a:lnTo>
                    <a:pt x="837" y="1046"/>
                  </a:lnTo>
                  <a:lnTo>
                    <a:pt x="942" y="921"/>
                  </a:lnTo>
                  <a:lnTo>
                    <a:pt x="1067" y="879"/>
                  </a:lnTo>
                  <a:lnTo>
                    <a:pt x="1172" y="942"/>
                  </a:lnTo>
                  <a:lnTo>
                    <a:pt x="1381" y="879"/>
                  </a:lnTo>
                  <a:lnTo>
                    <a:pt x="1549" y="921"/>
                  </a:lnTo>
                  <a:lnTo>
                    <a:pt x="1779" y="837"/>
                  </a:lnTo>
                  <a:lnTo>
                    <a:pt x="1779" y="733"/>
                  </a:lnTo>
                  <a:lnTo>
                    <a:pt x="1779" y="565"/>
                  </a:lnTo>
                  <a:lnTo>
                    <a:pt x="1590" y="502"/>
                  </a:lnTo>
                  <a:lnTo>
                    <a:pt x="1590" y="398"/>
                  </a:lnTo>
                  <a:lnTo>
                    <a:pt x="1632" y="230"/>
                  </a:lnTo>
                  <a:lnTo>
                    <a:pt x="1590" y="230"/>
                  </a:lnTo>
                  <a:lnTo>
                    <a:pt x="1528" y="126"/>
                  </a:lnTo>
                  <a:lnTo>
                    <a:pt x="1360" y="105"/>
                  </a:lnTo>
                  <a:lnTo>
                    <a:pt x="1214" y="189"/>
                  </a:lnTo>
                  <a:lnTo>
                    <a:pt x="1109" y="126"/>
                  </a:lnTo>
                  <a:lnTo>
                    <a:pt x="837" y="105"/>
                  </a:lnTo>
                  <a:lnTo>
                    <a:pt x="753"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5" name="Google Shape;1045;p33"/>
            <p:cNvSpPr/>
            <p:nvPr/>
          </p:nvSpPr>
          <p:spPr>
            <a:xfrm>
              <a:off x="3967175" y="2589925"/>
              <a:ext cx="35075" cy="29850"/>
            </a:xfrm>
            <a:custGeom>
              <a:rect b="b" l="l" r="r" t="t"/>
              <a:pathLst>
                <a:path extrusionOk="0" h="1194" w="1403">
                  <a:moveTo>
                    <a:pt x="900" y="1"/>
                  </a:moveTo>
                  <a:lnTo>
                    <a:pt x="754" y="42"/>
                  </a:lnTo>
                  <a:lnTo>
                    <a:pt x="628" y="42"/>
                  </a:lnTo>
                  <a:lnTo>
                    <a:pt x="419" y="84"/>
                  </a:lnTo>
                  <a:lnTo>
                    <a:pt x="314" y="168"/>
                  </a:lnTo>
                  <a:lnTo>
                    <a:pt x="210" y="189"/>
                  </a:lnTo>
                  <a:lnTo>
                    <a:pt x="42" y="273"/>
                  </a:lnTo>
                  <a:lnTo>
                    <a:pt x="63" y="356"/>
                  </a:lnTo>
                  <a:lnTo>
                    <a:pt x="21" y="398"/>
                  </a:lnTo>
                  <a:lnTo>
                    <a:pt x="21" y="377"/>
                  </a:lnTo>
                  <a:lnTo>
                    <a:pt x="1" y="586"/>
                  </a:lnTo>
                  <a:lnTo>
                    <a:pt x="21" y="796"/>
                  </a:lnTo>
                  <a:lnTo>
                    <a:pt x="126" y="942"/>
                  </a:lnTo>
                  <a:lnTo>
                    <a:pt x="168" y="1089"/>
                  </a:lnTo>
                  <a:lnTo>
                    <a:pt x="314" y="1193"/>
                  </a:lnTo>
                  <a:lnTo>
                    <a:pt x="314" y="1151"/>
                  </a:lnTo>
                  <a:lnTo>
                    <a:pt x="524" y="1026"/>
                  </a:lnTo>
                  <a:lnTo>
                    <a:pt x="691" y="984"/>
                  </a:lnTo>
                  <a:lnTo>
                    <a:pt x="691" y="921"/>
                  </a:lnTo>
                  <a:lnTo>
                    <a:pt x="837" y="838"/>
                  </a:lnTo>
                  <a:lnTo>
                    <a:pt x="1110" y="879"/>
                  </a:lnTo>
                  <a:lnTo>
                    <a:pt x="1256" y="796"/>
                  </a:lnTo>
                  <a:lnTo>
                    <a:pt x="1361" y="775"/>
                  </a:lnTo>
                  <a:lnTo>
                    <a:pt x="1402" y="712"/>
                  </a:lnTo>
                  <a:lnTo>
                    <a:pt x="1402" y="607"/>
                  </a:lnTo>
                  <a:lnTo>
                    <a:pt x="1382" y="461"/>
                  </a:lnTo>
                  <a:lnTo>
                    <a:pt x="1214" y="189"/>
                  </a:lnTo>
                  <a:lnTo>
                    <a:pt x="984" y="1"/>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6" name="Google Shape;1046;p33"/>
            <p:cNvSpPr/>
            <p:nvPr/>
          </p:nvSpPr>
          <p:spPr>
            <a:xfrm>
              <a:off x="3938400" y="2522975"/>
              <a:ext cx="58625" cy="76925"/>
            </a:xfrm>
            <a:custGeom>
              <a:rect b="b" l="l" r="r" t="t"/>
              <a:pathLst>
                <a:path extrusionOk="0" h="3077" w="2345">
                  <a:moveTo>
                    <a:pt x="461" y="0"/>
                  </a:moveTo>
                  <a:lnTo>
                    <a:pt x="336" y="105"/>
                  </a:lnTo>
                  <a:lnTo>
                    <a:pt x="315" y="147"/>
                  </a:lnTo>
                  <a:lnTo>
                    <a:pt x="210" y="147"/>
                  </a:lnTo>
                  <a:lnTo>
                    <a:pt x="64" y="210"/>
                  </a:lnTo>
                  <a:lnTo>
                    <a:pt x="1" y="272"/>
                  </a:lnTo>
                  <a:lnTo>
                    <a:pt x="22" y="314"/>
                  </a:lnTo>
                  <a:lnTo>
                    <a:pt x="64" y="461"/>
                  </a:lnTo>
                  <a:lnTo>
                    <a:pt x="105" y="628"/>
                  </a:lnTo>
                  <a:lnTo>
                    <a:pt x="168" y="670"/>
                  </a:lnTo>
                  <a:lnTo>
                    <a:pt x="273" y="691"/>
                  </a:lnTo>
                  <a:lnTo>
                    <a:pt x="273" y="754"/>
                  </a:lnTo>
                  <a:lnTo>
                    <a:pt x="231" y="754"/>
                  </a:lnTo>
                  <a:lnTo>
                    <a:pt x="105" y="775"/>
                  </a:lnTo>
                  <a:lnTo>
                    <a:pt x="126" y="879"/>
                  </a:lnTo>
                  <a:lnTo>
                    <a:pt x="147" y="900"/>
                  </a:lnTo>
                  <a:lnTo>
                    <a:pt x="210" y="879"/>
                  </a:lnTo>
                  <a:lnTo>
                    <a:pt x="273" y="879"/>
                  </a:lnTo>
                  <a:lnTo>
                    <a:pt x="252" y="1047"/>
                  </a:lnTo>
                  <a:lnTo>
                    <a:pt x="147" y="1193"/>
                  </a:lnTo>
                  <a:lnTo>
                    <a:pt x="147" y="1277"/>
                  </a:lnTo>
                  <a:lnTo>
                    <a:pt x="315" y="1402"/>
                  </a:lnTo>
                  <a:lnTo>
                    <a:pt x="419" y="1423"/>
                  </a:lnTo>
                  <a:lnTo>
                    <a:pt x="461" y="1486"/>
                  </a:lnTo>
                  <a:lnTo>
                    <a:pt x="440" y="1570"/>
                  </a:lnTo>
                  <a:lnTo>
                    <a:pt x="336" y="1507"/>
                  </a:lnTo>
                  <a:lnTo>
                    <a:pt x="273" y="1528"/>
                  </a:lnTo>
                  <a:lnTo>
                    <a:pt x="273" y="1674"/>
                  </a:lnTo>
                  <a:lnTo>
                    <a:pt x="419" y="1821"/>
                  </a:lnTo>
                  <a:lnTo>
                    <a:pt x="356" y="1842"/>
                  </a:lnTo>
                  <a:lnTo>
                    <a:pt x="482" y="1988"/>
                  </a:lnTo>
                  <a:lnTo>
                    <a:pt x="482" y="2051"/>
                  </a:lnTo>
                  <a:lnTo>
                    <a:pt x="545" y="2135"/>
                  </a:lnTo>
                  <a:lnTo>
                    <a:pt x="670" y="2135"/>
                  </a:lnTo>
                  <a:lnTo>
                    <a:pt x="754" y="2218"/>
                  </a:lnTo>
                  <a:lnTo>
                    <a:pt x="900" y="2239"/>
                  </a:lnTo>
                  <a:lnTo>
                    <a:pt x="900" y="2365"/>
                  </a:lnTo>
                  <a:lnTo>
                    <a:pt x="838" y="2448"/>
                  </a:lnTo>
                  <a:lnTo>
                    <a:pt x="796" y="2511"/>
                  </a:lnTo>
                  <a:lnTo>
                    <a:pt x="859" y="2532"/>
                  </a:lnTo>
                  <a:lnTo>
                    <a:pt x="942" y="2658"/>
                  </a:lnTo>
                  <a:lnTo>
                    <a:pt x="984" y="2658"/>
                  </a:lnTo>
                  <a:lnTo>
                    <a:pt x="1089" y="2741"/>
                  </a:lnTo>
                  <a:lnTo>
                    <a:pt x="1152" y="2846"/>
                  </a:lnTo>
                  <a:lnTo>
                    <a:pt x="1152" y="2992"/>
                  </a:lnTo>
                  <a:lnTo>
                    <a:pt x="1172" y="3076"/>
                  </a:lnTo>
                  <a:lnTo>
                    <a:pt x="1214" y="3034"/>
                  </a:lnTo>
                  <a:lnTo>
                    <a:pt x="1193" y="2951"/>
                  </a:lnTo>
                  <a:lnTo>
                    <a:pt x="1361" y="2867"/>
                  </a:lnTo>
                  <a:lnTo>
                    <a:pt x="1465" y="2846"/>
                  </a:lnTo>
                  <a:lnTo>
                    <a:pt x="1570" y="2762"/>
                  </a:lnTo>
                  <a:lnTo>
                    <a:pt x="1779" y="2720"/>
                  </a:lnTo>
                  <a:lnTo>
                    <a:pt x="1905" y="2720"/>
                  </a:lnTo>
                  <a:lnTo>
                    <a:pt x="2051" y="2679"/>
                  </a:lnTo>
                  <a:lnTo>
                    <a:pt x="2135" y="2679"/>
                  </a:lnTo>
                  <a:lnTo>
                    <a:pt x="2198" y="2574"/>
                  </a:lnTo>
                  <a:lnTo>
                    <a:pt x="2114" y="2469"/>
                  </a:lnTo>
                  <a:lnTo>
                    <a:pt x="2093" y="2365"/>
                  </a:lnTo>
                  <a:lnTo>
                    <a:pt x="2302" y="2197"/>
                  </a:lnTo>
                  <a:lnTo>
                    <a:pt x="2344" y="2051"/>
                  </a:lnTo>
                  <a:lnTo>
                    <a:pt x="2261" y="1925"/>
                  </a:lnTo>
                  <a:lnTo>
                    <a:pt x="2093" y="1737"/>
                  </a:lnTo>
                  <a:lnTo>
                    <a:pt x="2030" y="1507"/>
                  </a:lnTo>
                  <a:lnTo>
                    <a:pt x="2114" y="1423"/>
                  </a:lnTo>
                  <a:lnTo>
                    <a:pt x="2093" y="1319"/>
                  </a:lnTo>
                  <a:lnTo>
                    <a:pt x="2051" y="1193"/>
                  </a:lnTo>
                  <a:lnTo>
                    <a:pt x="2030" y="1109"/>
                  </a:lnTo>
                  <a:lnTo>
                    <a:pt x="2135" y="984"/>
                  </a:lnTo>
                  <a:lnTo>
                    <a:pt x="1926" y="963"/>
                  </a:lnTo>
                  <a:lnTo>
                    <a:pt x="1842" y="1088"/>
                  </a:lnTo>
                  <a:lnTo>
                    <a:pt x="1737" y="1005"/>
                  </a:lnTo>
                  <a:lnTo>
                    <a:pt x="1633" y="1047"/>
                  </a:lnTo>
                  <a:lnTo>
                    <a:pt x="1591" y="963"/>
                  </a:lnTo>
                  <a:lnTo>
                    <a:pt x="1382" y="879"/>
                  </a:lnTo>
                  <a:lnTo>
                    <a:pt x="1361" y="837"/>
                  </a:lnTo>
                  <a:lnTo>
                    <a:pt x="1424" y="691"/>
                  </a:lnTo>
                  <a:lnTo>
                    <a:pt x="1277" y="565"/>
                  </a:lnTo>
                  <a:lnTo>
                    <a:pt x="1110" y="482"/>
                  </a:lnTo>
                  <a:lnTo>
                    <a:pt x="1089" y="377"/>
                  </a:lnTo>
                  <a:lnTo>
                    <a:pt x="900" y="168"/>
                  </a:lnTo>
                  <a:lnTo>
                    <a:pt x="880" y="105"/>
                  </a:lnTo>
                  <a:lnTo>
                    <a:pt x="754" y="63"/>
                  </a:lnTo>
                  <a:lnTo>
                    <a:pt x="670" y="42"/>
                  </a:lnTo>
                  <a:lnTo>
                    <a:pt x="566" y="21"/>
                  </a:lnTo>
                  <a:lnTo>
                    <a:pt x="461" y="0"/>
                  </a:ln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47" name="Google Shape;1047;p33"/>
          <p:cNvSpPr txBox="1"/>
          <p:nvPr/>
        </p:nvSpPr>
        <p:spPr>
          <a:xfrm>
            <a:off x="713213" y="1295050"/>
            <a:ext cx="2320800" cy="475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2400">
                <a:solidFill>
                  <a:schemeClr val="dk1"/>
                </a:solidFill>
                <a:latin typeface="Carter One"/>
                <a:ea typeface="Carter One"/>
                <a:cs typeface="Carter One"/>
                <a:sym typeface="Carter One"/>
              </a:rPr>
              <a:t>Our hotels</a:t>
            </a:r>
            <a:endParaRPr sz="2400">
              <a:solidFill>
                <a:schemeClr val="dk1"/>
              </a:solidFill>
              <a:latin typeface="Carter One"/>
              <a:ea typeface="Carter One"/>
              <a:cs typeface="Carter One"/>
              <a:sym typeface="Carter One"/>
            </a:endParaRPr>
          </a:p>
        </p:txBody>
      </p:sp>
      <p:sp>
        <p:nvSpPr>
          <p:cNvPr id="1048" name="Google Shape;1048;p33"/>
          <p:cNvSpPr/>
          <p:nvPr/>
        </p:nvSpPr>
        <p:spPr>
          <a:xfrm>
            <a:off x="2747450" y="2995675"/>
            <a:ext cx="165300" cy="1653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049" name="Google Shape;1049;p33"/>
          <p:cNvCxnSpPr>
            <a:stCxn id="1048" idx="0"/>
            <a:endCxn id="1050" idx="1"/>
          </p:cNvCxnSpPr>
          <p:nvPr/>
        </p:nvCxnSpPr>
        <p:spPr>
          <a:xfrm rot="-5400000">
            <a:off x="4113800" y="775975"/>
            <a:ext cx="936000" cy="3503400"/>
          </a:xfrm>
          <a:prstGeom prst="bentConnector2">
            <a:avLst/>
          </a:prstGeom>
          <a:noFill/>
          <a:ln cap="flat" cmpd="sng" w="28575">
            <a:solidFill>
              <a:schemeClr val="dk1"/>
            </a:solidFill>
            <a:prstDash val="solid"/>
            <a:round/>
            <a:headEnd len="med" w="med" type="none"/>
            <a:tailEnd len="med" w="med" type="none"/>
          </a:ln>
        </p:spPr>
      </p:cxnSp>
      <p:sp>
        <p:nvSpPr>
          <p:cNvPr id="1051" name="Google Shape;1051;p33"/>
          <p:cNvSpPr/>
          <p:nvPr/>
        </p:nvSpPr>
        <p:spPr>
          <a:xfrm>
            <a:off x="2954075" y="2909100"/>
            <a:ext cx="165300" cy="1653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052" name="Google Shape;1052;p33"/>
          <p:cNvCxnSpPr>
            <a:stCxn id="1053" idx="1"/>
            <a:endCxn id="1051" idx="4"/>
          </p:cNvCxnSpPr>
          <p:nvPr/>
        </p:nvCxnSpPr>
        <p:spPr>
          <a:xfrm rot="10800000">
            <a:off x="3036750" y="3074400"/>
            <a:ext cx="3296700" cy="586200"/>
          </a:xfrm>
          <a:prstGeom prst="bentConnector2">
            <a:avLst/>
          </a:prstGeom>
          <a:noFill/>
          <a:ln cap="flat" cmpd="sng" w="28575">
            <a:solidFill>
              <a:schemeClr val="dk1"/>
            </a:solidFill>
            <a:prstDash val="solid"/>
            <a:round/>
            <a:headEnd len="med" w="med" type="none"/>
            <a:tailEnd len="med" w="med" type="none"/>
          </a:ln>
        </p:spPr>
      </p:cxnSp>
      <p:grpSp>
        <p:nvGrpSpPr>
          <p:cNvPr id="1054" name="Google Shape;1054;p33"/>
          <p:cNvGrpSpPr/>
          <p:nvPr/>
        </p:nvGrpSpPr>
        <p:grpSpPr>
          <a:xfrm>
            <a:off x="6195627" y="3412400"/>
            <a:ext cx="2227819" cy="945200"/>
            <a:chOff x="6195627" y="3412400"/>
            <a:chExt cx="2227819" cy="945200"/>
          </a:xfrm>
        </p:grpSpPr>
        <p:sp>
          <p:nvSpPr>
            <p:cNvPr id="1055" name="Google Shape;1055;p33"/>
            <p:cNvSpPr/>
            <p:nvPr/>
          </p:nvSpPr>
          <p:spPr>
            <a:xfrm>
              <a:off x="6195627" y="3412400"/>
              <a:ext cx="2227819" cy="496400"/>
            </a:xfrm>
            <a:custGeom>
              <a:rect b="b" l="l" r="r" t="t"/>
              <a:pathLst>
                <a:path extrusionOk="0" h="19856" w="43133">
                  <a:moveTo>
                    <a:pt x="2738" y="0"/>
                  </a:moveTo>
                  <a:lnTo>
                    <a:pt x="0" y="19856"/>
                  </a:lnTo>
                  <a:lnTo>
                    <a:pt x="43133" y="17117"/>
                  </a:lnTo>
                  <a:lnTo>
                    <a:pt x="42449" y="0"/>
                  </a:lnTo>
                  <a:close/>
                </a:path>
              </a:pathLst>
            </a:custGeom>
            <a:solidFill>
              <a:schemeClr val="accent1"/>
            </a:solidFill>
            <a:ln>
              <a:noFill/>
            </a:ln>
          </p:spPr>
        </p:sp>
        <p:sp>
          <p:nvSpPr>
            <p:cNvPr id="1053" name="Google Shape;1053;p33"/>
            <p:cNvSpPr txBox="1"/>
            <p:nvPr/>
          </p:nvSpPr>
          <p:spPr>
            <a:xfrm>
              <a:off x="6333450" y="3494700"/>
              <a:ext cx="1952100" cy="33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Rome</a:t>
              </a:r>
              <a:endParaRPr b="1" sz="1800">
                <a:solidFill>
                  <a:schemeClr val="dk1"/>
                </a:solidFill>
                <a:latin typeface="Livvic"/>
                <a:ea typeface="Livvic"/>
                <a:cs typeface="Livvic"/>
                <a:sym typeface="Livvic"/>
              </a:endParaRPr>
            </a:p>
          </p:txBody>
        </p:sp>
        <p:sp>
          <p:nvSpPr>
            <p:cNvPr id="1056" name="Google Shape;1056;p33"/>
            <p:cNvSpPr txBox="1"/>
            <p:nvPr/>
          </p:nvSpPr>
          <p:spPr>
            <a:xfrm>
              <a:off x="6333474" y="3874600"/>
              <a:ext cx="1952100" cy="483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Mercury is a very small planet</a:t>
              </a:r>
              <a:endParaRPr>
                <a:solidFill>
                  <a:schemeClr val="dk1"/>
                </a:solidFill>
                <a:latin typeface="Livvic"/>
                <a:ea typeface="Livvic"/>
                <a:cs typeface="Livvic"/>
                <a:sym typeface="Livvic"/>
              </a:endParaRPr>
            </a:p>
          </p:txBody>
        </p:sp>
      </p:grpSp>
      <p:grpSp>
        <p:nvGrpSpPr>
          <p:cNvPr id="1057" name="Google Shape;1057;p33"/>
          <p:cNvGrpSpPr/>
          <p:nvPr/>
        </p:nvGrpSpPr>
        <p:grpSpPr>
          <a:xfrm>
            <a:off x="6195627" y="1790843"/>
            <a:ext cx="2227819" cy="965857"/>
            <a:chOff x="6195627" y="1790843"/>
            <a:chExt cx="2227819" cy="965857"/>
          </a:xfrm>
        </p:grpSpPr>
        <p:sp>
          <p:nvSpPr>
            <p:cNvPr id="1058" name="Google Shape;1058;p33"/>
            <p:cNvSpPr/>
            <p:nvPr/>
          </p:nvSpPr>
          <p:spPr>
            <a:xfrm rot="10800000">
              <a:off x="6195627" y="1790843"/>
              <a:ext cx="2227819" cy="496400"/>
            </a:xfrm>
            <a:custGeom>
              <a:rect b="b" l="l" r="r" t="t"/>
              <a:pathLst>
                <a:path extrusionOk="0" h="19856" w="43133">
                  <a:moveTo>
                    <a:pt x="2738" y="0"/>
                  </a:moveTo>
                  <a:lnTo>
                    <a:pt x="0" y="19856"/>
                  </a:lnTo>
                  <a:lnTo>
                    <a:pt x="43133" y="17117"/>
                  </a:lnTo>
                  <a:lnTo>
                    <a:pt x="42449" y="0"/>
                  </a:lnTo>
                  <a:close/>
                </a:path>
              </a:pathLst>
            </a:custGeom>
            <a:solidFill>
              <a:schemeClr val="lt2"/>
            </a:solidFill>
            <a:ln>
              <a:noFill/>
            </a:ln>
          </p:spPr>
        </p:sp>
        <p:sp>
          <p:nvSpPr>
            <p:cNvPr id="1050" name="Google Shape;1050;p33"/>
            <p:cNvSpPr txBox="1"/>
            <p:nvPr/>
          </p:nvSpPr>
          <p:spPr>
            <a:xfrm>
              <a:off x="6333488" y="1893800"/>
              <a:ext cx="1952100" cy="33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Málaga</a:t>
              </a:r>
              <a:endParaRPr b="1" sz="1800">
                <a:solidFill>
                  <a:schemeClr val="dk1"/>
                </a:solidFill>
                <a:latin typeface="Livvic"/>
                <a:ea typeface="Livvic"/>
                <a:cs typeface="Livvic"/>
                <a:sym typeface="Livvic"/>
              </a:endParaRPr>
            </a:p>
          </p:txBody>
        </p:sp>
        <p:sp>
          <p:nvSpPr>
            <p:cNvPr id="1059" name="Google Shape;1059;p33"/>
            <p:cNvSpPr txBox="1"/>
            <p:nvPr/>
          </p:nvSpPr>
          <p:spPr>
            <a:xfrm>
              <a:off x="6333488" y="2273700"/>
              <a:ext cx="1952100" cy="483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Despite being red, Mars is a cold place</a:t>
              </a:r>
              <a:endParaRPr>
                <a:solidFill>
                  <a:schemeClr val="dk1"/>
                </a:solidFill>
                <a:latin typeface="Livvic"/>
                <a:ea typeface="Livvic"/>
                <a:cs typeface="Livvic"/>
                <a:sym typeface="Livvic"/>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6"/>
          <p:cNvSpPr txBox="1"/>
          <p:nvPr>
            <p:ph idx="1" type="body"/>
          </p:nvPr>
        </p:nvSpPr>
        <p:spPr>
          <a:xfrm>
            <a:off x="720000" y="1290400"/>
            <a:ext cx="7717500" cy="3481200"/>
          </a:xfrm>
          <a:prstGeom prst="rect">
            <a:avLst/>
          </a:prstGeom>
        </p:spPr>
        <p:txBody>
          <a:bodyPr anchorCtr="0" anchor="t" bIns="91425" lIns="91425" spcFirstLastPara="1" rIns="91425" wrap="square" tIns="91425">
            <a:noAutofit/>
          </a:bodyPr>
          <a:lstStyle/>
          <a:p>
            <a:pPr indent="-304800" lvl="0" marL="457200" rtl="0" algn="l">
              <a:lnSpc>
                <a:spcPct val="115000"/>
              </a:lnSpc>
              <a:spcBef>
                <a:spcPts val="0"/>
              </a:spcBef>
              <a:spcAft>
                <a:spcPts val="0"/>
              </a:spcAft>
              <a:buClr>
                <a:schemeClr val="dk1"/>
              </a:buClr>
              <a:buSzPts val="1200"/>
              <a:buFont typeface="Livvic"/>
              <a:buChar char="●"/>
            </a:pPr>
            <a:r>
              <a:rPr lang="en"/>
              <a:t>This template contains an assortment of complementary infographic resources for the </a:t>
            </a:r>
            <a:r>
              <a:rPr b="1" lang="en">
                <a:solidFill>
                  <a:schemeClr val="hlink"/>
                </a:solidFill>
                <a:uFill>
                  <a:noFill/>
                </a:uFill>
                <a:hlinkClick r:id="rId3"/>
              </a:rPr>
              <a:t>Hotel Business Plan</a:t>
            </a:r>
            <a:r>
              <a:rPr lang="en"/>
              <a:t> presentation.</a:t>
            </a:r>
            <a:endParaRPr/>
          </a:p>
          <a:p>
            <a:pPr indent="-304800" lvl="0" marL="457200" rtl="0" algn="l">
              <a:lnSpc>
                <a:spcPct val="115000"/>
              </a:lnSpc>
              <a:spcBef>
                <a:spcPts val="1600"/>
              </a:spcBef>
              <a:spcAft>
                <a:spcPts val="0"/>
              </a:spcAft>
              <a:buClr>
                <a:schemeClr val="dk1"/>
              </a:buClr>
              <a:buSzPts val="1200"/>
              <a:buFont typeface="Livvic"/>
              <a:buChar char="●"/>
            </a:pPr>
            <a:r>
              <a:rPr lang="en"/>
              <a:t>These infographics are adapted to the style of the aforementioned presentation, so you can insert them easily and have them completely integrated at once. You just need to do the following:</a:t>
            </a:r>
            <a:endParaRPr/>
          </a:p>
          <a:p>
            <a:pPr indent="-304800" lvl="1" marL="914400" rtl="0" algn="l">
              <a:lnSpc>
                <a:spcPct val="115000"/>
              </a:lnSpc>
              <a:spcBef>
                <a:spcPts val="1600"/>
              </a:spcBef>
              <a:spcAft>
                <a:spcPts val="0"/>
              </a:spcAft>
              <a:buClr>
                <a:schemeClr val="dk1"/>
              </a:buClr>
              <a:buSzPts val="1200"/>
              <a:buFont typeface="Livvic"/>
              <a:buChar char="○"/>
            </a:pPr>
            <a:r>
              <a:rPr lang="en"/>
              <a:t>Select the element that you want to copy</a:t>
            </a:r>
            <a:endParaRPr/>
          </a:p>
          <a:p>
            <a:pPr indent="-304800" lvl="1" marL="914400" rtl="0" algn="l">
              <a:lnSpc>
                <a:spcPct val="115000"/>
              </a:lnSpc>
              <a:spcBef>
                <a:spcPts val="0"/>
              </a:spcBef>
              <a:spcAft>
                <a:spcPts val="0"/>
              </a:spcAft>
              <a:buClr>
                <a:schemeClr val="dk1"/>
              </a:buClr>
              <a:buSzPts val="1200"/>
              <a:buFont typeface="Livvic"/>
              <a:buChar char="○"/>
            </a:pPr>
            <a:r>
              <a:rPr lang="en"/>
              <a:t>Right-click and choose “Copy”</a:t>
            </a:r>
            <a:endParaRPr/>
          </a:p>
          <a:p>
            <a:pPr indent="-304800" lvl="1" marL="914400" rtl="0" algn="l">
              <a:lnSpc>
                <a:spcPct val="115000"/>
              </a:lnSpc>
              <a:spcBef>
                <a:spcPts val="0"/>
              </a:spcBef>
              <a:spcAft>
                <a:spcPts val="0"/>
              </a:spcAft>
              <a:buClr>
                <a:schemeClr val="dk1"/>
              </a:buClr>
              <a:buSzPts val="1200"/>
              <a:buFont typeface="Livvic"/>
              <a:buChar char="○"/>
            </a:pPr>
            <a:r>
              <a:rPr lang="en"/>
              <a:t>Go to the slide where you want the element to appear</a:t>
            </a:r>
            <a:endParaRPr/>
          </a:p>
          <a:p>
            <a:pPr indent="-304800" lvl="1" marL="914400" rtl="0" algn="l">
              <a:lnSpc>
                <a:spcPct val="115000"/>
              </a:lnSpc>
              <a:spcBef>
                <a:spcPts val="0"/>
              </a:spcBef>
              <a:spcAft>
                <a:spcPts val="0"/>
              </a:spcAft>
              <a:buClr>
                <a:schemeClr val="dk1"/>
              </a:buClr>
              <a:buSzPts val="1200"/>
              <a:buFont typeface="Livvic"/>
              <a:buChar char="○"/>
            </a:pPr>
            <a:r>
              <a:rPr lang="en"/>
              <a:t>Right-click and choose “Paste”</a:t>
            </a:r>
            <a:endParaRPr/>
          </a:p>
        </p:txBody>
      </p:sp>
      <p:sp>
        <p:nvSpPr>
          <p:cNvPr id="92" name="Google Shape;92;p16"/>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About </a:t>
            </a:r>
            <a:r>
              <a:rPr lang="en"/>
              <a:t>Hotel Business Plan Infographics</a:t>
            </a:r>
            <a:endParaRPr b="0" sz="3000">
              <a:solidFill>
                <a:schemeClr val="dk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3" name="Shape 1063"/>
        <p:cNvGrpSpPr/>
        <p:nvPr/>
      </p:nvGrpSpPr>
      <p:grpSpPr>
        <a:xfrm>
          <a:off x="0" y="0"/>
          <a:ext cx="0" cy="0"/>
          <a:chOff x="0" y="0"/>
          <a:chExt cx="0" cy="0"/>
        </a:xfrm>
      </p:grpSpPr>
      <p:sp>
        <p:nvSpPr>
          <p:cNvPr id="1064" name="Google Shape;1064;p34"/>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cxnSp>
        <p:nvCxnSpPr>
          <p:cNvPr id="1065" name="Google Shape;1065;p34"/>
          <p:cNvCxnSpPr>
            <a:stCxn id="1066" idx="3"/>
            <a:endCxn id="1067" idx="1"/>
          </p:cNvCxnSpPr>
          <p:nvPr/>
        </p:nvCxnSpPr>
        <p:spPr>
          <a:xfrm>
            <a:off x="2247322" y="1661351"/>
            <a:ext cx="1164300" cy="600"/>
          </a:xfrm>
          <a:prstGeom prst="bentConnector3">
            <a:avLst>
              <a:gd fmla="val 49999" name="adj1"/>
            </a:avLst>
          </a:prstGeom>
          <a:noFill/>
          <a:ln cap="flat" cmpd="sng" w="28575">
            <a:solidFill>
              <a:schemeClr val="dk1"/>
            </a:solidFill>
            <a:prstDash val="solid"/>
            <a:round/>
            <a:headEnd len="med" w="med" type="none"/>
            <a:tailEnd len="med" w="med" type="none"/>
          </a:ln>
        </p:spPr>
      </p:cxnSp>
      <p:cxnSp>
        <p:nvCxnSpPr>
          <p:cNvPr id="1068" name="Google Shape;1068;p34"/>
          <p:cNvCxnSpPr>
            <a:stCxn id="1067" idx="3"/>
            <a:endCxn id="1069" idx="1"/>
          </p:cNvCxnSpPr>
          <p:nvPr/>
        </p:nvCxnSpPr>
        <p:spPr>
          <a:xfrm>
            <a:off x="5732388" y="1661350"/>
            <a:ext cx="1176600" cy="0"/>
          </a:xfrm>
          <a:prstGeom prst="straightConnector1">
            <a:avLst/>
          </a:prstGeom>
          <a:noFill/>
          <a:ln cap="flat" cmpd="sng" w="28575">
            <a:solidFill>
              <a:schemeClr val="dk1"/>
            </a:solidFill>
            <a:prstDash val="solid"/>
            <a:round/>
            <a:headEnd len="med" w="med" type="none"/>
            <a:tailEnd len="med" w="med" type="none"/>
          </a:ln>
        </p:spPr>
      </p:cxnSp>
      <p:cxnSp>
        <p:nvCxnSpPr>
          <p:cNvPr id="1070" name="Google Shape;1070;p34"/>
          <p:cNvCxnSpPr>
            <a:stCxn id="1067" idx="2"/>
            <a:endCxn id="1071" idx="0"/>
          </p:cNvCxnSpPr>
          <p:nvPr/>
        </p:nvCxnSpPr>
        <p:spPr>
          <a:xfrm rot="5400000">
            <a:off x="3496788" y="1433050"/>
            <a:ext cx="609300" cy="1541100"/>
          </a:xfrm>
          <a:prstGeom prst="bentConnector3">
            <a:avLst>
              <a:gd fmla="val 50000" name="adj1"/>
            </a:avLst>
          </a:prstGeom>
          <a:noFill/>
          <a:ln cap="flat" cmpd="sng" w="28575">
            <a:solidFill>
              <a:schemeClr val="dk1"/>
            </a:solidFill>
            <a:prstDash val="solid"/>
            <a:round/>
            <a:headEnd len="med" w="med" type="none"/>
            <a:tailEnd len="med" w="med" type="none"/>
          </a:ln>
        </p:spPr>
      </p:cxnSp>
      <p:cxnSp>
        <p:nvCxnSpPr>
          <p:cNvPr id="1072" name="Google Shape;1072;p34"/>
          <p:cNvCxnSpPr>
            <a:stCxn id="1067" idx="2"/>
            <a:endCxn id="1073" idx="0"/>
          </p:cNvCxnSpPr>
          <p:nvPr/>
        </p:nvCxnSpPr>
        <p:spPr>
          <a:xfrm flipH="1" rot="-5400000">
            <a:off x="5044188" y="1426750"/>
            <a:ext cx="609300" cy="1553700"/>
          </a:xfrm>
          <a:prstGeom prst="bentConnector3">
            <a:avLst>
              <a:gd fmla="val 50000" name="adj1"/>
            </a:avLst>
          </a:prstGeom>
          <a:noFill/>
          <a:ln cap="flat" cmpd="sng" w="28575">
            <a:solidFill>
              <a:schemeClr val="dk1"/>
            </a:solidFill>
            <a:prstDash val="solid"/>
            <a:round/>
            <a:headEnd len="med" w="med" type="none"/>
            <a:tailEnd len="med" w="med" type="none"/>
          </a:ln>
        </p:spPr>
      </p:cxnSp>
      <p:cxnSp>
        <p:nvCxnSpPr>
          <p:cNvPr id="1074" name="Google Shape;1074;p34"/>
          <p:cNvCxnSpPr>
            <a:stCxn id="1067" idx="2"/>
            <a:endCxn id="1075" idx="0"/>
          </p:cNvCxnSpPr>
          <p:nvPr/>
        </p:nvCxnSpPr>
        <p:spPr>
          <a:xfrm flipH="1" rot="-5400000">
            <a:off x="3736188" y="2734750"/>
            <a:ext cx="1672200" cy="600"/>
          </a:xfrm>
          <a:prstGeom prst="bentConnector3">
            <a:avLst>
              <a:gd fmla="val 49996" name="adj1"/>
            </a:avLst>
          </a:prstGeom>
          <a:noFill/>
          <a:ln cap="flat" cmpd="sng" w="28575">
            <a:solidFill>
              <a:schemeClr val="dk1"/>
            </a:solidFill>
            <a:prstDash val="solid"/>
            <a:round/>
            <a:headEnd len="med" w="med" type="none"/>
            <a:tailEnd len="med" w="med" type="none"/>
          </a:ln>
        </p:spPr>
      </p:cxnSp>
      <p:grpSp>
        <p:nvGrpSpPr>
          <p:cNvPr id="1076" name="Google Shape;1076;p34"/>
          <p:cNvGrpSpPr/>
          <p:nvPr/>
        </p:nvGrpSpPr>
        <p:grpSpPr>
          <a:xfrm>
            <a:off x="3184373" y="1358222"/>
            <a:ext cx="2775177" cy="606253"/>
            <a:chOff x="3184373" y="1305722"/>
            <a:chExt cx="2775177" cy="606253"/>
          </a:xfrm>
        </p:grpSpPr>
        <p:sp>
          <p:nvSpPr>
            <p:cNvPr id="1077" name="Google Shape;1077;p34"/>
            <p:cNvSpPr/>
            <p:nvPr/>
          </p:nvSpPr>
          <p:spPr>
            <a:xfrm rot="10800000">
              <a:off x="3184373" y="1305722"/>
              <a:ext cx="2775177" cy="606253"/>
            </a:xfrm>
            <a:custGeom>
              <a:rect b="b" l="l" r="r" t="t"/>
              <a:pathLst>
                <a:path extrusionOk="0" h="19856" w="43133">
                  <a:moveTo>
                    <a:pt x="2738" y="0"/>
                  </a:moveTo>
                  <a:lnTo>
                    <a:pt x="0" y="19856"/>
                  </a:lnTo>
                  <a:lnTo>
                    <a:pt x="43133" y="17117"/>
                  </a:lnTo>
                  <a:lnTo>
                    <a:pt x="42449" y="0"/>
                  </a:lnTo>
                  <a:close/>
                </a:path>
              </a:pathLst>
            </a:custGeom>
            <a:solidFill>
              <a:schemeClr val="accent3"/>
            </a:solidFill>
            <a:ln>
              <a:noFill/>
            </a:ln>
          </p:spPr>
        </p:sp>
        <p:sp>
          <p:nvSpPr>
            <p:cNvPr id="1067" name="Google Shape;1067;p34"/>
            <p:cNvSpPr txBox="1"/>
            <p:nvPr/>
          </p:nvSpPr>
          <p:spPr>
            <a:xfrm>
              <a:off x="3411588" y="1371250"/>
              <a:ext cx="2320800" cy="475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Business plan</a:t>
              </a:r>
              <a:endParaRPr sz="2400">
                <a:solidFill>
                  <a:schemeClr val="dk1"/>
                </a:solidFill>
                <a:latin typeface="Carter One"/>
                <a:ea typeface="Carter One"/>
                <a:cs typeface="Carter One"/>
                <a:sym typeface="Carter One"/>
              </a:endParaRPr>
            </a:p>
          </p:txBody>
        </p:sp>
      </p:grpSp>
      <p:grpSp>
        <p:nvGrpSpPr>
          <p:cNvPr id="1078" name="Google Shape;1078;p34"/>
          <p:cNvGrpSpPr/>
          <p:nvPr/>
        </p:nvGrpSpPr>
        <p:grpSpPr>
          <a:xfrm>
            <a:off x="661856" y="1429918"/>
            <a:ext cx="1643044" cy="1106979"/>
            <a:chOff x="661856" y="1277518"/>
            <a:chExt cx="1643044" cy="1106979"/>
          </a:xfrm>
        </p:grpSpPr>
        <p:sp>
          <p:nvSpPr>
            <p:cNvPr id="1079" name="Google Shape;1079;p34"/>
            <p:cNvSpPr txBox="1"/>
            <p:nvPr/>
          </p:nvSpPr>
          <p:spPr>
            <a:xfrm>
              <a:off x="719422" y="1648597"/>
              <a:ext cx="1527900" cy="735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Jupiter is a gas giant and it’s very big</a:t>
              </a:r>
              <a:endParaRPr>
                <a:solidFill>
                  <a:schemeClr val="dk1"/>
                </a:solidFill>
                <a:latin typeface="Livvic"/>
                <a:ea typeface="Livvic"/>
                <a:cs typeface="Livvic"/>
                <a:sym typeface="Livvic"/>
              </a:endParaRPr>
            </a:p>
          </p:txBody>
        </p:sp>
        <p:sp>
          <p:nvSpPr>
            <p:cNvPr id="1080" name="Google Shape;1080;p34"/>
            <p:cNvSpPr/>
            <p:nvPr/>
          </p:nvSpPr>
          <p:spPr>
            <a:xfrm rot="10800000">
              <a:off x="661856" y="1277518"/>
              <a:ext cx="1643044" cy="391064"/>
            </a:xfrm>
            <a:custGeom>
              <a:rect b="b" l="l" r="r" t="t"/>
              <a:pathLst>
                <a:path extrusionOk="0" h="19856" w="43133">
                  <a:moveTo>
                    <a:pt x="2738" y="0"/>
                  </a:moveTo>
                  <a:lnTo>
                    <a:pt x="0" y="19856"/>
                  </a:lnTo>
                  <a:lnTo>
                    <a:pt x="43133" y="17117"/>
                  </a:lnTo>
                  <a:lnTo>
                    <a:pt x="42449" y="0"/>
                  </a:lnTo>
                  <a:close/>
                </a:path>
              </a:pathLst>
            </a:custGeom>
            <a:solidFill>
              <a:schemeClr val="accent2"/>
            </a:solidFill>
            <a:ln>
              <a:noFill/>
            </a:ln>
          </p:spPr>
        </p:sp>
        <p:sp>
          <p:nvSpPr>
            <p:cNvPr id="1066" name="Google Shape;1066;p34"/>
            <p:cNvSpPr txBox="1"/>
            <p:nvPr/>
          </p:nvSpPr>
          <p:spPr>
            <a:xfrm>
              <a:off x="719422" y="1293101"/>
              <a:ext cx="1527900" cy="43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Mission</a:t>
              </a:r>
              <a:endParaRPr b="1" sz="1800">
                <a:solidFill>
                  <a:schemeClr val="dk1"/>
                </a:solidFill>
                <a:latin typeface="Livvic"/>
                <a:ea typeface="Livvic"/>
                <a:cs typeface="Livvic"/>
                <a:sym typeface="Livvic"/>
              </a:endParaRPr>
            </a:p>
          </p:txBody>
        </p:sp>
      </p:grpSp>
      <p:grpSp>
        <p:nvGrpSpPr>
          <p:cNvPr id="1081" name="Google Shape;1081;p34"/>
          <p:cNvGrpSpPr/>
          <p:nvPr/>
        </p:nvGrpSpPr>
        <p:grpSpPr>
          <a:xfrm>
            <a:off x="2209281" y="2492656"/>
            <a:ext cx="1643044" cy="1106991"/>
            <a:chOff x="2209281" y="2340256"/>
            <a:chExt cx="1643044" cy="1106991"/>
          </a:xfrm>
        </p:grpSpPr>
        <p:sp>
          <p:nvSpPr>
            <p:cNvPr id="1082" name="Google Shape;1082;p34"/>
            <p:cNvSpPr/>
            <p:nvPr/>
          </p:nvSpPr>
          <p:spPr>
            <a:xfrm rot="10800000">
              <a:off x="2209281" y="2340256"/>
              <a:ext cx="1643044" cy="391064"/>
            </a:xfrm>
            <a:custGeom>
              <a:rect b="b" l="l" r="r" t="t"/>
              <a:pathLst>
                <a:path extrusionOk="0" h="19856" w="43133">
                  <a:moveTo>
                    <a:pt x="2738" y="0"/>
                  </a:moveTo>
                  <a:lnTo>
                    <a:pt x="0" y="19856"/>
                  </a:lnTo>
                  <a:lnTo>
                    <a:pt x="43133" y="17117"/>
                  </a:lnTo>
                  <a:lnTo>
                    <a:pt x="42449" y="0"/>
                  </a:lnTo>
                  <a:close/>
                </a:path>
              </a:pathLst>
            </a:custGeom>
            <a:solidFill>
              <a:schemeClr val="accent2"/>
            </a:solidFill>
            <a:ln>
              <a:noFill/>
            </a:ln>
          </p:spPr>
        </p:sp>
        <p:grpSp>
          <p:nvGrpSpPr>
            <p:cNvPr id="1083" name="Google Shape;1083;p34"/>
            <p:cNvGrpSpPr/>
            <p:nvPr/>
          </p:nvGrpSpPr>
          <p:grpSpPr>
            <a:xfrm>
              <a:off x="2266843" y="2355851"/>
              <a:ext cx="1527900" cy="1091396"/>
              <a:chOff x="2266843" y="3342401"/>
              <a:chExt cx="1527900" cy="1091396"/>
            </a:xfrm>
          </p:grpSpPr>
          <p:sp>
            <p:nvSpPr>
              <p:cNvPr id="1071" name="Google Shape;1071;p34"/>
              <p:cNvSpPr txBox="1"/>
              <p:nvPr/>
            </p:nvSpPr>
            <p:spPr>
              <a:xfrm>
                <a:off x="2266843" y="3342401"/>
                <a:ext cx="1527900" cy="43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Philosophy</a:t>
                </a:r>
                <a:endParaRPr b="1" sz="1800">
                  <a:solidFill>
                    <a:schemeClr val="dk1"/>
                  </a:solidFill>
                  <a:latin typeface="Livvic"/>
                  <a:ea typeface="Livvic"/>
                  <a:cs typeface="Livvic"/>
                  <a:sym typeface="Livvic"/>
                </a:endParaRPr>
              </a:p>
            </p:txBody>
          </p:sp>
          <p:sp>
            <p:nvSpPr>
              <p:cNvPr id="1084" name="Google Shape;1084;p34"/>
              <p:cNvSpPr txBox="1"/>
              <p:nvPr/>
            </p:nvSpPr>
            <p:spPr>
              <a:xfrm>
                <a:off x="2266843" y="3697897"/>
                <a:ext cx="1527900" cy="735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Mercury is the closest planet to the Sun</a:t>
                </a:r>
                <a:endParaRPr>
                  <a:solidFill>
                    <a:schemeClr val="dk1"/>
                  </a:solidFill>
                  <a:latin typeface="Livvic"/>
                  <a:ea typeface="Livvic"/>
                  <a:cs typeface="Livvic"/>
                  <a:sym typeface="Livvic"/>
                </a:endParaRPr>
              </a:p>
            </p:txBody>
          </p:sp>
        </p:grpSp>
      </p:grpSp>
      <p:grpSp>
        <p:nvGrpSpPr>
          <p:cNvPr id="1085" name="Google Shape;1085;p34"/>
          <p:cNvGrpSpPr/>
          <p:nvPr/>
        </p:nvGrpSpPr>
        <p:grpSpPr>
          <a:xfrm>
            <a:off x="3750781" y="3535106"/>
            <a:ext cx="1643044" cy="1127291"/>
            <a:chOff x="3750781" y="3382706"/>
            <a:chExt cx="1643044" cy="1127291"/>
          </a:xfrm>
        </p:grpSpPr>
        <p:sp>
          <p:nvSpPr>
            <p:cNvPr id="1086" name="Google Shape;1086;p34"/>
            <p:cNvSpPr/>
            <p:nvPr/>
          </p:nvSpPr>
          <p:spPr>
            <a:xfrm rot="10800000">
              <a:off x="3750781" y="3382706"/>
              <a:ext cx="1643044" cy="391064"/>
            </a:xfrm>
            <a:custGeom>
              <a:rect b="b" l="l" r="r" t="t"/>
              <a:pathLst>
                <a:path extrusionOk="0" h="19856" w="43133">
                  <a:moveTo>
                    <a:pt x="2738" y="0"/>
                  </a:moveTo>
                  <a:lnTo>
                    <a:pt x="0" y="19856"/>
                  </a:lnTo>
                  <a:lnTo>
                    <a:pt x="43133" y="17117"/>
                  </a:lnTo>
                  <a:lnTo>
                    <a:pt x="42449" y="0"/>
                  </a:lnTo>
                  <a:close/>
                </a:path>
              </a:pathLst>
            </a:custGeom>
            <a:solidFill>
              <a:schemeClr val="accent2"/>
            </a:solidFill>
            <a:ln>
              <a:noFill/>
            </a:ln>
          </p:spPr>
        </p:sp>
        <p:grpSp>
          <p:nvGrpSpPr>
            <p:cNvPr id="1087" name="Google Shape;1087;p34"/>
            <p:cNvGrpSpPr/>
            <p:nvPr/>
          </p:nvGrpSpPr>
          <p:grpSpPr>
            <a:xfrm>
              <a:off x="3808011" y="3418601"/>
              <a:ext cx="1527900" cy="1091396"/>
              <a:chOff x="3814264" y="3342401"/>
              <a:chExt cx="1527900" cy="1091396"/>
            </a:xfrm>
          </p:grpSpPr>
          <p:sp>
            <p:nvSpPr>
              <p:cNvPr id="1075" name="Google Shape;1075;p34"/>
              <p:cNvSpPr txBox="1"/>
              <p:nvPr/>
            </p:nvSpPr>
            <p:spPr>
              <a:xfrm>
                <a:off x="3814264" y="3342401"/>
                <a:ext cx="1527900" cy="43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Target</a:t>
                </a:r>
                <a:endParaRPr b="1" sz="1800">
                  <a:solidFill>
                    <a:schemeClr val="dk1"/>
                  </a:solidFill>
                  <a:latin typeface="Livvic"/>
                  <a:ea typeface="Livvic"/>
                  <a:cs typeface="Livvic"/>
                  <a:sym typeface="Livvic"/>
                </a:endParaRPr>
              </a:p>
            </p:txBody>
          </p:sp>
          <p:sp>
            <p:nvSpPr>
              <p:cNvPr id="1088" name="Google Shape;1088;p34"/>
              <p:cNvSpPr txBox="1"/>
              <p:nvPr/>
            </p:nvSpPr>
            <p:spPr>
              <a:xfrm>
                <a:off x="3814264" y="3697897"/>
                <a:ext cx="1527900" cy="735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Venus has a nice name but it’s a hot place</a:t>
                </a:r>
                <a:endParaRPr>
                  <a:solidFill>
                    <a:schemeClr val="dk1"/>
                  </a:solidFill>
                  <a:latin typeface="Livvic"/>
                  <a:ea typeface="Livvic"/>
                  <a:cs typeface="Livvic"/>
                  <a:sym typeface="Livvic"/>
                </a:endParaRPr>
              </a:p>
            </p:txBody>
          </p:sp>
        </p:grpSp>
      </p:grpSp>
      <p:grpSp>
        <p:nvGrpSpPr>
          <p:cNvPr id="1089" name="Google Shape;1089;p34"/>
          <p:cNvGrpSpPr/>
          <p:nvPr/>
        </p:nvGrpSpPr>
        <p:grpSpPr>
          <a:xfrm>
            <a:off x="5292281" y="2492656"/>
            <a:ext cx="1643044" cy="1106991"/>
            <a:chOff x="5292281" y="2340256"/>
            <a:chExt cx="1643044" cy="1106991"/>
          </a:xfrm>
        </p:grpSpPr>
        <p:sp>
          <p:nvSpPr>
            <p:cNvPr id="1090" name="Google Shape;1090;p34"/>
            <p:cNvSpPr/>
            <p:nvPr/>
          </p:nvSpPr>
          <p:spPr>
            <a:xfrm rot="10800000">
              <a:off x="5292281" y="2340256"/>
              <a:ext cx="1643044" cy="391064"/>
            </a:xfrm>
            <a:custGeom>
              <a:rect b="b" l="l" r="r" t="t"/>
              <a:pathLst>
                <a:path extrusionOk="0" h="19856" w="43133">
                  <a:moveTo>
                    <a:pt x="2738" y="0"/>
                  </a:moveTo>
                  <a:lnTo>
                    <a:pt x="0" y="19856"/>
                  </a:lnTo>
                  <a:lnTo>
                    <a:pt x="43133" y="17117"/>
                  </a:lnTo>
                  <a:lnTo>
                    <a:pt x="42449" y="0"/>
                  </a:lnTo>
                  <a:close/>
                </a:path>
              </a:pathLst>
            </a:custGeom>
            <a:solidFill>
              <a:schemeClr val="accent2"/>
            </a:solidFill>
            <a:ln>
              <a:noFill/>
            </a:ln>
          </p:spPr>
        </p:sp>
        <p:grpSp>
          <p:nvGrpSpPr>
            <p:cNvPr id="1091" name="Google Shape;1091;p34"/>
            <p:cNvGrpSpPr/>
            <p:nvPr/>
          </p:nvGrpSpPr>
          <p:grpSpPr>
            <a:xfrm>
              <a:off x="5361686" y="2355851"/>
              <a:ext cx="1527900" cy="1091396"/>
              <a:chOff x="5361686" y="3342401"/>
              <a:chExt cx="1527900" cy="1091396"/>
            </a:xfrm>
          </p:grpSpPr>
          <p:sp>
            <p:nvSpPr>
              <p:cNvPr id="1073" name="Google Shape;1073;p34"/>
              <p:cNvSpPr txBox="1"/>
              <p:nvPr/>
            </p:nvSpPr>
            <p:spPr>
              <a:xfrm>
                <a:off x="5361686" y="3342401"/>
                <a:ext cx="1527900" cy="43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Structure</a:t>
                </a:r>
                <a:endParaRPr b="1" sz="1800">
                  <a:solidFill>
                    <a:schemeClr val="dk1"/>
                  </a:solidFill>
                  <a:latin typeface="Livvic"/>
                  <a:ea typeface="Livvic"/>
                  <a:cs typeface="Livvic"/>
                  <a:sym typeface="Livvic"/>
                </a:endParaRPr>
              </a:p>
            </p:txBody>
          </p:sp>
          <p:sp>
            <p:nvSpPr>
              <p:cNvPr id="1092" name="Google Shape;1092;p34"/>
              <p:cNvSpPr txBox="1"/>
              <p:nvPr/>
            </p:nvSpPr>
            <p:spPr>
              <a:xfrm>
                <a:off x="5361686" y="3697897"/>
                <a:ext cx="1527900" cy="735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Pluto is considered a dwarf planet</a:t>
                </a:r>
                <a:endParaRPr>
                  <a:solidFill>
                    <a:schemeClr val="dk1"/>
                  </a:solidFill>
                  <a:latin typeface="Livvic"/>
                  <a:ea typeface="Livvic"/>
                  <a:cs typeface="Livvic"/>
                  <a:sym typeface="Livvic"/>
                </a:endParaRPr>
              </a:p>
            </p:txBody>
          </p:sp>
        </p:grpSp>
      </p:grpSp>
      <p:grpSp>
        <p:nvGrpSpPr>
          <p:cNvPr id="1093" name="Google Shape;1093;p34"/>
          <p:cNvGrpSpPr/>
          <p:nvPr/>
        </p:nvGrpSpPr>
        <p:grpSpPr>
          <a:xfrm>
            <a:off x="6839031" y="1429918"/>
            <a:ext cx="1643044" cy="1106979"/>
            <a:chOff x="6839031" y="1277518"/>
            <a:chExt cx="1643044" cy="1106979"/>
          </a:xfrm>
        </p:grpSpPr>
        <p:sp>
          <p:nvSpPr>
            <p:cNvPr id="1094" name="Google Shape;1094;p34"/>
            <p:cNvSpPr/>
            <p:nvPr/>
          </p:nvSpPr>
          <p:spPr>
            <a:xfrm rot="10800000">
              <a:off x="6839031" y="1277518"/>
              <a:ext cx="1643044" cy="391064"/>
            </a:xfrm>
            <a:custGeom>
              <a:rect b="b" l="l" r="r" t="t"/>
              <a:pathLst>
                <a:path extrusionOk="0" h="19856" w="43133">
                  <a:moveTo>
                    <a:pt x="2738" y="0"/>
                  </a:moveTo>
                  <a:lnTo>
                    <a:pt x="0" y="19856"/>
                  </a:lnTo>
                  <a:lnTo>
                    <a:pt x="43133" y="17117"/>
                  </a:lnTo>
                  <a:lnTo>
                    <a:pt x="42449" y="0"/>
                  </a:lnTo>
                  <a:close/>
                </a:path>
              </a:pathLst>
            </a:custGeom>
            <a:solidFill>
              <a:schemeClr val="accent2"/>
            </a:solidFill>
            <a:ln>
              <a:noFill/>
            </a:ln>
          </p:spPr>
        </p:sp>
        <p:grpSp>
          <p:nvGrpSpPr>
            <p:cNvPr id="1095" name="Google Shape;1095;p34"/>
            <p:cNvGrpSpPr/>
            <p:nvPr/>
          </p:nvGrpSpPr>
          <p:grpSpPr>
            <a:xfrm>
              <a:off x="6909107" y="1293101"/>
              <a:ext cx="1527900" cy="1091396"/>
              <a:chOff x="6909107" y="1293101"/>
              <a:chExt cx="1527900" cy="1091396"/>
            </a:xfrm>
          </p:grpSpPr>
          <p:sp>
            <p:nvSpPr>
              <p:cNvPr id="1069" name="Google Shape;1069;p34"/>
              <p:cNvSpPr txBox="1"/>
              <p:nvPr/>
            </p:nvSpPr>
            <p:spPr>
              <a:xfrm>
                <a:off x="6909107" y="1293101"/>
                <a:ext cx="1527900" cy="43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Products</a:t>
                </a:r>
                <a:endParaRPr b="1" sz="1800">
                  <a:solidFill>
                    <a:schemeClr val="dk1"/>
                  </a:solidFill>
                  <a:latin typeface="Livvic"/>
                  <a:ea typeface="Livvic"/>
                  <a:cs typeface="Livvic"/>
                  <a:sym typeface="Livvic"/>
                </a:endParaRPr>
              </a:p>
            </p:txBody>
          </p:sp>
          <p:sp>
            <p:nvSpPr>
              <p:cNvPr id="1096" name="Google Shape;1096;p34"/>
              <p:cNvSpPr txBox="1"/>
              <p:nvPr/>
            </p:nvSpPr>
            <p:spPr>
              <a:xfrm>
                <a:off x="6909107" y="1648597"/>
                <a:ext cx="1527900" cy="735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Despite being red, Mars is a very cold place</a:t>
                </a:r>
                <a:endParaRPr>
                  <a:solidFill>
                    <a:schemeClr val="dk1"/>
                  </a:solidFill>
                  <a:latin typeface="Livvic"/>
                  <a:ea typeface="Livvic"/>
                  <a:cs typeface="Livvic"/>
                  <a:sym typeface="Livvic"/>
                </a:endParaRPr>
              </a:p>
            </p:txBody>
          </p:sp>
        </p:gr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0" name="Shape 1100"/>
        <p:cNvGrpSpPr/>
        <p:nvPr/>
      </p:nvGrpSpPr>
      <p:grpSpPr>
        <a:xfrm>
          <a:off x="0" y="0"/>
          <a:ext cx="0" cy="0"/>
          <a:chOff x="0" y="0"/>
          <a:chExt cx="0" cy="0"/>
        </a:xfrm>
      </p:grpSpPr>
      <p:sp>
        <p:nvSpPr>
          <p:cNvPr id="1101" name="Google Shape;1101;p35"/>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sp>
        <p:nvSpPr>
          <p:cNvPr id="1102" name="Google Shape;1102;p35"/>
          <p:cNvSpPr/>
          <p:nvPr/>
        </p:nvSpPr>
        <p:spPr>
          <a:xfrm rot="10800000">
            <a:off x="1347885" y="3545302"/>
            <a:ext cx="936121" cy="645076"/>
          </a:xfrm>
          <a:custGeom>
            <a:rect b="b" l="l" r="r" t="t"/>
            <a:pathLst>
              <a:path extrusionOk="0" h="27850" w="40411">
                <a:moveTo>
                  <a:pt x="40410" y="1"/>
                </a:moveTo>
                <a:lnTo>
                  <a:pt x="0" y="632"/>
                </a:lnTo>
                <a:lnTo>
                  <a:pt x="1905" y="27849"/>
                </a:lnTo>
                <a:lnTo>
                  <a:pt x="38493" y="27278"/>
                </a:lnTo>
                <a:lnTo>
                  <a:pt x="40410"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3" name="Google Shape;1103;p35"/>
          <p:cNvSpPr/>
          <p:nvPr/>
        </p:nvSpPr>
        <p:spPr>
          <a:xfrm rot="10800000">
            <a:off x="4099673" y="3007902"/>
            <a:ext cx="936121" cy="645076"/>
          </a:xfrm>
          <a:custGeom>
            <a:rect b="b" l="l" r="r" t="t"/>
            <a:pathLst>
              <a:path extrusionOk="0" h="27850" w="40411">
                <a:moveTo>
                  <a:pt x="40410" y="1"/>
                </a:moveTo>
                <a:lnTo>
                  <a:pt x="0" y="632"/>
                </a:lnTo>
                <a:lnTo>
                  <a:pt x="1905" y="27849"/>
                </a:lnTo>
                <a:lnTo>
                  <a:pt x="38493" y="27278"/>
                </a:lnTo>
                <a:lnTo>
                  <a:pt x="4041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4" name="Google Shape;1104;p35"/>
          <p:cNvSpPr/>
          <p:nvPr/>
        </p:nvSpPr>
        <p:spPr>
          <a:xfrm rot="10800000">
            <a:off x="6851435" y="2472577"/>
            <a:ext cx="936121" cy="645076"/>
          </a:xfrm>
          <a:custGeom>
            <a:rect b="b" l="l" r="r" t="t"/>
            <a:pathLst>
              <a:path extrusionOk="0" h="27850" w="40411">
                <a:moveTo>
                  <a:pt x="40410" y="1"/>
                </a:moveTo>
                <a:lnTo>
                  <a:pt x="0" y="632"/>
                </a:lnTo>
                <a:lnTo>
                  <a:pt x="1905" y="27849"/>
                </a:lnTo>
                <a:lnTo>
                  <a:pt x="38493" y="27278"/>
                </a:lnTo>
                <a:lnTo>
                  <a:pt x="40410"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05" name="Google Shape;1105;p35"/>
          <p:cNvGrpSpPr/>
          <p:nvPr/>
        </p:nvGrpSpPr>
        <p:grpSpPr>
          <a:xfrm>
            <a:off x="1605559" y="3657435"/>
            <a:ext cx="420775" cy="420811"/>
            <a:chOff x="-5251625" y="3272950"/>
            <a:chExt cx="292225" cy="292250"/>
          </a:xfrm>
        </p:grpSpPr>
        <p:sp>
          <p:nvSpPr>
            <p:cNvPr id="1106" name="Google Shape;1106;p35"/>
            <p:cNvSpPr/>
            <p:nvPr/>
          </p:nvSpPr>
          <p:spPr>
            <a:xfrm>
              <a:off x="-5156325" y="3462775"/>
              <a:ext cx="33900" cy="33100"/>
            </a:xfrm>
            <a:custGeom>
              <a:rect b="b" l="l" r="r" t="t"/>
              <a:pathLst>
                <a:path extrusionOk="0" h="1324" w="1356">
                  <a:moveTo>
                    <a:pt x="662" y="0"/>
                  </a:moveTo>
                  <a:cubicBezTo>
                    <a:pt x="284" y="0"/>
                    <a:pt x="1" y="315"/>
                    <a:pt x="1" y="662"/>
                  </a:cubicBezTo>
                  <a:cubicBezTo>
                    <a:pt x="1" y="1072"/>
                    <a:pt x="316" y="1324"/>
                    <a:pt x="662" y="1324"/>
                  </a:cubicBezTo>
                  <a:cubicBezTo>
                    <a:pt x="1072" y="1324"/>
                    <a:pt x="1355" y="1009"/>
                    <a:pt x="1355" y="662"/>
                  </a:cubicBezTo>
                  <a:cubicBezTo>
                    <a:pt x="1355" y="284"/>
                    <a:pt x="1040" y="0"/>
                    <a:pt x="66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7" name="Google Shape;1107;p35"/>
            <p:cNvSpPr/>
            <p:nvPr/>
          </p:nvSpPr>
          <p:spPr>
            <a:xfrm>
              <a:off x="-5251625" y="3272950"/>
              <a:ext cx="292225" cy="292250"/>
            </a:xfrm>
            <a:custGeom>
              <a:rect b="b" l="l" r="r" t="t"/>
              <a:pathLst>
                <a:path extrusionOk="0" h="11690" w="11689">
                  <a:moveTo>
                    <a:pt x="3699" y="2764"/>
                  </a:moveTo>
                  <a:cubicBezTo>
                    <a:pt x="3958" y="2764"/>
                    <a:pt x="4180" y="3098"/>
                    <a:pt x="3939" y="3340"/>
                  </a:cubicBezTo>
                  <a:lnTo>
                    <a:pt x="3497" y="3781"/>
                  </a:lnTo>
                  <a:lnTo>
                    <a:pt x="3939" y="4191"/>
                  </a:lnTo>
                  <a:cubicBezTo>
                    <a:pt x="4180" y="4433"/>
                    <a:pt x="3958" y="4767"/>
                    <a:pt x="3699" y="4767"/>
                  </a:cubicBezTo>
                  <a:cubicBezTo>
                    <a:pt x="3621" y="4767"/>
                    <a:pt x="3539" y="4737"/>
                    <a:pt x="3466" y="4664"/>
                  </a:cubicBezTo>
                  <a:lnTo>
                    <a:pt x="3025" y="4222"/>
                  </a:lnTo>
                  <a:lnTo>
                    <a:pt x="2584" y="4664"/>
                  </a:lnTo>
                  <a:cubicBezTo>
                    <a:pt x="2515" y="4756"/>
                    <a:pt x="2432" y="4794"/>
                    <a:pt x="2352" y="4794"/>
                  </a:cubicBezTo>
                  <a:cubicBezTo>
                    <a:pt x="2103" y="4794"/>
                    <a:pt x="1873" y="4429"/>
                    <a:pt x="2111" y="4191"/>
                  </a:cubicBezTo>
                  <a:lnTo>
                    <a:pt x="2552" y="3781"/>
                  </a:lnTo>
                  <a:lnTo>
                    <a:pt x="2111" y="3340"/>
                  </a:lnTo>
                  <a:cubicBezTo>
                    <a:pt x="1869" y="3098"/>
                    <a:pt x="2092" y="2764"/>
                    <a:pt x="2351" y="2764"/>
                  </a:cubicBezTo>
                  <a:cubicBezTo>
                    <a:pt x="2429" y="2764"/>
                    <a:pt x="2511" y="2795"/>
                    <a:pt x="2584" y="2868"/>
                  </a:cubicBezTo>
                  <a:lnTo>
                    <a:pt x="3025" y="3309"/>
                  </a:lnTo>
                  <a:lnTo>
                    <a:pt x="3466" y="2868"/>
                  </a:lnTo>
                  <a:cubicBezTo>
                    <a:pt x="3539" y="2795"/>
                    <a:pt x="3621" y="2764"/>
                    <a:pt x="3699" y="2764"/>
                  </a:cubicBezTo>
                  <a:close/>
                  <a:moveTo>
                    <a:pt x="8583" y="6922"/>
                  </a:moveTo>
                  <a:cubicBezTo>
                    <a:pt x="8841" y="6922"/>
                    <a:pt x="9064" y="7257"/>
                    <a:pt x="8822" y="7499"/>
                  </a:cubicBezTo>
                  <a:lnTo>
                    <a:pt x="8381" y="7940"/>
                  </a:lnTo>
                  <a:lnTo>
                    <a:pt x="8822" y="8381"/>
                  </a:lnTo>
                  <a:cubicBezTo>
                    <a:pt x="9064" y="8623"/>
                    <a:pt x="8841" y="8958"/>
                    <a:pt x="8583" y="8958"/>
                  </a:cubicBezTo>
                  <a:cubicBezTo>
                    <a:pt x="8504" y="8958"/>
                    <a:pt x="8422" y="8927"/>
                    <a:pt x="8349" y="8854"/>
                  </a:cubicBezTo>
                  <a:lnTo>
                    <a:pt x="7908" y="8413"/>
                  </a:lnTo>
                  <a:lnTo>
                    <a:pt x="7467" y="8854"/>
                  </a:lnTo>
                  <a:cubicBezTo>
                    <a:pt x="7394" y="8927"/>
                    <a:pt x="7312" y="8958"/>
                    <a:pt x="7234" y="8958"/>
                  </a:cubicBezTo>
                  <a:cubicBezTo>
                    <a:pt x="6975" y="8958"/>
                    <a:pt x="6753" y="8623"/>
                    <a:pt x="6995" y="8381"/>
                  </a:cubicBezTo>
                  <a:lnTo>
                    <a:pt x="7436" y="7940"/>
                  </a:lnTo>
                  <a:lnTo>
                    <a:pt x="6995" y="7499"/>
                  </a:lnTo>
                  <a:cubicBezTo>
                    <a:pt x="6753" y="7257"/>
                    <a:pt x="6975" y="6922"/>
                    <a:pt x="7234" y="6922"/>
                  </a:cubicBezTo>
                  <a:cubicBezTo>
                    <a:pt x="7312" y="6922"/>
                    <a:pt x="7394" y="6953"/>
                    <a:pt x="7467" y="7026"/>
                  </a:cubicBezTo>
                  <a:lnTo>
                    <a:pt x="7908" y="7467"/>
                  </a:lnTo>
                  <a:lnTo>
                    <a:pt x="8349" y="7026"/>
                  </a:lnTo>
                  <a:cubicBezTo>
                    <a:pt x="8422" y="6953"/>
                    <a:pt x="8504" y="6922"/>
                    <a:pt x="8583" y="6922"/>
                  </a:cubicBezTo>
                  <a:close/>
                  <a:moveTo>
                    <a:pt x="7895" y="2732"/>
                  </a:moveTo>
                  <a:cubicBezTo>
                    <a:pt x="7974" y="2732"/>
                    <a:pt x="8055" y="2763"/>
                    <a:pt x="8129" y="2836"/>
                  </a:cubicBezTo>
                  <a:lnTo>
                    <a:pt x="8790" y="3498"/>
                  </a:lnTo>
                  <a:cubicBezTo>
                    <a:pt x="8916" y="3624"/>
                    <a:pt x="8916" y="3844"/>
                    <a:pt x="8790" y="3970"/>
                  </a:cubicBezTo>
                  <a:lnTo>
                    <a:pt x="8129" y="4632"/>
                  </a:lnTo>
                  <a:cubicBezTo>
                    <a:pt x="8055" y="4705"/>
                    <a:pt x="7974" y="4736"/>
                    <a:pt x="7895" y="4736"/>
                  </a:cubicBezTo>
                  <a:cubicBezTo>
                    <a:pt x="7637" y="4736"/>
                    <a:pt x="7414" y="4401"/>
                    <a:pt x="7656" y="4159"/>
                  </a:cubicBezTo>
                  <a:lnTo>
                    <a:pt x="7719" y="4096"/>
                  </a:lnTo>
                  <a:lnTo>
                    <a:pt x="7719" y="4096"/>
                  </a:lnTo>
                  <a:cubicBezTo>
                    <a:pt x="6175" y="4159"/>
                    <a:pt x="4978" y="5388"/>
                    <a:pt x="4852" y="6932"/>
                  </a:cubicBezTo>
                  <a:cubicBezTo>
                    <a:pt x="5451" y="7089"/>
                    <a:pt x="5829" y="7593"/>
                    <a:pt x="5829" y="8224"/>
                  </a:cubicBezTo>
                  <a:cubicBezTo>
                    <a:pt x="5829" y="9011"/>
                    <a:pt x="5230" y="9641"/>
                    <a:pt x="4474" y="9641"/>
                  </a:cubicBezTo>
                  <a:cubicBezTo>
                    <a:pt x="3750" y="9641"/>
                    <a:pt x="3119" y="9011"/>
                    <a:pt x="3119" y="8255"/>
                  </a:cubicBezTo>
                  <a:cubicBezTo>
                    <a:pt x="3119" y="7625"/>
                    <a:pt x="3529" y="7089"/>
                    <a:pt x="4128" y="6932"/>
                  </a:cubicBezTo>
                  <a:cubicBezTo>
                    <a:pt x="4285" y="5042"/>
                    <a:pt x="5829" y="3498"/>
                    <a:pt x="7751" y="3403"/>
                  </a:cubicBezTo>
                  <a:lnTo>
                    <a:pt x="7656" y="3309"/>
                  </a:lnTo>
                  <a:cubicBezTo>
                    <a:pt x="7414" y="3067"/>
                    <a:pt x="7637" y="2732"/>
                    <a:pt x="7895" y="2732"/>
                  </a:cubicBezTo>
                  <a:close/>
                  <a:moveTo>
                    <a:pt x="5829" y="1"/>
                  </a:moveTo>
                  <a:cubicBezTo>
                    <a:pt x="2647" y="1"/>
                    <a:pt x="0" y="2584"/>
                    <a:pt x="0" y="5829"/>
                  </a:cubicBezTo>
                  <a:cubicBezTo>
                    <a:pt x="0" y="9011"/>
                    <a:pt x="2615" y="11689"/>
                    <a:pt x="5829" y="11689"/>
                  </a:cubicBezTo>
                  <a:cubicBezTo>
                    <a:pt x="9011" y="11689"/>
                    <a:pt x="11689" y="9043"/>
                    <a:pt x="11689" y="5829"/>
                  </a:cubicBezTo>
                  <a:cubicBezTo>
                    <a:pt x="11657" y="5357"/>
                    <a:pt x="11563" y="4884"/>
                    <a:pt x="11500" y="4443"/>
                  </a:cubicBezTo>
                  <a:cubicBezTo>
                    <a:pt x="11248" y="4884"/>
                    <a:pt x="10838" y="5136"/>
                    <a:pt x="10303" y="5136"/>
                  </a:cubicBezTo>
                  <a:cubicBezTo>
                    <a:pt x="9578" y="5136"/>
                    <a:pt x="8948" y="4506"/>
                    <a:pt x="8948" y="3781"/>
                  </a:cubicBezTo>
                  <a:cubicBezTo>
                    <a:pt x="8948" y="3025"/>
                    <a:pt x="9578" y="2395"/>
                    <a:pt x="10303" y="2395"/>
                  </a:cubicBezTo>
                  <a:cubicBezTo>
                    <a:pt x="10397" y="2395"/>
                    <a:pt x="10523" y="2395"/>
                    <a:pt x="10586" y="2427"/>
                  </a:cubicBezTo>
                  <a:cubicBezTo>
                    <a:pt x="9483" y="883"/>
                    <a:pt x="7719" y="1"/>
                    <a:pt x="582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8" name="Google Shape;1108;p35"/>
            <p:cNvSpPr/>
            <p:nvPr/>
          </p:nvSpPr>
          <p:spPr>
            <a:xfrm>
              <a:off x="-5011400" y="3350150"/>
              <a:ext cx="33900" cy="33875"/>
            </a:xfrm>
            <a:custGeom>
              <a:rect b="b" l="l" r="r" t="t"/>
              <a:pathLst>
                <a:path extrusionOk="0" h="1355" w="1356">
                  <a:moveTo>
                    <a:pt x="662" y="0"/>
                  </a:moveTo>
                  <a:cubicBezTo>
                    <a:pt x="315" y="0"/>
                    <a:pt x="0" y="284"/>
                    <a:pt x="0" y="693"/>
                  </a:cubicBezTo>
                  <a:cubicBezTo>
                    <a:pt x="0" y="1071"/>
                    <a:pt x="315" y="1355"/>
                    <a:pt x="662" y="1355"/>
                  </a:cubicBezTo>
                  <a:cubicBezTo>
                    <a:pt x="1072" y="1355"/>
                    <a:pt x="1355" y="1040"/>
                    <a:pt x="1355" y="693"/>
                  </a:cubicBezTo>
                  <a:cubicBezTo>
                    <a:pt x="1355" y="315"/>
                    <a:pt x="1040" y="0"/>
                    <a:pt x="66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09" name="Google Shape;1109;p35"/>
          <p:cNvGrpSpPr/>
          <p:nvPr/>
        </p:nvGrpSpPr>
        <p:grpSpPr>
          <a:xfrm>
            <a:off x="7109120" y="2585860"/>
            <a:ext cx="420775" cy="418507"/>
            <a:chOff x="-4118225" y="3253275"/>
            <a:chExt cx="292225" cy="290650"/>
          </a:xfrm>
        </p:grpSpPr>
        <p:sp>
          <p:nvSpPr>
            <p:cNvPr id="1110" name="Google Shape;1110;p35"/>
            <p:cNvSpPr/>
            <p:nvPr/>
          </p:nvSpPr>
          <p:spPr>
            <a:xfrm>
              <a:off x="-4118225" y="3287125"/>
              <a:ext cx="256725" cy="256800"/>
            </a:xfrm>
            <a:custGeom>
              <a:rect b="b" l="l" r="r" t="t"/>
              <a:pathLst>
                <a:path extrusionOk="0" h="10272" w="10269">
                  <a:moveTo>
                    <a:pt x="5104" y="1"/>
                  </a:moveTo>
                  <a:cubicBezTo>
                    <a:pt x="2268" y="1"/>
                    <a:pt x="0" y="2301"/>
                    <a:pt x="0" y="5136"/>
                  </a:cubicBezTo>
                  <a:cubicBezTo>
                    <a:pt x="0" y="7972"/>
                    <a:pt x="2268" y="10271"/>
                    <a:pt x="5104" y="10271"/>
                  </a:cubicBezTo>
                  <a:cubicBezTo>
                    <a:pt x="7939" y="10271"/>
                    <a:pt x="10239" y="8003"/>
                    <a:pt x="10239" y="5168"/>
                  </a:cubicBezTo>
                  <a:cubicBezTo>
                    <a:pt x="10268" y="4993"/>
                    <a:pt x="10108" y="4818"/>
                    <a:pt x="9910" y="4818"/>
                  </a:cubicBezTo>
                  <a:cubicBezTo>
                    <a:pt x="9894" y="4818"/>
                    <a:pt x="9877" y="4819"/>
                    <a:pt x="9861" y="4821"/>
                  </a:cubicBezTo>
                  <a:lnTo>
                    <a:pt x="5797" y="4821"/>
                  </a:lnTo>
                  <a:cubicBezTo>
                    <a:pt x="5639" y="4821"/>
                    <a:pt x="5450" y="4695"/>
                    <a:pt x="5450" y="4506"/>
                  </a:cubicBezTo>
                  <a:lnTo>
                    <a:pt x="5450" y="347"/>
                  </a:lnTo>
                  <a:cubicBezTo>
                    <a:pt x="5450" y="158"/>
                    <a:pt x="5324" y="1"/>
                    <a:pt x="510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1" name="Google Shape;1111;p35"/>
            <p:cNvSpPr/>
            <p:nvPr/>
          </p:nvSpPr>
          <p:spPr>
            <a:xfrm>
              <a:off x="-3963850" y="3253275"/>
              <a:ext cx="137850" cy="137850"/>
            </a:xfrm>
            <a:custGeom>
              <a:rect b="b" l="l" r="r" t="t"/>
              <a:pathLst>
                <a:path extrusionOk="0" h="5514" w="5514">
                  <a:moveTo>
                    <a:pt x="347" y="0"/>
                  </a:moveTo>
                  <a:cubicBezTo>
                    <a:pt x="158" y="0"/>
                    <a:pt x="0" y="158"/>
                    <a:pt x="0" y="347"/>
                  </a:cubicBezTo>
                  <a:lnTo>
                    <a:pt x="0" y="5135"/>
                  </a:lnTo>
                  <a:cubicBezTo>
                    <a:pt x="0" y="5356"/>
                    <a:pt x="158" y="5514"/>
                    <a:pt x="347" y="5514"/>
                  </a:cubicBezTo>
                  <a:lnTo>
                    <a:pt x="5167" y="5514"/>
                  </a:lnTo>
                  <a:cubicBezTo>
                    <a:pt x="5356" y="5514"/>
                    <a:pt x="5513" y="5356"/>
                    <a:pt x="5513" y="5135"/>
                  </a:cubicBezTo>
                  <a:cubicBezTo>
                    <a:pt x="5513" y="2269"/>
                    <a:pt x="3182" y="0"/>
                    <a:pt x="34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12" name="Google Shape;1112;p35"/>
          <p:cNvGrpSpPr/>
          <p:nvPr/>
        </p:nvGrpSpPr>
        <p:grpSpPr>
          <a:xfrm>
            <a:off x="4386670" y="3146415"/>
            <a:ext cx="370645" cy="368042"/>
            <a:chOff x="-63250675" y="3744075"/>
            <a:chExt cx="320350" cy="318100"/>
          </a:xfrm>
        </p:grpSpPr>
        <p:sp>
          <p:nvSpPr>
            <p:cNvPr id="1113" name="Google Shape;1113;p35"/>
            <p:cNvSpPr/>
            <p:nvPr/>
          </p:nvSpPr>
          <p:spPr>
            <a:xfrm>
              <a:off x="-63126250" y="3744075"/>
              <a:ext cx="195925" cy="192875"/>
            </a:xfrm>
            <a:custGeom>
              <a:rect b="b" l="l" r="r" t="t"/>
              <a:pathLst>
                <a:path extrusionOk="0" h="7715" w="7837">
                  <a:moveTo>
                    <a:pt x="6020" y="0"/>
                  </a:moveTo>
                  <a:cubicBezTo>
                    <a:pt x="5921" y="0"/>
                    <a:pt x="5820" y="37"/>
                    <a:pt x="5735" y="122"/>
                  </a:cubicBezTo>
                  <a:lnTo>
                    <a:pt x="4097" y="1760"/>
                  </a:lnTo>
                  <a:cubicBezTo>
                    <a:pt x="4034" y="1854"/>
                    <a:pt x="3971" y="1917"/>
                    <a:pt x="3971" y="2012"/>
                  </a:cubicBezTo>
                  <a:lnTo>
                    <a:pt x="3782" y="3304"/>
                  </a:lnTo>
                  <a:lnTo>
                    <a:pt x="1734" y="5351"/>
                  </a:lnTo>
                  <a:cubicBezTo>
                    <a:pt x="1576" y="5288"/>
                    <a:pt x="1387" y="5225"/>
                    <a:pt x="1230" y="5225"/>
                  </a:cubicBezTo>
                  <a:cubicBezTo>
                    <a:pt x="537" y="5225"/>
                    <a:pt x="1" y="5793"/>
                    <a:pt x="1" y="6486"/>
                  </a:cubicBezTo>
                  <a:cubicBezTo>
                    <a:pt x="1" y="7210"/>
                    <a:pt x="537" y="7714"/>
                    <a:pt x="1230" y="7714"/>
                  </a:cubicBezTo>
                  <a:cubicBezTo>
                    <a:pt x="1891" y="7714"/>
                    <a:pt x="2458" y="7179"/>
                    <a:pt x="2458" y="6486"/>
                  </a:cubicBezTo>
                  <a:cubicBezTo>
                    <a:pt x="2458" y="6297"/>
                    <a:pt x="2395" y="6139"/>
                    <a:pt x="2332" y="5982"/>
                  </a:cubicBezTo>
                  <a:lnTo>
                    <a:pt x="4380" y="3934"/>
                  </a:lnTo>
                  <a:lnTo>
                    <a:pt x="5672" y="3745"/>
                  </a:lnTo>
                  <a:cubicBezTo>
                    <a:pt x="5735" y="3745"/>
                    <a:pt x="5829" y="3713"/>
                    <a:pt x="5924" y="3619"/>
                  </a:cubicBezTo>
                  <a:lnTo>
                    <a:pt x="7562" y="1980"/>
                  </a:lnTo>
                  <a:cubicBezTo>
                    <a:pt x="7837" y="1706"/>
                    <a:pt x="7609" y="1254"/>
                    <a:pt x="7251" y="1254"/>
                  </a:cubicBezTo>
                  <a:cubicBezTo>
                    <a:pt x="7240" y="1254"/>
                    <a:pt x="7228" y="1255"/>
                    <a:pt x="7216" y="1256"/>
                  </a:cubicBezTo>
                  <a:lnTo>
                    <a:pt x="6302" y="1382"/>
                  </a:lnTo>
                  <a:lnTo>
                    <a:pt x="6428" y="468"/>
                  </a:lnTo>
                  <a:cubicBezTo>
                    <a:pt x="6472" y="203"/>
                    <a:pt x="6253" y="0"/>
                    <a:pt x="602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4" name="Google Shape;1114;p35"/>
            <p:cNvSpPr/>
            <p:nvPr/>
          </p:nvSpPr>
          <p:spPr>
            <a:xfrm>
              <a:off x="-63190025" y="3814050"/>
              <a:ext cx="186675" cy="185900"/>
            </a:xfrm>
            <a:custGeom>
              <a:rect b="b" l="l" r="r" t="t"/>
              <a:pathLst>
                <a:path extrusionOk="0" h="7436" w="7467">
                  <a:moveTo>
                    <a:pt x="3718" y="1"/>
                  </a:moveTo>
                  <a:cubicBezTo>
                    <a:pt x="1670" y="1"/>
                    <a:pt x="0" y="1670"/>
                    <a:pt x="0" y="3750"/>
                  </a:cubicBezTo>
                  <a:cubicBezTo>
                    <a:pt x="0" y="5797"/>
                    <a:pt x="1638" y="7436"/>
                    <a:pt x="3718" y="7436"/>
                  </a:cubicBezTo>
                  <a:cubicBezTo>
                    <a:pt x="5765" y="7436"/>
                    <a:pt x="7467" y="5797"/>
                    <a:pt x="7467" y="3750"/>
                  </a:cubicBezTo>
                  <a:cubicBezTo>
                    <a:pt x="7467" y="3151"/>
                    <a:pt x="7341" y="2647"/>
                    <a:pt x="7120" y="2143"/>
                  </a:cubicBezTo>
                  <a:lnTo>
                    <a:pt x="5828" y="3435"/>
                  </a:lnTo>
                  <a:cubicBezTo>
                    <a:pt x="5828" y="3498"/>
                    <a:pt x="5860" y="3624"/>
                    <a:pt x="5860" y="3718"/>
                  </a:cubicBezTo>
                  <a:cubicBezTo>
                    <a:pt x="5860" y="4852"/>
                    <a:pt x="4915" y="5797"/>
                    <a:pt x="3781" y="5797"/>
                  </a:cubicBezTo>
                  <a:cubicBezTo>
                    <a:pt x="2615" y="5797"/>
                    <a:pt x="1670" y="4852"/>
                    <a:pt x="1670" y="3718"/>
                  </a:cubicBezTo>
                  <a:cubicBezTo>
                    <a:pt x="1733" y="2552"/>
                    <a:pt x="2615" y="1607"/>
                    <a:pt x="3781" y="1607"/>
                  </a:cubicBezTo>
                  <a:cubicBezTo>
                    <a:pt x="3875" y="1607"/>
                    <a:pt x="3970" y="1607"/>
                    <a:pt x="4033" y="1670"/>
                  </a:cubicBezTo>
                  <a:lnTo>
                    <a:pt x="5356" y="347"/>
                  </a:lnTo>
                  <a:cubicBezTo>
                    <a:pt x="4883" y="127"/>
                    <a:pt x="4316" y="1"/>
                    <a:pt x="371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5" name="Google Shape;1115;p35"/>
            <p:cNvSpPr/>
            <p:nvPr/>
          </p:nvSpPr>
          <p:spPr>
            <a:xfrm>
              <a:off x="-63250675" y="3751050"/>
              <a:ext cx="311125" cy="311125"/>
            </a:xfrm>
            <a:custGeom>
              <a:rect b="b" l="l" r="r" t="t"/>
              <a:pathLst>
                <a:path extrusionOk="0" h="12445" w="12445">
                  <a:moveTo>
                    <a:pt x="6270" y="0"/>
                  </a:moveTo>
                  <a:cubicBezTo>
                    <a:pt x="2773" y="0"/>
                    <a:pt x="0" y="2804"/>
                    <a:pt x="0" y="6238"/>
                  </a:cubicBezTo>
                  <a:cubicBezTo>
                    <a:pt x="0" y="9641"/>
                    <a:pt x="2804" y="12445"/>
                    <a:pt x="6238" y="12445"/>
                  </a:cubicBezTo>
                  <a:cubicBezTo>
                    <a:pt x="9672" y="12445"/>
                    <a:pt x="12445" y="9641"/>
                    <a:pt x="12445" y="6238"/>
                  </a:cubicBezTo>
                  <a:cubicBezTo>
                    <a:pt x="12445" y="5325"/>
                    <a:pt x="12256" y="4411"/>
                    <a:pt x="11878" y="3592"/>
                  </a:cubicBezTo>
                  <a:lnTo>
                    <a:pt x="11563" y="3907"/>
                  </a:lnTo>
                  <a:cubicBezTo>
                    <a:pt x="11342" y="4096"/>
                    <a:pt x="11121" y="4222"/>
                    <a:pt x="10838" y="4253"/>
                  </a:cubicBezTo>
                  <a:lnTo>
                    <a:pt x="10397" y="4348"/>
                  </a:lnTo>
                  <a:cubicBezTo>
                    <a:pt x="10680" y="4915"/>
                    <a:pt x="10806" y="5545"/>
                    <a:pt x="10806" y="6238"/>
                  </a:cubicBezTo>
                  <a:cubicBezTo>
                    <a:pt x="10806" y="8759"/>
                    <a:pt x="8759" y="10743"/>
                    <a:pt x="6270" y="10743"/>
                  </a:cubicBezTo>
                  <a:cubicBezTo>
                    <a:pt x="3781" y="10743"/>
                    <a:pt x="1733" y="8696"/>
                    <a:pt x="1733" y="6238"/>
                  </a:cubicBezTo>
                  <a:cubicBezTo>
                    <a:pt x="1733" y="3718"/>
                    <a:pt x="3781" y="1670"/>
                    <a:pt x="6270" y="1670"/>
                  </a:cubicBezTo>
                  <a:cubicBezTo>
                    <a:pt x="6931" y="1670"/>
                    <a:pt x="7561" y="1796"/>
                    <a:pt x="8160" y="2048"/>
                  </a:cubicBezTo>
                  <a:lnTo>
                    <a:pt x="8254" y="1607"/>
                  </a:lnTo>
                  <a:cubicBezTo>
                    <a:pt x="8286" y="1355"/>
                    <a:pt x="8412" y="1103"/>
                    <a:pt x="8601" y="914"/>
                  </a:cubicBezTo>
                  <a:lnTo>
                    <a:pt x="8916" y="599"/>
                  </a:lnTo>
                  <a:cubicBezTo>
                    <a:pt x="8097" y="189"/>
                    <a:pt x="7215" y="0"/>
                    <a:pt x="627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116" name="Google Shape;1116;p35"/>
          <p:cNvCxnSpPr>
            <a:stCxn id="1117" idx="0"/>
            <a:endCxn id="1118" idx="1"/>
          </p:cNvCxnSpPr>
          <p:nvPr/>
        </p:nvCxnSpPr>
        <p:spPr>
          <a:xfrm rot="-5400000">
            <a:off x="5270325" y="840702"/>
            <a:ext cx="325200" cy="1730400"/>
          </a:xfrm>
          <a:prstGeom prst="bentConnector2">
            <a:avLst/>
          </a:prstGeom>
          <a:noFill/>
          <a:ln cap="flat" cmpd="sng" w="28575">
            <a:solidFill>
              <a:schemeClr val="dk1"/>
            </a:solidFill>
            <a:prstDash val="solid"/>
            <a:round/>
            <a:headEnd len="med" w="med" type="none"/>
            <a:tailEnd len="med" w="med" type="none"/>
          </a:ln>
        </p:spPr>
      </p:cxnSp>
      <p:cxnSp>
        <p:nvCxnSpPr>
          <p:cNvPr id="1119" name="Google Shape;1119;p35"/>
          <p:cNvCxnSpPr>
            <a:stCxn id="1120" idx="0"/>
            <a:endCxn id="1117" idx="1"/>
          </p:cNvCxnSpPr>
          <p:nvPr/>
        </p:nvCxnSpPr>
        <p:spPr>
          <a:xfrm rot="-5400000">
            <a:off x="2517500" y="1377055"/>
            <a:ext cx="327300" cy="1730400"/>
          </a:xfrm>
          <a:prstGeom prst="bentConnector2">
            <a:avLst/>
          </a:prstGeom>
          <a:noFill/>
          <a:ln cap="flat" cmpd="sng" w="28575">
            <a:solidFill>
              <a:schemeClr val="dk1"/>
            </a:solidFill>
            <a:prstDash val="solid"/>
            <a:round/>
            <a:headEnd len="med" w="med" type="none"/>
            <a:tailEnd len="med" w="med" type="none"/>
          </a:ln>
        </p:spPr>
      </p:cxnSp>
      <p:grpSp>
        <p:nvGrpSpPr>
          <p:cNvPr id="1121" name="Google Shape;1121;p35"/>
          <p:cNvGrpSpPr/>
          <p:nvPr/>
        </p:nvGrpSpPr>
        <p:grpSpPr>
          <a:xfrm>
            <a:off x="3458089" y="1823768"/>
            <a:ext cx="2227819" cy="1031734"/>
            <a:chOff x="3458089" y="1823768"/>
            <a:chExt cx="2227819" cy="1031734"/>
          </a:xfrm>
        </p:grpSpPr>
        <p:sp>
          <p:nvSpPr>
            <p:cNvPr id="1122" name="Google Shape;1122;p35"/>
            <p:cNvSpPr/>
            <p:nvPr/>
          </p:nvSpPr>
          <p:spPr>
            <a:xfrm rot="10800000">
              <a:off x="3458089" y="1823768"/>
              <a:ext cx="2227819" cy="496400"/>
            </a:xfrm>
            <a:custGeom>
              <a:rect b="b" l="l" r="r" t="t"/>
              <a:pathLst>
                <a:path extrusionOk="0" h="19856" w="43133">
                  <a:moveTo>
                    <a:pt x="2738" y="0"/>
                  </a:moveTo>
                  <a:lnTo>
                    <a:pt x="0" y="19856"/>
                  </a:lnTo>
                  <a:lnTo>
                    <a:pt x="43133" y="17117"/>
                  </a:lnTo>
                  <a:lnTo>
                    <a:pt x="42449" y="0"/>
                  </a:lnTo>
                  <a:close/>
                </a:path>
              </a:pathLst>
            </a:custGeom>
            <a:solidFill>
              <a:schemeClr val="lt2"/>
            </a:solidFill>
            <a:ln>
              <a:noFill/>
            </a:ln>
          </p:spPr>
        </p:sp>
        <p:sp>
          <p:nvSpPr>
            <p:cNvPr id="1117" name="Google Shape;1117;p35"/>
            <p:cNvSpPr txBox="1"/>
            <p:nvPr/>
          </p:nvSpPr>
          <p:spPr>
            <a:xfrm>
              <a:off x="3546225" y="1868502"/>
              <a:ext cx="2043000" cy="420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Target</a:t>
              </a:r>
              <a:endParaRPr b="1" sz="1800">
                <a:solidFill>
                  <a:schemeClr val="dk1"/>
                </a:solidFill>
                <a:latin typeface="Livvic"/>
                <a:ea typeface="Livvic"/>
                <a:cs typeface="Livvic"/>
                <a:sym typeface="Livvic"/>
              </a:endParaRPr>
            </a:p>
          </p:txBody>
        </p:sp>
        <p:sp>
          <p:nvSpPr>
            <p:cNvPr id="1123" name="Google Shape;1123;p35"/>
            <p:cNvSpPr txBox="1"/>
            <p:nvPr/>
          </p:nvSpPr>
          <p:spPr>
            <a:xfrm>
              <a:off x="3546225" y="2287603"/>
              <a:ext cx="2043000" cy="567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Jupiter is the biggest planet of them all</a:t>
              </a:r>
              <a:endParaRPr>
                <a:solidFill>
                  <a:schemeClr val="dk1"/>
                </a:solidFill>
                <a:latin typeface="Livvic"/>
                <a:ea typeface="Livvic"/>
                <a:cs typeface="Livvic"/>
                <a:sym typeface="Livvic"/>
              </a:endParaRPr>
            </a:p>
          </p:txBody>
        </p:sp>
      </p:grpSp>
      <p:grpSp>
        <p:nvGrpSpPr>
          <p:cNvPr id="1124" name="Google Shape;1124;p35"/>
          <p:cNvGrpSpPr/>
          <p:nvPr/>
        </p:nvGrpSpPr>
        <p:grpSpPr>
          <a:xfrm>
            <a:off x="6205589" y="1266043"/>
            <a:ext cx="2227819" cy="1054125"/>
            <a:chOff x="6205589" y="1266043"/>
            <a:chExt cx="2227819" cy="1054125"/>
          </a:xfrm>
        </p:grpSpPr>
        <p:sp>
          <p:nvSpPr>
            <p:cNvPr id="1125" name="Google Shape;1125;p35"/>
            <p:cNvSpPr/>
            <p:nvPr/>
          </p:nvSpPr>
          <p:spPr>
            <a:xfrm rot="10800000">
              <a:off x="6205589" y="1266043"/>
              <a:ext cx="2227819" cy="496400"/>
            </a:xfrm>
            <a:custGeom>
              <a:rect b="b" l="l" r="r" t="t"/>
              <a:pathLst>
                <a:path extrusionOk="0" h="19856" w="43133">
                  <a:moveTo>
                    <a:pt x="2738" y="0"/>
                  </a:moveTo>
                  <a:lnTo>
                    <a:pt x="0" y="19856"/>
                  </a:lnTo>
                  <a:lnTo>
                    <a:pt x="43133" y="17117"/>
                  </a:lnTo>
                  <a:lnTo>
                    <a:pt x="42449" y="0"/>
                  </a:lnTo>
                  <a:close/>
                </a:path>
              </a:pathLst>
            </a:custGeom>
            <a:solidFill>
              <a:schemeClr val="accent3"/>
            </a:solidFill>
            <a:ln>
              <a:noFill/>
            </a:ln>
          </p:spPr>
        </p:sp>
        <p:sp>
          <p:nvSpPr>
            <p:cNvPr id="1118" name="Google Shape;1118;p35"/>
            <p:cNvSpPr txBox="1"/>
            <p:nvPr/>
          </p:nvSpPr>
          <p:spPr>
            <a:xfrm>
              <a:off x="6298000" y="1333167"/>
              <a:ext cx="2043000" cy="420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Positioning</a:t>
              </a:r>
              <a:endParaRPr b="1" sz="1800">
                <a:solidFill>
                  <a:schemeClr val="dk1"/>
                </a:solidFill>
                <a:latin typeface="Livvic"/>
                <a:ea typeface="Livvic"/>
                <a:cs typeface="Livvic"/>
                <a:sym typeface="Livvic"/>
              </a:endParaRPr>
            </a:p>
          </p:txBody>
        </p:sp>
        <p:sp>
          <p:nvSpPr>
            <p:cNvPr id="1126" name="Google Shape;1126;p35"/>
            <p:cNvSpPr txBox="1"/>
            <p:nvPr/>
          </p:nvSpPr>
          <p:spPr>
            <a:xfrm>
              <a:off x="6298000" y="1752268"/>
              <a:ext cx="2043000" cy="567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Despite being red, Mars is a cold place</a:t>
              </a:r>
              <a:endParaRPr>
                <a:solidFill>
                  <a:schemeClr val="dk1"/>
                </a:solidFill>
                <a:latin typeface="Livvic"/>
                <a:ea typeface="Livvic"/>
                <a:cs typeface="Livvic"/>
                <a:sym typeface="Livvic"/>
              </a:endParaRPr>
            </a:p>
          </p:txBody>
        </p:sp>
      </p:grpSp>
      <p:grpSp>
        <p:nvGrpSpPr>
          <p:cNvPr id="1127" name="Google Shape;1127;p35"/>
          <p:cNvGrpSpPr/>
          <p:nvPr/>
        </p:nvGrpSpPr>
        <p:grpSpPr>
          <a:xfrm>
            <a:off x="702039" y="2323543"/>
            <a:ext cx="2227819" cy="1069363"/>
            <a:chOff x="702039" y="2323543"/>
            <a:chExt cx="2227819" cy="1069363"/>
          </a:xfrm>
        </p:grpSpPr>
        <p:sp>
          <p:nvSpPr>
            <p:cNvPr id="1128" name="Google Shape;1128;p35"/>
            <p:cNvSpPr/>
            <p:nvPr/>
          </p:nvSpPr>
          <p:spPr>
            <a:xfrm rot="10800000">
              <a:off x="702039" y="2323543"/>
              <a:ext cx="2227819" cy="496400"/>
            </a:xfrm>
            <a:custGeom>
              <a:rect b="b" l="l" r="r" t="t"/>
              <a:pathLst>
                <a:path extrusionOk="0" h="19856" w="43133">
                  <a:moveTo>
                    <a:pt x="2738" y="0"/>
                  </a:moveTo>
                  <a:lnTo>
                    <a:pt x="0" y="19856"/>
                  </a:lnTo>
                  <a:lnTo>
                    <a:pt x="43133" y="17117"/>
                  </a:lnTo>
                  <a:lnTo>
                    <a:pt x="42449" y="0"/>
                  </a:lnTo>
                  <a:close/>
                </a:path>
              </a:pathLst>
            </a:custGeom>
            <a:solidFill>
              <a:schemeClr val="accent2"/>
            </a:solidFill>
            <a:ln>
              <a:noFill/>
            </a:ln>
          </p:spPr>
        </p:sp>
        <p:sp>
          <p:nvSpPr>
            <p:cNvPr id="1120" name="Google Shape;1120;p35"/>
            <p:cNvSpPr txBox="1"/>
            <p:nvPr/>
          </p:nvSpPr>
          <p:spPr>
            <a:xfrm>
              <a:off x="794450" y="2405905"/>
              <a:ext cx="2043000" cy="420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Strategies</a:t>
              </a:r>
              <a:endParaRPr b="1" sz="1800">
                <a:solidFill>
                  <a:schemeClr val="dk1"/>
                </a:solidFill>
                <a:latin typeface="Livvic"/>
                <a:ea typeface="Livvic"/>
                <a:cs typeface="Livvic"/>
                <a:sym typeface="Livvic"/>
              </a:endParaRPr>
            </a:p>
          </p:txBody>
        </p:sp>
        <p:sp>
          <p:nvSpPr>
            <p:cNvPr id="1129" name="Google Shape;1129;p35"/>
            <p:cNvSpPr txBox="1"/>
            <p:nvPr/>
          </p:nvSpPr>
          <p:spPr>
            <a:xfrm>
              <a:off x="794450" y="2825006"/>
              <a:ext cx="2043000" cy="567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Mercury is the closest planet to the Sun</a:t>
              </a:r>
              <a:endParaRPr>
                <a:solidFill>
                  <a:schemeClr val="dk1"/>
                </a:solidFill>
                <a:latin typeface="Livvic"/>
                <a:ea typeface="Livvic"/>
                <a:cs typeface="Livvic"/>
                <a:sym typeface="Livvic"/>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3" name="Shape 1133"/>
        <p:cNvGrpSpPr/>
        <p:nvPr/>
      </p:nvGrpSpPr>
      <p:grpSpPr>
        <a:xfrm>
          <a:off x="0" y="0"/>
          <a:ext cx="0" cy="0"/>
          <a:chOff x="0" y="0"/>
          <a:chExt cx="0" cy="0"/>
        </a:xfrm>
      </p:grpSpPr>
      <p:cxnSp>
        <p:nvCxnSpPr>
          <p:cNvPr id="1134" name="Google Shape;1134;p36"/>
          <p:cNvCxnSpPr>
            <a:stCxn id="1135" idx="1"/>
            <a:endCxn id="1136" idx="0"/>
          </p:cNvCxnSpPr>
          <p:nvPr/>
        </p:nvCxnSpPr>
        <p:spPr>
          <a:xfrm flipH="1">
            <a:off x="1894488" y="1608850"/>
            <a:ext cx="1517100" cy="898200"/>
          </a:xfrm>
          <a:prstGeom prst="bentConnector2">
            <a:avLst/>
          </a:prstGeom>
          <a:noFill/>
          <a:ln cap="flat" cmpd="sng" w="28575">
            <a:solidFill>
              <a:schemeClr val="dk1"/>
            </a:solidFill>
            <a:prstDash val="solid"/>
            <a:round/>
            <a:headEnd len="med" w="med" type="none"/>
            <a:tailEnd len="med" w="med" type="none"/>
          </a:ln>
        </p:spPr>
      </p:cxnSp>
      <p:cxnSp>
        <p:nvCxnSpPr>
          <p:cNvPr id="1137" name="Google Shape;1137;p36"/>
          <p:cNvCxnSpPr>
            <a:stCxn id="1135" idx="2"/>
            <a:endCxn id="1138" idx="0"/>
          </p:cNvCxnSpPr>
          <p:nvPr/>
        </p:nvCxnSpPr>
        <p:spPr>
          <a:xfrm rot="5400000">
            <a:off x="2877288" y="2111350"/>
            <a:ext cx="1959600" cy="1429800"/>
          </a:xfrm>
          <a:prstGeom prst="bentConnector3">
            <a:avLst>
              <a:gd fmla="val 49999" name="adj1"/>
            </a:avLst>
          </a:prstGeom>
          <a:noFill/>
          <a:ln cap="flat" cmpd="sng" w="28575">
            <a:solidFill>
              <a:schemeClr val="dk1"/>
            </a:solidFill>
            <a:prstDash val="solid"/>
            <a:round/>
            <a:headEnd len="med" w="med" type="none"/>
            <a:tailEnd len="med" w="med" type="none"/>
          </a:ln>
        </p:spPr>
      </p:cxnSp>
      <p:cxnSp>
        <p:nvCxnSpPr>
          <p:cNvPr id="1139" name="Google Shape;1139;p36"/>
          <p:cNvCxnSpPr>
            <a:endCxn id="1140" idx="0"/>
          </p:cNvCxnSpPr>
          <p:nvPr/>
        </p:nvCxnSpPr>
        <p:spPr>
          <a:xfrm>
            <a:off x="5732450" y="1819988"/>
            <a:ext cx="1518600" cy="687000"/>
          </a:xfrm>
          <a:prstGeom prst="bentConnector2">
            <a:avLst/>
          </a:prstGeom>
          <a:noFill/>
          <a:ln cap="flat" cmpd="sng" w="28575">
            <a:solidFill>
              <a:schemeClr val="dk1"/>
            </a:solidFill>
            <a:prstDash val="solid"/>
            <a:round/>
            <a:headEnd len="med" w="med" type="none"/>
            <a:tailEnd len="med" w="med" type="none"/>
          </a:ln>
        </p:spPr>
      </p:cxnSp>
      <p:sp>
        <p:nvSpPr>
          <p:cNvPr id="1141" name="Google Shape;1141;p36"/>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grpSp>
        <p:nvGrpSpPr>
          <p:cNvPr id="1142" name="Google Shape;1142;p36"/>
          <p:cNvGrpSpPr/>
          <p:nvPr/>
        </p:nvGrpSpPr>
        <p:grpSpPr>
          <a:xfrm>
            <a:off x="3184373" y="1305722"/>
            <a:ext cx="2775177" cy="606253"/>
            <a:chOff x="3184373" y="1305722"/>
            <a:chExt cx="2775177" cy="606253"/>
          </a:xfrm>
        </p:grpSpPr>
        <p:sp>
          <p:nvSpPr>
            <p:cNvPr id="1143" name="Google Shape;1143;p36"/>
            <p:cNvSpPr/>
            <p:nvPr/>
          </p:nvSpPr>
          <p:spPr>
            <a:xfrm rot="10800000">
              <a:off x="3184373" y="1305722"/>
              <a:ext cx="2775177" cy="606253"/>
            </a:xfrm>
            <a:custGeom>
              <a:rect b="b" l="l" r="r" t="t"/>
              <a:pathLst>
                <a:path extrusionOk="0" h="19856" w="43133">
                  <a:moveTo>
                    <a:pt x="2738" y="0"/>
                  </a:moveTo>
                  <a:lnTo>
                    <a:pt x="0" y="19856"/>
                  </a:lnTo>
                  <a:lnTo>
                    <a:pt x="43133" y="17117"/>
                  </a:lnTo>
                  <a:lnTo>
                    <a:pt x="42449" y="0"/>
                  </a:lnTo>
                  <a:close/>
                </a:path>
              </a:pathLst>
            </a:custGeom>
            <a:solidFill>
              <a:schemeClr val="lt2"/>
            </a:solidFill>
            <a:ln>
              <a:noFill/>
            </a:ln>
          </p:spPr>
        </p:sp>
        <p:sp>
          <p:nvSpPr>
            <p:cNvPr id="1135" name="Google Shape;1135;p36"/>
            <p:cNvSpPr txBox="1"/>
            <p:nvPr/>
          </p:nvSpPr>
          <p:spPr>
            <a:xfrm>
              <a:off x="3411588" y="1371250"/>
              <a:ext cx="2320800" cy="475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Our services</a:t>
              </a:r>
              <a:endParaRPr sz="2400">
                <a:solidFill>
                  <a:schemeClr val="dk1"/>
                </a:solidFill>
                <a:latin typeface="Carter One"/>
                <a:ea typeface="Carter One"/>
                <a:cs typeface="Carter One"/>
                <a:sym typeface="Carter One"/>
              </a:endParaRPr>
            </a:p>
          </p:txBody>
        </p:sp>
      </p:grpSp>
      <p:grpSp>
        <p:nvGrpSpPr>
          <p:cNvPr id="1144" name="Google Shape;1144;p36"/>
          <p:cNvGrpSpPr/>
          <p:nvPr/>
        </p:nvGrpSpPr>
        <p:grpSpPr>
          <a:xfrm>
            <a:off x="722025" y="2506988"/>
            <a:ext cx="2344800" cy="753210"/>
            <a:chOff x="722025" y="2506988"/>
            <a:chExt cx="2344800" cy="753210"/>
          </a:xfrm>
        </p:grpSpPr>
        <p:sp>
          <p:nvSpPr>
            <p:cNvPr id="1136" name="Google Shape;1136;p36"/>
            <p:cNvSpPr txBox="1"/>
            <p:nvPr/>
          </p:nvSpPr>
          <p:spPr>
            <a:xfrm>
              <a:off x="722025" y="2506988"/>
              <a:ext cx="2344800" cy="273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Restaurant</a:t>
              </a:r>
              <a:endParaRPr b="1" sz="1800">
                <a:solidFill>
                  <a:schemeClr val="dk1"/>
                </a:solidFill>
                <a:latin typeface="Livvic"/>
                <a:ea typeface="Livvic"/>
                <a:cs typeface="Livvic"/>
                <a:sym typeface="Livvic"/>
              </a:endParaRPr>
            </a:p>
          </p:txBody>
        </p:sp>
        <p:sp>
          <p:nvSpPr>
            <p:cNvPr id="1145" name="Google Shape;1145;p36"/>
            <p:cNvSpPr txBox="1"/>
            <p:nvPr/>
          </p:nvSpPr>
          <p:spPr>
            <a:xfrm>
              <a:off x="722025" y="2736098"/>
              <a:ext cx="2344800" cy="524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Jupiter is the biggest planet in the Solar System</a:t>
              </a:r>
              <a:endParaRPr>
                <a:solidFill>
                  <a:schemeClr val="dk1"/>
                </a:solidFill>
                <a:latin typeface="Livvic"/>
                <a:ea typeface="Livvic"/>
                <a:cs typeface="Livvic"/>
                <a:sym typeface="Livvic"/>
              </a:endParaRPr>
            </a:p>
          </p:txBody>
        </p:sp>
      </p:grpSp>
      <p:grpSp>
        <p:nvGrpSpPr>
          <p:cNvPr id="1146" name="Google Shape;1146;p36"/>
          <p:cNvGrpSpPr/>
          <p:nvPr/>
        </p:nvGrpSpPr>
        <p:grpSpPr>
          <a:xfrm>
            <a:off x="1969767" y="3805995"/>
            <a:ext cx="2344808" cy="748408"/>
            <a:chOff x="1969767" y="3805995"/>
            <a:chExt cx="2344808" cy="748408"/>
          </a:xfrm>
        </p:grpSpPr>
        <p:sp>
          <p:nvSpPr>
            <p:cNvPr id="1138" name="Google Shape;1138;p36"/>
            <p:cNvSpPr txBox="1"/>
            <p:nvPr/>
          </p:nvSpPr>
          <p:spPr>
            <a:xfrm>
              <a:off x="1969767" y="3805995"/>
              <a:ext cx="2344800" cy="277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Gym</a:t>
              </a:r>
              <a:endParaRPr b="1" sz="1800">
                <a:solidFill>
                  <a:schemeClr val="dk1"/>
                </a:solidFill>
                <a:latin typeface="Livvic"/>
                <a:ea typeface="Livvic"/>
                <a:cs typeface="Livvic"/>
                <a:sym typeface="Livvic"/>
              </a:endParaRPr>
            </a:p>
          </p:txBody>
        </p:sp>
        <p:sp>
          <p:nvSpPr>
            <p:cNvPr id="1147" name="Google Shape;1147;p36"/>
            <p:cNvSpPr txBox="1"/>
            <p:nvPr/>
          </p:nvSpPr>
          <p:spPr>
            <a:xfrm>
              <a:off x="1969775" y="4030303"/>
              <a:ext cx="2344800" cy="524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Mercury is the closest planet to the Sun</a:t>
              </a:r>
              <a:endParaRPr>
                <a:solidFill>
                  <a:schemeClr val="dk1"/>
                </a:solidFill>
                <a:latin typeface="Livvic"/>
                <a:ea typeface="Livvic"/>
                <a:cs typeface="Livvic"/>
                <a:sym typeface="Livvic"/>
              </a:endParaRPr>
            </a:p>
          </p:txBody>
        </p:sp>
      </p:grpSp>
      <p:grpSp>
        <p:nvGrpSpPr>
          <p:cNvPr id="1148" name="Google Shape;1148;p36"/>
          <p:cNvGrpSpPr/>
          <p:nvPr/>
        </p:nvGrpSpPr>
        <p:grpSpPr>
          <a:xfrm>
            <a:off x="6078650" y="2506988"/>
            <a:ext cx="2344800" cy="753191"/>
            <a:chOff x="6078650" y="2506988"/>
            <a:chExt cx="2344800" cy="753191"/>
          </a:xfrm>
        </p:grpSpPr>
        <p:sp>
          <p:nvSpPr>
            <p:cNvPr id="1140" name="Google Shape;1140;p36"/>
            <p:cNvSpPr txBox="1"/>
            <p:nvPr/>
          </p:nvSpPr>
          <p:spPr>
            <a:xfrm>
              <a:off x="6078650" y="2506988"/>
              <a:ext cx="2344800" cy="273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Car rental</a:t>
              </a:r>
              <a:endParaRPr b="1" sz="1800">
                <a:solidFill>
                  <a:schemeClr val="dk1"/>
                </a:solidFill>
                <a:latin typeface="Livvic"/>
                <a:ea typeface="Livvic"/>
                <a:cs typeface="Livvic"/>
                <a:sym typeface="Livvic"/>
              </a:endParaRPr>
            </a:p>
          </p:txBody>
        </p:sp>
        <p:sp>
          <p:nvSpPr>
            <p:cNvPr id="1149" name="Google Shape;1149;p36"/>
            <p:cNvSpPr txBox="1"/>
            <p:nvPr/>
          </p:nvSpPr>
          <p:spPr>
            <a:xfrm>
              <a:off x="6078650" y="2736079"/>
              <a:ext cx="2344800" cy="524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Venus is extremely hot, even more than Mercury</a:t>
              </a:r>
              <a:endParaRPr>
                <a:solidFill>
                  <a:schemeClr val="dk1"/>
                </a:solidFill>
                <a:latin typeface="Livvic"/>
                <a:ea typeface="Livvic"/>
                <a:cs typeface="Livvic"/>
                <a:sym typeface="Livvic"/>
              </a:endParaRPr>
            </a:p>
          </p:txBody>
        </p:sp>
      </p:grpSp>
      <p:cxnSp>
        <p:nvCxnSpPr>
          <p:cNvPr id="1150" name="Google Shape;1150;p36"/>
          <p:cNvCxnSpPr>
            <a:stCxn id="1135" idx="2"/>
            <a:endCxn id="1151" idx="0"/>
          </p:cNvCxnSpPr>
          <p:nvPr/>
        </p:nvCxnSpPr>
        <p:spPr>
          <a:xfrm flipH="1" rot="-5400000">
            <a:off x="4307088" y="2111350"/>
            <a:ext cx="1959600" cy="1429800"/>
          </a:xfrm>
          <a:prstGeom prst="bentConnector3">
            <a:avLst>
              <a:gd fmla="val 49999" name="adj1"/>
            </a:avLst>
          </a:prstGeom>
          <a:noFill/>
          <a:ln cap="flat" cmpd="sng" w="28575">
            <a:solidFill>
              <a:schemeClr val="dk1"/>
            </a:solidFill>
            <a:prstDash val="solid"/>
            <a:round/>
            <a:headEnd len="med" w="med" type="none"/>
            <a:tailEnd len="med" w="med" type="none"/>
          </a:ln>
        </p:spPr>
      </p:cxnSp>
      <p:grpSp>
        <p:nvGrpSpPr>
          <p:cNvPr id="1152" name="Google Shape;1152;p36"/>
          <p:cNvGrpSpPr/>
          <p:nvPr/>
        </p:nvGrpSpPr>
        <p:grpSpPr>
          <a:xfrm>
            <a:off x="4829433" y="3806000"/>
            <a:ext cx="2344801" cy="748401"/>
            <a:chOff x="4829433" y="3806000"/>
            <a:chExt cx="2344801" cy="748401"/>
          </a:xfrm>
        </p:grpSpPr>
        <p:sp>
          <p:nvSpPr>
            <p:cNvPr id="1151" name="Google Shape;1151;p36"/>
            <p:cNvSpPr txBox="1"/>
            <p:nvPr/>
          </p:nvSpPr>
          <p:spPr>
            <a:xfrm>
              <a:off x="4829433" y="3806000"/>
              <a:ext cx="2344800" cy="277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Conference room</a:t>
              </a:r>
              <a:endParaRPr b="1" sz="1800">
                <a:solidFill>
                  <a:schemeClr val="dk1"/>
                </a:solidFill>
                <a:latin typeface="Livvic"/>
                <a:ea typeface="Livvic"/>
                <a:cs typeface="Livvic"/>
                <a:sym typeface="Livvic"/>
              </a:endParaRPr>
            </a:p>
          </p:txBody>
        </p:sp>
        <p:sp>
          <p:nvSpPr>
            <p:cNvPr id="1153" name="Google Shape;1153;p36"/>
            <p:cNvSpPr txBox="1"/>
            <p:nvPr/>
          </p:nvSpPr>
          <p:spPr>
            <a:xfrm>
              <a:off x="4829433" y="4030301"/>
              <a:ext cx="2344800" cy="524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Despite being red, Mars is a cold place</a:t>
              </a:r>
              <a:endParaRPr>
                <a:solidFill>
                  <a:schemeClr val="dk1"/>
                </a:solidFill>
                <a:latin typeface="Livvic"/>
                <a:ea typeface="Livvic"/>
                <a:cs typeface="Livvic"/>
                <a:sym typeface="Livvic"/>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7" name="Shape 1157"/>
        <p:cNvGrpSpPr/>
        <p:nvPr/>
      </p:nvGrpSpPr>
      <p:grpSpPr>
        <a:xfrm>
          <a:off x="0" y="0"/>
          <a:ext cx="0" cy="0"/>
          <a:chOff x="0" y="0"/>
          <a:chExt cx="0" cy="0"/>
        </a:xfrm>
      </p:grpSpPr>
      <p:sp>
        <p:nvSpPr>
          <p:cNvPr id="1158" name="Google Shape;1158;p37"/>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grpSp>
        <p:nvGrpSpPr>
          <p:cNvPr id="1159" name="Google Shape;1159;p37"/>
          <p:cNvGrpSpPr/>
          <p:nvPr/>
        </p:nvGrpSpPr>
        <p:grpSpPr>
          <a:xfrm>
            <a:off x="4307076" y="1934087"/>
            <a:ext cx="4116724" cy="572700"/>
            <a:chOff x="4307076" y="1934087"/>
            <a:chExt cx="4116724" cy="572700"/>
          </a:xfrm>
        </p:grpSpPr>
        <p:sp>
          <p:nvSpPr>
            <p:cNvPr id="1160" name="Google Shape;1160;p37"/>
            <p:cNvSpPr txBox="1"/>
            <p:nvPr/>
          </p:nvSpPr>
          <p:spPr>
            <a:xfrm>
              <a:off x="6333700" y="1934087"/>
              <a:ext cx="2090100" cy="5727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a:solidFill>
                    <a:schemeClr val="dk1"/>
                  </a:solidFill>
                  <a:latin typeface="Livvic"/>
                  <a:ea typeface="Livvic"/>
                  <a:cs typeface="Livvic"/>
                  <a:sym typeface="Livvic"/>
                </a:rPr>
                <a:t>Jupiter is the biggest planet of them all</a:t>
              </a:r>
              <a:endParaRPr>
                <a:solidFill>
                  <a:schemeClr val="dk1"/>
                </a:solidFill>
                <a:latin typeface="Livvic"/>
                <a:ea typeface="Livvic"/>
                <a:cs typeface="Livvic"/>
                <a:sym typeface="Livvic"/>
              </a:endParaRPr>
            </a:p>
          </p:txBody>
        </p:sp>
        <p:sp>
          <p:nvSpPr>
            <p:cNvPr id="1161" name="Google Shape;1161;p37"/>
            <p:cNvSpPr/>
            <p:nvPr/>
          </p:nvSpPr>
          <p:spPr>
            <a:xfrm>
              <a:off x="4307076" y="2035162"/>
              <a:ext cx="1262700" cy="377700"/>
            </a:xfrm>
            <a:prstGeom prst="roundRect">
              <a:avLst>
                <a:gd fmla="val 0" name="adj"/>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800">
                  <a:solidFill>
                    <a:schemeClr val="dk1"/>
                  </a:solidFill>
                  <a:latin typeface="Livvic"/>
                  <a:ea typeface="Livvic"/>
                  <a:cs typeface="Livvic"/>
                  <a:sym typeface="Livvic"/>
                </a:rPr>
                <a:t>Jupiter</a:t>
              </a:r>
              <a:endParaRPr b="1" sz="1800">
                <a:solidFill>
                  <a:schemeClr val="dk1"/>
                </a:solidFill>
                <a:latin typeface="Livvic"/>
                <a:ea typeface="Livvic"/>
                <a:cs typeface="Livvic"/>
                <a:sym typeface="Livvic"/>
              </a:endParaRPr>
            </a:p>
          </p:txBody>
        </p:sp>
      </p:grpSp>
      <p:grpSp>
        <p:nvGrpSpPr>
          <p:cNvPr id="1162" name="Google Shape;1162;p37"/>
          <p:cNvGrpSpPr/>
          <p:nvPr/>
        </p:nvGrpSpPr>
        <p:grpSpPr>
          <a:xfrm>
            <a:off x="4307076" y="1250643"/>
            <a:ext cx="4116724" cy="572700"/>
            <a:chOff x="4307076" y="1250643"/>
            <a:chExt cx="4116724" cy="572700"/>
          </a:xfrm>
        </p:grpSpPr>
        <p:sp>
          <p:nvSpPr>
            <p:cNvPr id="1163" name="Google Shape;1163;p37"/>
            <p:cNvSpPr txBox="1"/>
            <p:nvPr/>
          </p:nvSpPr>
          <p:spPr>
            <a:xfrm>
              <a:off x="6333700" y="1250643"/>
              <a:ext cx="2090100" cy="5727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a:solidFill>
                    <a:schemeClr val="dk1"/>
                  </a:solidFill>
                  <a:latin typeface="Livvic"/>
                  <a:ea typeface="Livvic"/>
                  <a:cs typeface="Livvic"/>
                  <a:sym typeface="Livvic"/>
                </a:rPr>
                <a:t>Neptune is the farthest planet from the Sun</a:t>
              </a:r>
              <a:endParaRPr>
                <a:solidFill>
                  <a:schemeClr val="dk1"/>
                </a:solidFill>
                <a:latin typeface="Livvic"/>
                <a:ea typeface="Livvic"/>
                <a:cs typeface="Livvic"/>
                <a:sym typeface="Livvic"/>
              </a:endParaRPr>
            </a:p>
          </p:txBody>
        </p:sp>
        <p:sp>
          <p:nvSpPr>
            <p:cNvPr id="1164" name="Google Shape;1164;p37"/>
            <p:cNvSpPr/>
            <p:nvPr/>
          </p:nvSpPr>
          <p:spPr>
            <a:xfrm>
              <a:off x="4307076" y="1348875"/>
              <a:ext cx="1262700" cy="377700"/>
            </a:xfrm>
            <a:prstGeom prst="roundRect">
              <a:avLst>
                <a:gd fmla="val 0" name="adj"/>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800">
                  <a:solidFill>
                    <a:schemeClr val="dk1"/>
                  </a:solidFill>
                  <a:latin typeface="Livvic"/>
                  <a:ea typeface="Livvic"/>
                  <a:cs typeface="Livvic"/>
                  <a:sym typeface="Livvic"/>
                </a:rPr>
                <a:t>Neptune</a:t>
              </a:r>
              <a:endParaRPr b="1" sz="1800">
                <a:solidFill>
                  <a:schemeClr val="dk1"/>
                </a:solidFill>
                <a:latin typeface="Livvic"/>
                <a:ea typeface="Livvic"/>
                <a:cs typeface="Livvic"/>
                <a:sym typeface="Livvic"/>
              </a:endParaRPr>
            </a:p>
          </p:txBody>
        </p:sp>
      </p:grpSp>
      <p:grpSp>
        <p:nvGrpSpPr>
          <p:cNvPr id="1165" name="Google Shape;1165;p37"/>
          <p:cNvGrpSpPr/>
          <p:nvPr/>
        </p:nvGrpSpPr>
        <p:grpSpPr>
          <a:xfrm>
            <a:off x="4307076" y="2620393"/>
            <a:ext cx="4116724" cy="572700"/>
            <a:chOff x="4307076" y="2620393"/>
            <a:chExt cx="4116724" cy="572700"/>
          </a:xfrm>
        </p:grpSpPr>
        <p:sp>
          <p:nvSpPr>
            <p:cNvPr id="1166" name="Google Shape;1166;p37"/>
            <p:cNvSpPr txBox="1"/>
            <p:nvPr/>
          </p:nvSpPr>
          <p:spPr>
            <a:xfrm>
              <a:off x="6333700" y="2620393"/>
              <a:ext cx="2090100" cy="5727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a:solidFill>
                    <a:schemeClr val="dk1"/>
                  </a:solidFill>
                  <a:latin typeface="Livvic"/>
                  <a:ea typeface="Livvic"/>
                  <a:cs typeface="Livvic"/>
                  <a:sym typeface="Livvic"/>
                </a:rPr>
                <a:t>Mercury is the closest planet to the Sun</a:t>
              </a:r>
              <a:endParaRPr>
                <a:solidFill>
                  <a:schemeClr val="dk1"/>
                </a:solidFill>
                <a:latin typeface="Livvic"/>
                <a:ea typeface="Livvic"/>
                <a:cs typeface="Livvic"/>
                <a:sym typeface="Livvic"/>
              </a:endParaRPr>
            </a:p>
          </p:txBody>
        </p:sp>
        <p:sp>
          <p:nvSpPr>
            <p:cNvPr id="1167" name="Google Shape;1167;p37"/>
            <p:cNvSpPr/>
            <p:nvPr/>
          </p:nvSpPr>
          <p:spPr>
            <a:xfrm>
              <a:off x="4307076" y="2717257"/>
              <a:ext cx="1262700" cy="377700"/>
            </a:xfrm>
            <a:prstGeom prst="roundRect">
              <a:avLst>
                <a:gd fmla="val 0" name="adj"/>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Mercury</a:t>
              </a:r>
              <a:endParaRPr b="1" sz="1800">
                <a:solidFill>
                  <a:schemeClr val="dk1"/>
                </a:solidFill>
                <a:latin typeface="Livvic"/>
                <a:ea typeface="Livvic"/>
                <a:cs typeface="Livvic"/>
                <a:sym typeface="Livvic"/>
              </a:endParaRPr>
            </a:p>
          </p:txBody>
        </p:sp>
      </p:grpSp>
      <p:grpSp>
        <p:nvGrpSpPr>
          <p:cNvPr id="1168" name="Google Shape;1168;p37"/>
          <p:cNvGrpSpPr/>
          <p:nvPr/>
        </p:nvGrpSpPr>
        <p:grpSpPr>
          <a:xfrm>
            <a:off x="4307076" y="3311164"/>
            <a:ext cx="4116724" cy="572700"/>
            <a:chOff x="4307076" y="3311164"/>
            <a:chExt cx="4116724" cy="572700"/>
          </a:xfrm>
        </p:grpSpPr>
        <p:sp>
          <p:nvSpPr>
            <p:cNvPr id="1169" name="Google Shape;1169;p37"/>
            <p:cNvSpPr txBox="1"/>
            <p:nvPr/>
          </p:nvSpPr>
          <p:spPr>
            <a:xfrm>
              <a:off x="6333700" y="3311164"/>
              <a:ext cx="2090100" cy="5727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a:solidFill>
                    <a:schemeClr val="dk1"/>
                  </a:solidFill>
                  <a:latin typeface="Livvic"/>
                  <a:ea typeface="Livvic"/>
                  <a:cs typeface="Livvic"/>
                  <a:sym typeface="Livvic"/>
                </a:rPr>
                <a:t>Venus has a beautiful name but it’s hot</a:t>
              </a:r>
              <a:endParaRPr>
                <a:solidFill>
                  <a:schemeClr val="dk1"/>
                </a:solidFill>
                <a:latin typeface="Livvic"/>
                <a:ea typeface="Livvic"/>
                <a:cs typeface="Livvic"/>
                <a:sym typeface="Livvic"/>
              </a:endParaRPr>
            </a:p>
          </p:txBody>
        </p:sp>
        <p:sp>
          <p:nvSpPr>
            <p:cNvPr id="1170" name="Google Shape;1170;p37"/>
            <p:cNvSpPr/>
            <p:nvPr/>
          </p:nvSpPr>
          <p:spPr>
            <a:xfrm>
              <a:off x="4307076" y="3399352"/>
              <a:ext cx="1262700" cy="377700"/>
            </a:xfrm>
            <a:prstGeom prst="roundRect">
              <a:avLst>
                <a:gd fmla="val 0" name="adj"/>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800">
                  <a:solidFill>
                    <a:schemeClr val="dk1"/>
                  </a:solidFill>
                  <a:latin typeface="Livvic"/>
                  <a:ea typeface="Livvic"/>
                  <a:cs typeface="Livvic"/>
                  <a:sym typeface="Livvic"/>
                </a:rPr>
                <a:t>Venus</a:t>
              </a:r>
              <a:endParaRPr b="1" sz="1800">
                <a:solidFill>
                  <a:schemeClr val="dk1"/>
                </a:solidFill>
                <a:latin typeface="Livvic"/>
                <a:ea typeface="Livvic"/>
                <a:cs typeface="Livvic"/>
                <a:sym typeface="Livvic"/>
              </a:endParaRPr>
            </a:p>
          </p:txBody>
        </p:sp>
      </p:grpSp>
      <p:grpSp>
        <p:nvGrpSpPr>
          <p:cNvPr id="1171" name="Google Shape;1171;p37"/>
          <p:cNvGrpSpPr/>
          <p:nvPr/>
        </p:nvGrpSpPr>
        <p:grpSpPr>
          <a:xfrm>
            <a:off x="4307076" y="3991018"/>
            <a:ext cx="4116724" cy="572700"/>
            <a:chOff x="4307076" y="3991018"/>
            <a:chExt cx="4116724" cy="572700"/>
          </a:xfrm>
        </p:grpSpPr>
        <p:sp>
          <p:nvSpPr>
            <p:cNvPr id="1172" name="Google Shape;1172;p37"/>
            <p:cNvSpPr txBox="1"/>
            <p:nvPr/>
          </p:nvSpPr>
          <p:spPr>
            <a:xfrm>
              <a:off x="6333700" y="3991018"/>
              <a:ext cx="2090100" cy="5727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a:solidFill>
                    <a:schemeClr val="dk1"/>
                  </a:solidFill>
                  <a:latin typeface="Livvic"/>
                  <a:ea typeface="Livvic"/>
                  <a:cs typeface="Livvic"/>
                  <a:sym typeface="Livvic"/>
                </a:rPr>
                <a:t>Earth is the third planet from the Sun</a:t>
              </a:r>
              <a:endParaRPr>
                <a:solidFill>
                  <a:schemeClr val="dk1"/>
                </a:solidFill>
                <a:latin typeface="Livvic"/>
                <a:ea typeface="Livvic"/>
                <a:cs typeface="Livvic"/>
                <a:sym typeface="Livvic"/>
              </a:endParaRPr>
            </a:p>
          </p:txBody>
        </p:sp>
        <p:sp>
          <p:nvSpPr>
            <p:cNvPr id="1173" name="Google Shape;1173;p37"/>
            <p:cNvSpPr/>
            <p:nvPr/>
          </p:nvSpPr>
          <p:spPr>
            <a:xfrm>
              <a:off x="4307076" y="4085626"/>
              <a:ext cx="1262700" cy="377700"/>
            </a:xfrm>
            <a:prstGeom prst="roundRect">
              <a:avLst>
                <a:gd fmla="val 0" name="adj"/>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800">
                  <a:solidFill>
                    <a:schemeClr val="dk1"/>
                  </a:solidFill>
                  <a:latin typeface="Livvic"/>
                  <a:ea typeface="Livvic"/>
                  <a:cs typeface="Livvic"/>
                  <a:sym typeface="Livvic"/>
                </a:rPr>
                <a:t>Earth</a:t>
              </a:r>
              <a:endParaRPr b="1" sz="1800">
                <a:solidFill>
                  <a:schemeClr val="dk1"/>
                </a:solidFill>
                <a:latin typeface="Livvic"/>
                <a:ea typeface="Livvic"/>
                <a:cs typeface="Livvic"/>
                <a:sym typeface="Livvic"/>
              </a:endParaRPr>
            </a:p>
          </p:txBody>
        </p:sp>
      </p:grpSp>
      <p:sp>
        <p:nvSpPr>
          <p:cNvPr id="1174" name="Google Shape;1174;p37"/>
          <p:cNvSpPr/>
          <p:nvPr/>
        </p:nvSpPr>
        <p:spPr>
          <a:xfrm>
            <a:off x="720000" y="2516675"/>
            <a:ext cx="1262700" cy="377700"/>
          </a:xfrm>
          <a:prstGeom prst="roundRect">
            <a:avLst>
              <a:gd fmla="val 0" name="adj"/>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en" sz="2400">
                <a:solidFill>
                  <a:schemeClr val="dk1"/>
                </a:solidFill>
                <a:latin typeface="Carter One"/>
                <a:ea typeface="Carter One"/>
                <a:cs typeface="Carter One"/>
                <a:sym typeface="Carter One"/>
              </a:rPr>
              <a:t>CEO</a:t>
            </a:r>
            <a:endParaRPr sz="2400">
              <a:solidFill>
                <a:schemeClr val="dk1"/>
              </a:solidFill>
              <a:latin typeface="Carter One"/>
              <a:ea typeface="Carter One"/>
              <a:cs typeface="Carter One"/>
              <a:sym typeface="Carter One"/>
            </a:endParaRPr>
          </a:p>
        </p:txBody>
      </p:sp>
      <p:cxnSp>
        <p:nvCxnSpPr>
          <p:cNvPr id="1175" name="Google Shape;1175;p37"/>
          <p:cNvCxnSpPr>
            <a:stCxn id="1164" idx="3"/>
            <a:endCxn id="1163" idx="1"/>
          </p:cNvCxnSpPr>
          <p:nvPr/>
        </p:nvCxnSpPr>
        <p:spPr>
          <a:xfrm flipH="1" rot="10800000">
            <a:off x="5569776" y="1537125"/>
            <a:ext cx="763800" cy="600"/>
          </a:xfrm>
          <a:prstGeom prst="straightConnector1">
            <a:avLst/>
          </a:prstGeom>
          <a:noFill/>
          <a:ln cap="flat" cmpd="sng" w="28575">
            <a:solidFill>
              <a:schemeClr val="dk1"/>
            </a:solidFill>
            <a:prstDash val="solid"/>
            <a:round/>
            <a:headEnd len="med" w="med" type="none"/>
            <a:tailEnd len="med" w="med" type="none"/>
          </a:ln>
        </p:spPr>
      </p:cxnSp>
      <p:cxnSp>
        <p:nvCxnSpPr>
          <p:cNvPr id="1176" name="Google Shape;1176;p37"/>
          <p:cNvCxnSpPr>
            <a:stCxn id="1161" idx="3"/>
            <a:endCxn id="1160" idx="1"/>
          </p:cNvCxnSpPr>
          <p:nvPr/>
        </p:nvCxnSpPr>
        <p:spPr>
          <a:xfrm flipH="1" rot="10800000">
            <a:off x="5569776" y="2220412"/>
            <a:ext cx="763800" cy="3600"/>
          </a:xfrm>
          <a:prstGeom prst="straightConnector1">
            <a:avLst/>
          </a:prstGeom>
          <a:noFill/>
          <a:ln cap="flat" cmpd="sng" w="28575">
            <a:solidFill>
              <a:schemeClr val="dk1"/>
            </a:solidFill>
            <a:prstDash val="solid"/>
            <a:round/>
            <a:headEnd len="med" w="med" type="none"/>
            <a:tailEnd len="med" w="med" type="none"/>
          </a:ln>
        </p:spPr>
      </p:cxnSp>
      <p:cxnSp>
        <p:nvCxnSpPr>
          <p:cNvPr id="1177" name="Google Shape;1177;p37"/>
          <p:cNvCxnSpPr>
            <a:stCxn id="1167" idx="3"/>
            <a:endCxn id="1166" idx="1"/>
          </p:cNvCxnSpPr>
          <p:nvPr/>
        </p:nvCxnSpPr>
        <p:spPr>
          <a:xfrm>
            <a:off x="5569776" y="2906107"/>
            <a:ext cx="763800" cy="600"/>
          </a:xfrm>
          <a:prstGeom prst="straightConnector1">
            <a:avLst/>
          </a:prstGeom>
          <a:noFill/>
          <a:ln cap="flat" cmpd="sng" w="28575">
            <a:solidFill>
              <a:schemeClr val="dk1"/>
            </a:solidFill>
            <a:prstDash val="solid"/>
            <a:round/>
            <a:headEnd len="med" w="med" type="none"/>
            <a:tailEnd len="med" w="med" type="none"/>
          </a:ln>
        </p:spPr>
      </p:cxnSp>
      <p:cxnSp>
        <p:nvCxnSpPr>
          <p:cNvPr id="1178" name="Google Shape;1178;p37"/>
          <p:cNvCxnSpPr>
            <a:stCxn id="1170" idx="3"/>
            <a:endCxn id="1169" idx="1"/>
          </p:cNvCxnSpPr>
          <p:nvPr/>
        </p:nvCxnSpPr>
        <p:spPr>
          <a:xfrm>
            <a:off x="5569776" y="3588202"/>
            <a:ext cx="763800" cy="9300"/>
          </a:xfrm>
          <a:prstGeom prst="straightConnector1">
            <a:avLst/>
          </a:prstGeom>
          <a:noFill/>
          <a:ln cap="flat" cmpd="sng" w="28575">
            <a:solidFill>
              <a:schemeClr val="dk1"/>
            </a:solidFill>
            <a:prstDash val="solid"/>
            <a:round/>
            <a:headEnd len="med" w="med" type="none"/>
            <a:tailEnd len="med" w="med" type="none"/>
          </a:ln>
        </p:spPr>
      </p:cxnSp>
      <p:cxnSp>
        <p:nvCxnSpPr>
          <p:cNvPr id="1179" name="Google Shape;1179;p37"/>
          <p:cNvCxnSpPr>
            <a:stCxn id="1173" idx="3"/>
            <a:endCxn id="1172" idx="1"/>
          </p:cNvCxnSpPr>
          <p:nvPr/>
        </p:nvCxnSpPr>
        <p:spPr>
          <a:xfrm>
            <a:off x="5569776" y="4274476"/>
            <a:ext cx="763800" cy="3000"/>
          </a:xfrm>
          <a:prstGeom prst="straightConnector1">
            <a:avLst/>
          </a:prstGeom>
          <a:noFill/>
          <a:ln cap="flat" cmpd="sng" w="28575">
            <a:solidFill>
              <a:schemeClr val="dk1"/>
            </a:solidFill>
            <a:prstDash val="solid"/>
            <a:round/>
            <a:headEnd len="med" w="med" type="none"/>
            <a:tailEnd len="med" w="med" type="none"/>
          </a:ln>
        </p:spPr>
      </p:cxnSp>
      <p:cxnSp>
        <p:nvCxnSpPr>
          <p:cNvPr id="1180" name="Google Shape;1180;p37"/>
          <p:cNvCxnSpPr>
            <a:stCxn id="1174" idx="0"/>
            <a:endCxn id="1181" idx="1"/>
          </p:cNvCxnSpPr>
          <p:nvPr/>
        </p:nvCxnSpPr>
        <p:spPr>
          <a:xfrm rot="-5400000">
            <a:off x="1531800" y="1700525"/>
            <a:ext cx="635700" cy="996600"/>
          </a:xfrm>
          <a:prstGeom prst="bentConnector2">
            <a:avLst/>
          </a:prstGeom>
          <a:noFill/>
          <a:ln cap="flat" cmpd="sng" w="28575">
            <a:solidFill>
              <a:schemeClr val="dk1"/>
            </a:solidFill>
            <a:prstDash val="solid"/>
            <a:round/>
            <a:headEnd len="med" w="med" type="none"/>
            <a:tailEnd len="med" w="med" type="none"/>
          </a:ln>
        </p:spPr>
      </p:cxnSp>
      <p:cxnSp>
        <p:nvCxnSpPr>
          <p:cNvPr id="1182" name="Google Shape;1182;p37"/>
          <p:cNvCxnSpPr>
            <a:stCxn id="1174" idx="2"/>
            <a:endCxn id="1183" idx="1"/>
          </p:cNvCxnSpPr>
          <p:nvPr/>
        </p:nvCxnSpPr>
        <p:spPr>
          <a:xfrm flipH="1" rot="-5400000">
            <a:off x="1502700" y="2743025"/>
            <a:ext cx="693900" cy="996600"/>
          </a:xfrm>
          <a:prstGeom prst="bentConnector2">
            <a:avLst/>
          </a:prstGeom>
          <a:noFill/>
          <a:ln cap="flat" cmpd="sng" w="28575">
            <a:solidFill>
              <a:schemeClr val="dk1"/>
            </a:solidFill>
            <a:prstDash val="solid"/>
            <a:round/>
            <a:headEnd len="med" w="med" type="none"/>
            <a:tailEnd len="med" w="med" type="none"/>
          </a:ln>
        </p:spPr>
      </p:cxnSp>
      <p:cxnSp>
        <p:nvCxnSpPr>
          <p:cNvPr id="1184" name="Google Shape;1184;p37"/>
          <p:cNvCxnSpPr>
            <a:stCxn id="1183" idx="3"/>
            <a:endCxn id="1170" idx="1"/>
          </p:cNvCxnSpPr>
          <p:nvPr/>
        </p:nvCxnSpPr>
        <p:spPr>
          <a:xfrm>
            <a:off x="3610713" y="3588302"/>
            <a:ext cx="696300" cy="600"/>
          </a:xfrm>
          <a:prstGeom prst="bentConnector3">
            <a:avLst>
              <a:gd fmla="val 50005" name="adj1"/>
            </a:avLst>
          </a:prstGeom>
          <a:noFill/>
          <a:ln cap="flat" cmpd="sng" w="28575">
            <a:solidFill>
              <a:schemeClr val="dk1"/>
            </a:solidFill>
            <a:prstDash val="solid"/>
            <a:round/>
            <a:headEnd len="med" w="med" type="none"/>
            <a:tailEnd len="med" w="med" type="none"/>
          </a:ln>
        </p:spPr>
      </p:cxnSp>
      <p:cxnSp>
        <p:nvCxnSpPr>
          <p:cNvPr id="1185" name="Google Shape;1185;p37"/>
          <p:cNvCxnSpPr>
            <a:stCxn id="1183" idx="0"/>
            <a:endCxn id="1167" idx="1"/>
          </p:cNvCxnSpPr>
          <p:nvPr/>
        </p:nvCxnSpPr>
        <p:spPr>
          <a:xfrm rot="-5400000">
            <a:off x="3396663" y="2488952"/>
            <a:ext cx="493200" cy="1327800"/>
          </a:xfrm>
          <a:prstGeom prst="bentConnector2">
            <a:avLst/>
          </a:prstGeom>
          <a:noFill/>
          <a:ln cap="flat" cmpd="sng" w="28575">
            <a:solidFill>
              <a:schemeClr val="dk1"/>
            </a:solidFill>
            <a:prstDash val="solid"/>
            <a:round/>
            <a:headEnd len="med" w="med" type="none"/>
            <a:tailEnd len="med" w="med" type="none"/>
          </a:ln>
        </p:spPr>
      </p:cxnSp>
      <p:cxnSp>
        <p:nvCxnSpPr>
          <p:cNvPr id="1186" name="Google Shape;1186;p37"/>
          <p:cNvCxnSpPr>
            <a:stCxn id="1183" idx="2"/>
            <a:endCxn id="1173" idx="1"/>
          </p:cNvCxnSpPr>
          <p:nvPr/>
        </p:nvCxnSpPr>
        <p:spPr>
          <a:xfrm flipH="1" rot="-5400000">
            <a:off x="3394563" y="3361952"/>
            <a:ext cx="497400" cy="1327800"/>
          </a:xfrm>
          <a:prstGeom prst="bentConnector2">
            <a:avLst/>
          </a:prstGeom>
          <a:noFill/>
          <a:ln cap="flat" cmpd="sng" w="28575">
            <a:solidFill>
              <a:schemeClr val="dk1"/>
            </a:solidFill>
            <a:prstDash val="solid"/>
            <a:round/>
            <a:headEnd len="med" w="med" type="none"/>
            <a:tailEnd len="med" w="med" type="none"/>
          </a:ln>
        </p:spPr>
      </p:cxnSp>
      <p:cxnSp>
        <p:nvCxnSpPr>
          <p:cNvPr id="1187" name="Google Shape;1187;p37"/>
          <p:cNvCxnSpPr>
            <a:stCxn id="1181" idx="2"/>
            <a:endCxn id="1161" idx="1"/>
          </p:cNvCxnSpPr>
          <p:nvPr/>
        </p:nvCxnSpPr>
        <p:spPr>
          <a:xfrm flipH="1" rot="-5400000">
            <a:off x="3566163" y="1482975"/>
            <a:ext cx="154200" cy="1327800"/>
          </a:xfrm>
          <a:prstGeom prst="bentConnector2">
            <a:avLst/>
          </a:prstGeom>
          <a:noFill/>
          <a:ln cap="flat" cmpd="sng" w="28575">
            <a:solidFill>
              <a:schemeClr val="dk1"/>
            </a:solidFill>
            <a:prstDash val="solid"/>
            <a:round/>
            <a:headEnd len="med" w="med" type="none"/>
            <a:tailEnd len="med" w="med" type="none"/>
          </a:ln>
        </p:spPr>
      </p:cxnSp>
      <p:cxnSp>
        <p:nvCxnSpPr>
          <p:cNvPr id="1188" name="Google Shape;1188;p37"/>
          <p:cNvCxnSpPr>
            <a:stCxn id="1181" idx="0"/>
            <a:endCxn id="1164" idx="1"/>
          </p:cNvCxnSpPr>
          <p:nvPr/>
        </p:nvCxnSpPr>
        <p:spPr>
          <a:xfrm rot="-5400000">
            <a:off x="3566163" y="951075"/>
            <a:ext cx="154200" cy="1327800"/>
          </a:xfrm>
          <a:prstGeom prst="bentConnector2">
            <a:avLst/>
          </a:prstGeom>
          <a:noFill/>
          <a:ln cap="flat" cmpd="sng" w="28575">
            <a:solidFill>
              <a:schemeClr val="dk1"/>
            </a:solidFill>
            <a:prstDash val="solid"/>
            <a:round/>
            <a:headEnd len="med" w="med" type="none"/>
            <a:tailEnd len="med" w="med" type="none"/>
          </a:ln>
        </p:spPr>
      </p:cxnSp>
      <p:grpSp>
        <p:nvGrpSpPr>
          <p:cNvPr id="1189" name="Google Shape;1189;p37"/>
          <p:cNvGrpSpPr/>
          <p:nvPr/>
        </p:nvGrpSpPr>
        <p:grpSpPr>
          <a:xfrm>
            <a:off x="2157882" y="1652981"/>
            <a:ext cx="1643044" cy="455894"/>
            <a:chOff x="2157882" y="1652981"/>
            <a:chExt cx="1643044" cy="455894"/>
          </a:xfrm>
        </p:grpSpPr>
        <p:sp>
          <p:nvSpPr>
            <p:cNvPr id="1190" name="Google Shape;1190;p37"/>
            <p:cNvSpPr/>
            <p:nvPr/>
          </p:nvSpPr>
          <p:spPr>
            <a:xfrm rot="10800000">
              <a:off x="2157882" y="1652981"/>
              <a:ext cx="1643044" cy="455894"/>
            </a:xfrm>
            <a:custGeom>
              <a:rect b="b" l="l" r="r" t="t"/>
              <a:pathLst>
                <a:path extrusionOk="0" h="19856" w="43133">
                  <a:moveTo>
                    <a:pt x="2738" y="0"/>
                  </a:moveTo>
                  <a:lnTo>
                    <a:pt x="0" y="19856"/>
                  </a:lnTo>
                  <a:lnTo>
                    <a:pt x="43133" y="17117"/>
                  </a:lnTo>
                  <a:lnTo>
                    <a:pt x="42449" y="0"/>
                  </a:lnTo>
                  <a:close/>
                </a:path>
              </a:pathLst>
            </a:custGeom>
            <a:solidFill>
              <a:schemeClr val="lt2"/>
            </a:solidFill>
            <a:ln>
              <a:noFill/>
            </a:ln>
          </p:spPr>
        </p:sp>
        <p:sp>
          <p:nvSpPr>
            <p:cNvPr id="1181" name="Google Shape;1181;p37"/>
            <p:cNvSpPr/>
            <p:nvPr/>
          </p:nvSpPr>
          <p:spPr>
            <a:xfrm>
              <a:off x="2348013" y="1692075"/>
              <a:ext cx="1262700" cy="377700"/>
            </a:xfrm>
            <a:prstGeom prst="roundRect">
              <a:avLst>
                <a:gd fmla="val 0" name="adj"/>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800">
                  <a:solidFill>
                    <a:schemeClr val="dk1"/>
                  </a:solidFill>
                  <a:latin typeface="Livvic"/>
                  <a:ea typeface="Livvic"/>
                  <a:cs typeface="Livvic"/>
                  <a:sym typeface="Livvic"/>
                </a:rPr>
                <a:t>Team 1</a:t>
              </a:r>
              <a:endParaRPr b="1" sz="1800">
                <a:solidFill>
                  <a:schemeClr val="dk1"/>
                </a:solidFill>
                <a:latin typeface="Livvic"/>
                <a:ea typeface="Livvic"/>
                <a:cs typeface="Livvic"/>
                <a:sym typeface="Livvic"/>
              </a:endParaRPr>
            </a:p>
          </p:txBody>
        </p:sp>
      </p:grpSp>
      <p:grpSp>
        <p:nvGrpSpPr>
          <p:cNvPr id="1191" name="Google Shape;1191;p37"/>
          <p:cNvGrpSpPr/>
          <p:nvPr/>
        </p:nvGrpSpPr>
        <p:grpSpPr>
          <a:xfrm>
            <a:off x="2157882" y="3360256"/>
            <a:ext cx="1643044" cy="455894"/>
            <a:chOff x="2157882" y="3360256"/>
            <a:chExt cx="1643044" cy="455894"/>
          </a:xfrm>
        </p:grpSpPr>
        <p:sp>
          <p:nvSpPr>
            <p:cNvPr id="1192" name="Google Shape;1192;p37"/>
            <p:cNvSpPr/>
            <p:nvPr/>
          </p:nvSpPr>
          <p:spPr>
            <a:xfrm>
              <a:off x="2157882" y="3360256"/>
              <a:ext cx="1643044" cy="455894"/>
            </a:xfrm>
            <a:custGeom>
              <a:rect b="b" l="l" r="r" t="t"/>
              <a:pathLst>
                <a:path extrusionOk="0" h="19856" w="43133">
                  <a:moveTo>
                    <a:pt x="2738" y="0"/>
                  </a:moveTo>
                  <a:lnTo>
                    <a:pt x="0" y="19856"/>
                  </a:lnTo>
                  <a:lnTo>
                    <a:pt x="43133" y="17117"/>
                  </a:lnTo>
                  <a:lnTo>
                    <a:pt x="42449" y="0"/>
                  </a:lnTo>
                  <a:close/>
                </a:path>
              </a:pathLst>
            </a:custGeom>
            <a:solidFill>
              <a:schemeClr val="accent2"/>
            </a:solidFill>
            <a:ln>
              <a:noFill/>
            </a:ln>
          </p:spPr>
        </p:sp>
        <p:sp>
          <p:nvSpPr>
            <p:cNvPr id="1183" name="Google Shape;1183;p37"/>
            <p:cNvSpPr/>
            <p:nvPr/>
          </p:nvSpPr>
          <p:spPr>
            <a:xfrm>
              <a:off x="2348013" y="3399452"/>
              <a:ext cx="1262700" cy="377700"/>
            </a:xfrm>
            <a:prstGeom prst="roundRect">
              <a:avLst>
                <a:gd fmla="val 0" name="adj"/>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800">
                  <a:solidFill>
                    <a:schemeClr val="dk1"/>
                  </a:solidFill>
                  <a:latin typeface="Livvic"/>
                  <a:ea typeface="Livvic"/>
                  <a:cs typeface="Livvic"/>
                  <a:sym typeface="Livvic"/>
                </a:rPr>
                <a:t>Team 2</a:t>
              </a:r>
              <a:endParaRPr b="1" sz="1800">
                <a:solidFill>
                  <a:schemeClr val="dk1"/>
                </a:solidFill>
                <a:latin typeface="Livvic"/>
                <a:ea typeface="Livvic"/>
                <a:cs typeface="Livvic"/>
                <a:sym typeface="Livvic"/>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6" name="Shape 1196"/>
        <p:cNvGrpSpPr/>
        <p:nvPr/>
      </p:nvGrpSpPr>
      <p:grpSpPr>
        <a:xfrm>
          <a:off x="0" y="0"/>
          <a:ext cx="0" cy="0"/>
          <a:chOff x="0" y="0"/>
          <a:chExt cx="0" cy="0"/>
        </a:xfrm>
      </p:grpSpPr>
      <p:cxnSp>
        <p:nvCxnSpPr>
          <p:cNvPr id="1197" name="Google Shape;1197;p38"/>
          <p:cNvCxnSpPr>
            <a:stCxn id="1198" idx="2"/>
            <a:endCxn id="1199" idx="0"/>
          </p:cNvCxnSpPr>
          <p:nvPr/>
        </p:nvCxnSpPr>
        <p:spPr>
          <a:xfrm flipH="1" rot="-5400000">
            <a:off x="3391044" y="2257272"/>
            <a:ext cx="756900" cy="1564800"/>
          </a:xfrm>
          <a:prstGeom prst="bentConnector3">
            <a:avLst>
              <a:gd fmla="val 49998" name="adj1"/>
            </a:avLst>
          </a:prstGeom>
          <a:noFill/>
          <a:ln cap="flat" cmpd="sng" w="28575">
            <a:solidFill>
              <a:schemeClr val="dk1"/>
            </a:solidFill>
            <a:prstDash val="solid"/>
            <a:round/>
            <a:headEnd len="med" w="med" type="none"/>
            <a:tailEnd len="med" w="med" type="none"/>
          </a:ln>
        </p:spPr>
      </p:cxnSp>
      <p:cxnSp>
        <p:nvCxnSpPr>
          <p:cNvPr id="1200" name="Google Shape;1200;p38"/>
          <p:cNvCxnSpPr>
            <a:stCxn id="1199" idx="0"/>
            <a:endCxn id="1201" idx="2"/>
          </p:cNvCxnSpPr>
          <p:nvPr/>
        </p:nvCxnSpPr>
        <p:spPr>
          <a:xfrm rot="-5400000">
            <a:off x="4955698" y="2257240"/>
            <a:ext cx="756900" cy="1564800"/>
          </a:xfrm>
          <a:prstGeom prst="bentConnector3">
            <a:avLst>
              <a:gd fmla="val 49998" name="adj1"/>
            </a:avLst>
          </a:prstGeom>
          <a:noFill/>
          <a:ln cap="flat" cmpd="sng" w="28575">
            <a:solidFill>
              <a:schemeClr val="dk1"/>
            </a:solidFill>
            <a:prstDash val="solid"/>
            <a:round/>
            <a:headEnd len="med" w="med" type="none"/>
            <a:tailEnd len="med" w="med" type="none"/>
          </a:ln>
        </p:spPr>
      </p:cxnSp>
      <p:cxnSp>
        <p:nvCxnSpPr>
          <p:cNvPr id="1202" name="Google Shape;1202;p38"/>
          <p:cNvCxnSpPr>
            <a:stCxn id="1201" idx="2"/>
            <a:endCxn id="1203" idx="0"/>
          </p:cNvCxnSpPr>
          <p:nvPr/>
        </p:nvCxnSpPr>
        <p:spPr>
          <a:xfrm flipH="1" rot="-5400000">
            <a:off x="6520352" y="2257272"/>
            <a:ext cx="756900" cy="1564800"/>
          </a:xfrm>
          <a:prstGeom prst="bentConnector3">
            <a:avLst>
              <a:gd fmla="val 49998" name="adj1"/>
            </a:avLst>
          </a:prstGeom>
          <a:noFill/>
          <a:ln cap="flat" cmpd="sng" w="28575">
            <a:solidFill>
              <a:schemeClr val="dk1"/>
            </a:solidFill>
            <a:prstDash val="solid"/>
            <a:round/>
            <a:headEnd len="med" w="med" type="none"/>
            <a:tailEnd len="med" w="med" type="none"/>
          </a:ln>
        </p:spPr>
      </p:cxnSp>
      <p:cxnSp>
        <p:nvCxnSpPr>
          <p:cNvPr id="1204" name="Google Shape;1204;p38"/>
          <p:cNvCxnSpPr>
            <a:stCxn id="1205" idx="0"/>
            <a:endCxn id="1206" idx="1"/>
          </p:cNvCxnSpPr>
          <p:nvPr/>
        </p:nvCxnSpPr>
        <p:spPr>
          <a:xfrm rot="-5400000">
            <a:off x="899550" y="2644000"/>
            <a:ext cx="2253300" cy="435900"/>
          </a:xfrm>
          <a:prstGeom prst="bentConnector2">
            <a:avLst/>
          </a:prstGeom>
          <a:noFill/>
          <a:ln cap="flat" cmpd="sng" w="28575">
            <a:solidFill>
              <a:schemeClr val="dk1"/>
            </a:solidFill>
            <a:prstDash val="solid"/>
            <a:round/>
            <a:headEnd len="med" w="med" type="none"/>
            <a:tailEnd len="med" w="med" type="none"/>
          </a:ln>
        </p:spPr>
      </p:cxnSp>
      <p:sp>
        <p:nvSpPr>
          <p:cNvPr id="1207" name="Google Shape;1207;p38"/>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grpSp>
        <p:nvGrpSpPr>
          <p:cNvPr id="1208" name="Google Shape;1208;p38"/>
          <p:cNvGrpSpPr/>
          <p:nvPr/>
        </p:nvGrpSpPr>
        <p:grpSpPr>
          <a:xfrm>
            <a:off x="2157881" y="1530462"/>
            <a:ext cx="1643044" cy="1130761"/>
            <a:chOff x="2157881" y="1530462"/>
            <a:chExt cx="1643044" cy="1130761"/>
          </a:xfrm>
        </p:grpSpPr>
        <p:sp>
          <p:nvSpPr>
            <p:cNvPr id="1209" name="Google Shape;1209;p38"/>
            <p:cNvSpPr/>
            <p:nvPr/>
          </p:nvSpPr>
          <p:spPr>
            <a:xfrm rot="10800000">
              <a:off x="2157881" y="1530462"/>
              <a:ext cx="1643044" cy="391064"/>
            </a:xfrm>
            <a:custGeom>
              <a:rect b="b" l="l" r="r" t="t"/>
              <a:pathLst>
                <a:path extrusionOk="0" h="19856" w="43133">
                  <a:moveTo>
                    <a:pt x="2738" y="0"/>
                  </a:moveTo>
                  <a:lnTo>
                    <a:pt x="0" y="19856"/>
                  </a:lnTo>
                  <a:lnTo>
                    <a:pt x="43133" y="17117"/>
                  </a:lnTo>
                  <a:lnTo>
                    <a:pt x="42449" y="0"/>
                  </a:lnTo>
                  <a:close/>
                </a:path>
              </a:pathLst>
            </a:custGeom>
            <a:solidFill>
              <a:schemeClr val="accent2"/>
            </a:solidFill>
            <a:ln>
              <a:noFill/>
            </a:ln>
          </p:spPr>
        </p:sp>
        <p:sp>
          <p:nvSpPr>
            <p:cNvPr id="1206" name="Google Shape;1206;p38"/>
            <p:cNvSpPr txBox="1"/>
            <p:nvPr/>
          </p:nvSpPr>
          <p:spPr>
            <a:xfrm>
              <a:off x="2244144" y="1569307"/>
              <a:ext cx="1485900" cy="33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Day 1</a:t>
              </a:r>
              <a:endParaRPr b="1" sz="1800">
                <a:solidFill>
                  <a:schemeClr val="dk1"/>
                </a:solidFill>
                <a:latin typeface="Livvic"/>
                <a:ea typeface="Livvic"/>
                <a:cs typeface="Livvic"/>
                <a:sym typeface="Livvic"/>
              </a:endParaRPr>
            </a:p>
          </p:txBody>
        </p:sp>
        <p:sp>
          <p:nvSpPr>
            <p:cNvPr id="1198" name="Google Shape;1198;p38"/>
            <p:cNvSpPr txBox="1"/>
            <p:nvPr/>
          </p:nvSpPr>
          <p:spPr>
            <a:xfrm>
              <a:off x="2244144" y="1910922"/>
              <a:ext cx="1485900" cy="750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Mercury is the closest planet to the Sun</a:t>
              </a:r>
              <a:endParaRPr>
                <a:solidFill>
                  <a:schemeClr val="dk1"/>
                </a:solidFill>
                <a:latin typeface="Livvic"/>
                <a:ea typeface="Livvic"/>
                <a:cs typeface="Livvic"/>
                <a:sym typeface="Livvic"/>
              </a:endParaRPr>
            </a:p>
          </p:txBody>
        </p:sp>
      </p:grpSp>
      <p:grpSp>
        <p:nvGrpSpPr>
          <p:cNvPr id="1210" name="Google Shape;1210;p38"/>
          <p:cNvGrpSpPr/>
          <p:nvPr/>
        </p:nvGrpSpPr>
        <p:grpSpPr>
          <a:xfrm>
            <a:off x="3769606" y="3368887"/>
            <a:ext cx="1643044" cy="1141103"/>
            <a:chOff x="3769606" y="3368887"/>
            <a:chExt cx="1643044" cy="1141103"/>
          </a:xfrm>
        </p:grpSpPr>
        <p:sp>
          <p:nvSpPr>
            <p:cNvPr id="1211" name="Google Shape;1211;p38"/>
            <p:cNvSpPr/>
            <p:nvPr/>
          </p:nvSpPr>
          <p:spPr>
            <a:xfrm rot="10800000">
              <a:off x="3769606" y="3368887"/>
              <a:ext cx="1643044" cy="391064"/>
            </a:xfrm>
            <a:custGeom>
              <a:rect b="b" l="l" r="r" t="t"/>
              <a:pathLst>
                <a:path extrusionOk="0" h="19856" w="43133">
                  <a:moveTo>
                    <a:pt x="2738" y="0"/>
                  </a:moveTo>
                  <a:lnTo>
                    <a:pt x="0" y="19856"/>
                  </a:lnTo>
                  <a:lnTo>
                    <a:pt x="43133" y="17117"/>
                  </a:lnTo>
                  <a:lnTo>
                    <a:pt x="42449" y="0"/>
                  </a:lnTo>
                  <a:close/>
                </a:path>
              </a:pathLst>
            </a:custGeom>
            <a:solidFill>
              <a:schemeClr val="accent2"/>
            </a:solidFill>
            <a:ln>
              <a:noFill/>
            </a:ln>
          </p:spPr>
        </p:sp>
        <p:sp>
          <p:nvSpPr>
            <p:cNvPr id="1199" name="Google Shape;1199;p38"/>
            <p:cNvSpPr txBox="1"/>
            <p:nvPr/>
          </p:nvSpPr>
          <p:spPr>
            <a:xfrm>
              <a:off x="3808798" y="3418090"/>
              <a:ext cx="1485900" cy="33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Day 2</a:t>
              </a:r>
              <a:endParaRPr b="1" sz="1800">
                <a:solidFill>
                  <a:schemeClr val="dk1"/>
                </a:solidFill>
                <a:latin typeface="Livvic"/>
                <a:ea typeface="Livvic"/>
                <a:cs typeface="Livvic"/>
                <a:sym typeface="Livvic"/>
              </a:endParaRPr>
            </a:p>
          </p:txBody>
        </p:sp>
        <p:sp>
          <p:nvSpPr>
            <p:cNvPr id="1212" name="Google Shape;1212;p38"/>
            <p:cNvSpPr txBox="1"/>
            <p:nvPr/>
          </p:nvSpPr>
          <p:spPr>
            <a:xfrm>
              <a:off x="3808798" y="3759690"/>
              <a:ext cx="1485900" cy="750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Venus has a beautiful name but it’s hot</a:t>
              </a:r>
              <a:endParaRPr>
                <a:solidFill>
                  <a:schemeClr val="dk1"/>
                </a:solidFill>
                <a:latin typeface="Livvic"/>
                <a:ea typeface="Livvic"/>
                <a:cs typeface="Livvic"/>
                <a:sym typeface="Livvic"/>
              </a:endParaRPr>
            </a:p>
          </p:txBody>
        </p:sp>
      </p:grpSp>
      <p:grpSp>
        <p:nvGrpSpPr>
          <p:cNvPr id="1213" name="Google Shape;1213;p38"/>
          <p:cNvGrpSpPr/>
          <p:nvPr/>
        </p:nvGrpSpPr>
        <p:grpSpPr>
          <a:xfrm>
            <a:off x="6859356" y="3368887"/>
            <a:ext cx="1643044" cy="1141103"/>
            <a:chOff x="6859356" y="3368887"/>
            <a:chExt cx="1643044" cy="1141103"/>
          </a:xfrm>
        </p:grpSpPr>
        <p:sp>
          <p:nvSpPr>
            <p:cNvPr id="1214" name="Google Shape;1214;p38"/>
            <p:cNvSpPr/>
            <p:nvPr/>
          </p:nvSpPr>
          <p:spPr>
            <a:xfrm rot="10800000">
              <a:off x="6859356" y="3368887"/>
              <a:ext cx="1643044" cy="391064"/>
            </a:xfrm>
            <a:custGeom>
              <a:rect b="b" l="l" r="r" t="t"/>
              <a:pathLst>
                <a:path extrusionOk="0" h="19856" w="43133">
                  <a:moveTo>
                    <a:pt x="2738" y="0"/>
                  </a:moveTo>
                  <a:lnTo>
                    <a:pt x="0" y="19856"/>
                  </a:lnTo>
                  <a:lnTo>
                    <a:pt x="43133" y="17117"/>
                  </a:lnTo>
                  <a:lnTo>
                    <a:pt x="42449" y="0"/>
                  </a:lnTo>
                  <a:close/>
                </a:path>
              </a:pathLst>
            </a:custGeom>
            <a:solidFill>
              <a:schemeClr val="accent2"/>
            </a:solidFill>
            <a:ln>
              <a:noFill/>
            </a:ln>
          </p:spPr>
        </p:sp>
        <p:sp>
          <p:nvSpPr>
            <p:cNvPr id="1203" name="Google Shape;1203;p38"/>
            <p:cNvSpPr txBox="1"/>
            <p:nvPr/>
          </p:nvSpPr>
          <p:spPr>
            <a:xfrm>
              <a:off x="6938106" y="3418090"/>
              <a:ext cx="1485900" cy="33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Day 4</a:t>
              </a:r>
              <a:endParaRPr b="1" sz="1800">
                <a:solidFill>
                  <a:schemeClr val="dk1"/>
                </a:solidFill>
                <a:latin typeface="Livvic"/>
                <a:ea typeface="Livvic"/>
                <a:cs typeface="Livvic"/>
                <a:sym typeface="Livvic"/>
              </a:endParaRPr>
            </a:p>
          </p:txBody>
        </p:sp>
        <p:sp>
          <p:nvSpPr>
            <p:cNvPr id="1215" name="Google Shape;1215;p38"/>
            <p:cNvSpPr txBox="1"/>
            <p:nvPr/>
          </p:nvSpPr>
          <p:spPr>
            <a:xfrm>
              <a:off x="6938106" y="3759690"/>
              <a:ext cx="1485900" cy="750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Pluto is now considered a dwarf planet</a:t>
              </a:r>
              <a:endParaRPr>
                <a:solidFill>
                  <a:schemeClr val="dk1"/>
                </a:solidFill>
                <a:latin typeface="Livvic"/>
                <a:ea typeface="Livvic"/>
                <a:cs typeface="Livvic"/>
                <a:sym typeface="Livvic"/>
              </a:endParaRPr>
            </a:p>
          </p:txBody>
        </p:sp>
      </p:grpSp>
      <p:grpSp>
        <p:nvGrpSpPr>
          <p:cNvPr id="1216" name="Google Shape;1216;p38"/>
          <p:cNvGrpSpPr/>
          <p:nvPr/>
        </p:nvGrpSpPr>
        <p:grpSpPr>
          <a:xfrm>
            <a:off x="5294881" y="1530462"/>
            <a:ext cx="1643044" cy="1130761"/>
            <a:chOff x="5294881" y="1530462"/>
            <a:chExt cx="1643044" cy="1130761"/>
          </a:xfrm>
        </p:grpSpPr>
        <p:sp>
          <p:nvSpPr>
            <p:cNvPr id="1217" name="Google Shape;1217;p38"/>
            <p:cNvSpPr/>
            <p:nvPr/>
          </p:nvSpPr>
          <p:spPr>
            <a:xfrm rot="10800000">
              <a:off x="5294881" y="1530462"/>
              <a:ext cx="1643044" cy="391064"/>
            </a:xfrm>
            <a:custGeom>
              <a:rect b="b" l="l" r="r" t="t"/>
              <a:pathLst>
                <a:path extrusionOk="0" h="19856" w="43133">
                  <a:moveTo>
                    <a:pt x="2738" y="0"/>
                  </a:moveTo>
                  <a:lnTo>
                    <a:pt x="0" y="19856"/>
                  </a:lnTo>
                  <a:lnTo>
                    <a:pt x="43133" y="17117"/>
                  </a:lnTo>
                  <a:lnTo>
                    <a:pt x="42449" y="0"/>
                  </a:lnTo>
                  <a:close/>
                </a:path>
              </a:pathLst>
            </a:custGeom>
            <a:solidFill>
              <a:schemeClr val="accent2"/>
            </a:solidFill>
            <a:ln>
              <a:noFill/>
            </a:ln>
          </p:spPr>
        </p:sp>
        <p:sp>
          <p:nvSpPr>
            <p:cNvPr id="1218" name="Google Shape;1218;p38"/>
            <p:cNvSpPr txBox="1"/>
            <p:nvPr/>
          </p:nvSpPr>
          <p:spPr>
            <a:xfrm>
              <a:off x="5373452" y="1569307"/>
              <a:ext cx="1485900" cy="33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Day 3</a:t>
              </a:r>
              <a:endParaRPr b="1" sz="1800">
                <a:solidFill>
                  <a:schemeClr val="dk1"/>
                </a:solidFill>
                <a:latin typeface="Livvic"/>
                <a:ea typeface="Livvic"/>
                <a:cs typeface="Livvic"/>
                <a:sym typeface="Livvic"/>
              </a:endParaRPr>
            </a:p>
          </p:txBody>
        </p:sp>
        <p:sp>
          <p:nvSpPr>
            <p:cNvPr id="1201" name="Google Shape;1201;p38"/>
            <p:cNvSpPr txBox="1"/>
            <p:nvPr/>
          </p:nvSpPr>
          <p:spPr>
            <a:xfrm>
              <a:off x="5373452" y="1910922"/>
              <a:ext cx="1485900" cy="750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Neptune is the farthest planet from the Sun</a:t>
              </a:r>
              <a:endParaRPr>
                <a:solidFill>
                  <a:schemeClr val="dk1"/>
                </a:solidFill>
                <a:latin typeface="Livvic"/>
                <a:ea typeface="Livvic"/>
                <a:cs typeface="Livvic"/>
                <a:sym typeface="Livvic"/>
              </a:endParaRPr>
            </a:p>
          </p:txBody>
        </p:sp>
      </p:grpSp>
      <p:grpSp>
        <p:nvGrpSpPr>
          <p:cNvPr id="1219" name="Google Shape;1219;p38"/>
          <p:cNvGrpSpPr/>
          <p:nvPr/>
        </p:nvGrpSpPr>
        <p:grpSpPr>
          <a:xfrm>
            <a:off x="578537" y="3976820"/>
            <a:ext cx="2459413" cy="544955"/>
            <a:chOff x="578537" y="3976820"/>
            <a:chExt cx="2459413" cy="544955"/>
          </a:xfrm>
        </p:grpSpPr>
        <p:sp>
          <p:nvSpPr>
            <p:cNvPr id="1220" name="Google Shape;1220;p38"/>
            <p:cNvSpPr/>
            <p:nvPr/>
          </p:nvSpPr>
          <p:spPr>
            <a:xfrm rot="10800000">
              <a:off x="578537" y="3976820"/>
              <a:ext cx="2459413" cy="544955"/>
            </a:xfrm>
            <a:custGeom>
              <a:rect b="b" l="l" r="r" t="t"/>
              <a:pathLst>
                <a:path extrusionOk="0" h="27850" w="40411">
                  <a:moveTo>
                    <a:pt x="40410" y="1"/>
                  </a:moveTo>
                  <a:lnTo>
                    <a:pt x="0" y="632"/>
                  </a:lnTo>
                  <a:lnTo>
                    <a:pt x="1905" y="27849"/>
                  </a:lnTo>
                  <a:lnTo>
                    <a:pt x="38493" y="27278"/>
                  </a:lnTo>
                  <a:lnTo>
                    <a:pt x="4041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5" name="Google Shape;1205;p38"/>
            <p:cNvSpPr txBox="1"/>
            <p:nvPr/>
          </p:nvSpPr>
          <p:spPr>
            <a:xfrm>
              <a:off x="720000" y="3988600"/>
              <a:ext cx="2176500" cy="521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Our process</a:t>
              </a:r>
              <a:endParaRPr sz="2400">
                <a:solidFill>
                  <a:schemeClr val="dk1"/>
                </a:solidFill>
                <a:latin typeface="Carter One"/>
                <a:ea typeface="Carter One"/>
                <a:cs typeface="Carter One"/>
                <a:sym typeface="Carter One"/>
              </a:endParaRPr>
            </a:p>
          </p:txBody>
        </p:sp>
      </p:gr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4" name="Shape 1224"/>
        <p:cNvGrpSpPr/>
        <p:nvPr/>
      </p:nvGrpSpPr>
      <p:grpSpPr>
        <a:xfrm>
          <a:off x="0" y="0"/>
          <a:ext cx="0" cy="0"/>
          <a:chOff x="0" y="0"/>
          <a:chExt cx="0" cy="0"/>
        </a:xfrm>
      </p:grpSpPr>
      <p:sp>
        <p:nvSpPr>
          <p:cNvPr id="1225" name="Google Shape;1225;p39"/>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grpSp>
        <p:nvGrpSpPr>
          <p:cNvPr id="1226" name="Google Shape;1226;p39"/>
          <p:cNvGrpSpPr/>
          <p:nvPr/>
        </p:nvGrpSpPr>
        <p:grpSpPr>
          <a:xfrm>
            <a:off x="713616" y="2111450"/>
            <a:ext cx="1848034" cy="2501822"/>
            <a:chOff x="713616" y="2111450"/>
            <a:chExt cx="1848034" cy="2501822"/>
          </a:xfrm>
        </p:grpSpPr>
        <p:sp>
          <p:nvSpPr>
            <p:cNvPr id="1227" name="Google Shape;1227;p39"/>
            <p:cNvSpPr txBox="1"/>
            <p:nvPr/>
          </p:nvSpPr>
          <p:spPr>
            <a:xfrm>
              <a:off x="713616" y="3736764"/>
              <a:ext cx="1848000" cy="311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Competitor 1</a:t>
              </a:r>
              <a:endParaRPr b="1" sz="1800">
                <a:solidFill>
                  <a:schemeClr val="dk1"/>
                </a:solidFill>
                <a:latin typeface="Livvic"/>
                <a:ea typeface="Livvic"/>
                <a:cs typeface="Livvic"/>
                <a:sym typeface="Livvic"/>
              </a:endParaRPr>
            </a:p>
          </p:txBody>
        </p:sp>
        <p:sp>
          <p:nvSpPr>
            <p:cNvPr id="1228" name="Google Shape;1228;p39"/>
            <p:cNvSpPr txBox="1"/>
            <p:nvPr/>
          </p:nvSpPr>
          <p:spPr>
            <a:xfrm>
              <a:off x="713650" y="3980872"/>
              <a:ext cx="1848000" cy="632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Mercury is a very small planet</a:t>
              </a:r>
              <a:endParaRPr>
                <a:solidFill>
                  <a:schemeClr val="dk1"/>
                </a:solidFill>
                <a:latin typeface="Livvic"/>
                <a:ea typeface="Livvic"/>
                <a:cs typeface="Livvic"/>
                <a:sym typeface="Livvic"/>
              </a:endParaRPr>
            </a:p>
          </p:txBody>
        </p:sp>
        <p:sp>
          <p:nvSpPr>
            <p:cNvPr id="1229" name="Google Shape;1229;p39"/>
            <p:cNvSpPr txBox="1"/>
            <p:nvPr/>
          </p:nvSpPr>
          <p:spPr>
            <a:xfrm>
              <a:off x="1075600" y="2111450"/>
              <a:ext cx="1124100" cy="384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20%</a:t>
              </a:r>
              <a:endParaRPr sz="2400">
                <a:solidFill>
                  <a:schemeClr val="dk1"/>
                </a:solidFill>
                <a:latin typeface="Carter One"/>
                <a:ea typeface="Carter One"/>
                <a:cs typeface="Carter One"/>
                <a:sym typeface="Carter One"/>
              </a:endParaRPr>
            </a:p>
          </p:txBody>
        </p:sp>
      </p:grpSp>
      <p:sp>
        <p:nvSpPr>
          <p:cNvPr id="1230" name="Google Shape;1230;p39"/>
          <p:cNvSpPr/>
          <p:nvPr/>
        </p:nvSpPr>
        <p:spPr>
          <a:xfrm>
            <a:off x="1238221" y="2717105"/>
            <a:ext cx="798900" cy="7989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1" name="Google Shape;1231;p39"/>
          <p:cNvSpPr/>
          <p:nvPr/>
        </p:nvSpPr>
        <p:spPr>
          <a:xfrm>
            <a:off x="1238229" y="2717105"/>
            <a:ext cx="798900" cy="798900"/>
          </a:xfrm>
          <a:prstGeom prst="pie">
            <a:avLst>
              <a:gd fmla="val 16261269" name="adj1"/>
              <a:gd fmla="val 20470276" name="adj2"/>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32" name="Google Shape;1232;p39"/>
          <p:cNvGrpSpPr/>
          <p:nvPr/>
        </p:nvGrpSpPr>
        <p:grpSpPr>
          <a:xfrm>
            <a:off x="2670245" y="2111450"/>
            <a:ext cx="1848006" cy="2501822"/>
            <a:chOff x="2670245" y="2111450"/>
            <a:chExt cx="1848006" cy="2501822"/>
          </a:xfrm>
        </p:grpSpPr>
        <p:sp>
          <p:nvSpPr>
            <p:cNvPr id="1233" name="Google Shape;1233;p39"/>
            <p:cNvSpPr txBox="1"/>
            <p:nvPr/>
          </p:nvSpPr>
          <p:spPr>
            <a:xfrm>
              <a:off x="2670245" y="3736764"/>
              <a:ext cx="1848000" cy="311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Competitor 2</a:t>
              </a:r>
              <a:endParaRPr b="1" sz="1800">
                <a:solidFill>
                  <a:schemeClr val="dk1"/>
                </a:solidFill>
                <a:latin typeface="Livvic"/>
                <a:ea typeface="Livvic"/>
                <a:cs typeface="Livvic"/>
                <a:sym typeface="Livvic"/>
              </a:endParaRPr>
            </a:p>
          </p:txBody>
        </p:sp>
        <p:sp>
          <p:nvSpPr>
            <p:cNvPr id="1234" name="Google Shape;1234;p39"/>
            <p:cNvSpPr txBox="1"/>
            <p:nvPr/>
          </p:nvSpPr>
          <p:spPr>
            <a:xfrm>
              <a:off x="2670251" y="3980872"/>
              <a:ext cx="1848000" cy="632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Despite being red, Mars is cold</a:t>
              </a:r>
              <a:endParaRPr>
                <a:solidFill>
                  <a:schemeClr val="dk1"/>
                </a:solidFill>
                <a:latin typeface="Livvic"/>
                <a:ea typeface="Livvic"/>
                <a:cs typeface="Livvic"/>
                <a:sym typeface="Livvic"/>
              </a:endParaRPr>
            </a:p>
          </p:txBody>
        </p:sp>
        <p:sp>
          <p:nvSpPr>
            <p:cNvPr id="1235" name="Google Shape;1235;p39"/>
            <p:cNvSpPr txBox="1"/>
            <p:nvPr/>
          </p:nvSpPr>
          <p:spPr>
            <a:xfrm>
              <a:off x="2994521" y="2111450"/>
              <a:ext cx="1124100" cy="384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10%</a:t>
              </a:r>
              <a:endParaRPr sz="2400">
                <a:solidFill>
                  <a:schemeClr val="dk1"/>
                </a:solidFill>
                <a:latin typeface="Carter One"/>
                <a:ea typeface="Carter One"/>
                <a:cs typeface="Carter One"/>
                <a:sym typeface="Carter One"/>
              </a:endParaRPr>
            </a:p>
          </p:txBody>
        </p:sp>
      </p:grpSp>
      <p:sp>
        <p:nvSpPr>
          <p:cNvPr id="1236" name="Google Shape;1236;p39"/>
          <p:cNvSpPr/>
          <p:nvPr/>
        </p:nvSpPr>
        <p:spPr>
          <a:xfrm>
            <a:off x="3157146" y="2717105"/>
            <a:ext cx="798900" cy="798900"/>
          </a:xfrm>
          <a:prstGeom prst="ellips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7" name="Google Shape;1237;p39"/>
          <p:cNvSpPr/>
          <p:nvPr/>
        </p:nvSpPr>
        <p:spPr>
          <a:xfrm>
            <a:off x="3157154" y="2717105"/>
            <a:ext cx="798900" cy="798900"/>
          </a:xfrm>
          <a:prstGeom prst="pie">
            <a:avLst>
              <a:gd fmla="val 16261269" name="adj1"/>
              <a:gd fmla="val 18392602" name="adj2"/>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38" name="Google Shape;1238;p39"/>
          <p:cNvGrpSpPr/>
          <p:nvPr/>
        </p:nvGrpSpPr>
        <p:grpSpPr>
          <a:xfrm>
            <a:off x="4626850" y="2111450"/>
            <a:ext cx="1848002" cy="2501822"/>
            <a:chOff x="4626850" y="2111450"/>
            <a:chExt cx="1848002" cy="2501822"/>
          </a:xfrm>
        </p:grpSpPr>
        <p:sp>
          <p:nvSpPr>
            <p:cNvPr id="1239" name="Google Shape;1239;p39"/>
            <p:cNvSpPr txBox="1"/>
            <p:nvPr/>
          </p:nvSpPr>
          <p:spPr>
            <a:xfrm>
              <a:off x="4626850" y="3736764"/>
              <a:ext cx="1848000" cy="311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Competitor 3</a:t>
              </a:r>
              <a:endParaRPr b="1" sz="1800">
                <a:solidFill>
                  <a:schemeClr val="dk1"/>
                </a:solidFill>
                <a:latin typeface="Livvic"/>
                <a:ea typeface="Livvic"/>
                <a:cs typeface="Livvic"/>
                <a:sym typeface="Livvic"/>
              </a:endParaRPr>
            </a:p>
          </p:txBody>
        </p:sp>
        <p:sp>
          <p:nvSpPr>
            <p:cNvPr id="1240" name="Google Shape;1240;p39"/>
            <p:cNvSpPr txBox="1"/>
            <p:nvPr/>
          </p:nvSpPr>
          <p:spPr>
            <a:xfrm>
              <a:off x="4626853" y="3980872"/>
              <a:ext cx="1848000" cy="632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Jupiter is the biggest planet of them all</a:t>
              </a:r>
              <a:endParaRPr>
                <a:solidFill>
                  <a:schemeClr val="dk1"/>
                </a:solidFill>
                <a:latin typeface="Livvic"/>
                <a:ea typeface="Livvic"/>
                <a:cs typeface="Livvic"/>
                <a:sym typeface="Livvic"/>
              </a:endParaRPr>
            </a:p>
          </p:txBody>
        </p:sp>
        <p:sp>
          <p:nvSpPr>
            <p:cNvPr id="1241" name="Google Shape;1241;p39"/>
            <p:cNvSpPr txBox="1"/>
            <p:nvPr/>
          </p:nvSpPr>
          <p:spPr>
            <a:xfrm>
              <a:off x="4988792" y="2111450"/>
              <a:ext cx="1124100" cy="384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30%</a:t>
              </a:r>
              <a:endParaRPr sz="2400">
                <a:solidFill>
                  <a:schemeClr val="dk1"/>
                </a:solidFill>
                <a:latin typeface="Carter One"/>
                <a:ea typeface="Carter One"/>
                <a:cs typeface="Carter One"/>
                <a:sym typeface="Carter One"/>
              </a:endParaRPr>
            </a:p>
          </p:txBody>
        </p:sp>
      </p:grpSp>
      <p:sp>
        <p:nvSpPr>
          <p:cNvPr id="1242" name="Google Shape;1242;p39"/>
          <p:cNvSpPr/>
          <p:nvPr/>
        </p:nvSpPr>
        <p:spPr>
          <a:xfrm>
            <a:off x="5151421" y="2717105"/>
            <a:ext cx="798900" cy="7989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3" name="Google Shape;1243;p39"/>
          <p:cNvSpPr/>
          <p:nvPr/>
        </p:nvSpPr>
        <p:spPr>
          <a:xfrm>
            <a:off x="5151429" y="2717105"/>
            <a:ext cx="798900" cy="798900"/>
          </a:xfrm>
          <a:prstGeom prst="pie">
            <a:avLst>
              <a:gd fmla="val 16261269" name="adj1"/>
              <a:gd fmla="val 1893397" name="adj2"/>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44" name="Google Shape;1244;p39"/>
          <p:cNvGrpSpPr/>
          <p:nvPr/>
        </p:nvGrpSpPr>
        <p:grpSpPr>
          <a:xfrm>
            <a:off x="6583454" y="2111450"/>
            <a:ext cx="1848025" cy="2501822"/>
            <a:chOff x="6583454" y="2111450"/>
            <a:chExt cx="1848025" cy="2501822"/>
          </a:xfrm>
        </p:grpSpPr>
        <p:sp>
          <p:nvSpPr>
            <p:cNvPr id="1245" name="Google Shape;1245;p39"/>
            <p:cNvSpPr txBox="1"/>
            <p:nvPr/>
          </p:nvSpPr>
          <p:spPr>
            <a:xfrm>
              <a:off x="6583479" y="3736764"/>
              <a:ext cx="1848000" cy="311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Competitor 4</a:t>
              </a:r>
              <a:endParaRPr b="1" sz="1800">
                <a:solidFill>
                  <a:schemeClr val="dk1"/>
                </a:solidFill>
                <a:latin typeface="Livvic"/>
                <a:ea typeface="Livvic"/>
                <a:cs typeface="Livvic"/>
                <a:sym typeface="Livvic"/>
              </a:endParaRPr>
            </a:p>
          </p:txBody>
        </p:sp>
        <p:sp>
          <p:nvSpPr>
            <p:cNvPr id="1246" name="Google Shape;1246;p39"/>
            <p:cNvSpPr txBox="1"/>
            <p:nvPr/>
          </p:nvSpPr>
          <p:spPr>
            <a:xfrm>
              <a:off x="6583454" y="3980872"/>
              <a:ext cx="1848000" cy="632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Saturn is the ringed gas giant</a:t>
              </a:r>
              <a:endParaRPr>
                <a:solidFill>
                  <a:schemeClr val="dk1"/>
                </a:solidFill>
                <a:latin typeface="Livvic"/>
                <a:ea typeface="Livvic"/>
                <a:cs typeface="Livvic"/>
                <a:sym typeface="Livvic"/>
              </a:endParaRPr>
            </a:p>
          </p:txBody>
        </p:sp>
        <p:sp>
          <p:nvSpPr>
            <p:cNvPr id="1247" name="Google Shape;1247;p39"/>
            <p:cNvSpPr txBox="1"/>
            <p:nvPr/>
          </p:nvSpPr>
          <p:spPr>
            <a:xfrm>
              <a:off x="6945400" y="2111450"/>
              <a:ext cx="1124100" cy="384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40%</a:t>
              </a:r>
              <a:endParaRPr sz="2400">
                <a:solidFill>
                  <a:schemeClr val="dk1"/>
                </a:solidFill>
                <a:latin typeface="Carter One"/>
                <a:ea typeface="Carter One"/>
                <a:cs typeface="Carter One"/>
                <a:sym typeface="Carter One"/>
              </a:endParaRPr>
            </a:p>
          </p:txBody>
        </p:sp>
      </p:grpSp>
      <p:sp>
        <p:nvSpPr>
          <p:cNvPr id="1248" name="Google Shape;1248;p39"/>
          <p:cNvSpPr/>
          <p:nvPr/>
        </p:nvSpPr>
        <p:spPr>
          <a:xfrm>
            <a:off x="7108033" y="2717105"/>
            <a:ext cx="798900" cy="798900"/>
          </a:xfrm>
          <a:prstGeom prst="ellips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9" name="Google Shape;1249;p39"/>
          <p:cNvSpPr/>
          <p:nvPr/>
        </p:nvSpPr>
        <p:spPr>
          <a:xfrm>
            <a:off x="7108042" y="2717105"/>
            <a:ext cx="798900" cy="798900"/>
          </a:xfrm>
          <a:prstGeom prst="pie">
            <a:avLst>
              <a:gd fmla="val 16261269" name="adj1"/>
              <a:gd fmla="val 3404198" name="adj2"/>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50" name="Google Shape;1250;p39"/>
          <p:cNvGrpSpPr/>
          <p:nvPr/>
        </p:nvGrpSpPr>
        <p:grpSpPr>
          <a:xfrm>
            <a:off x="3342300" y="1261895"/>
            <a:ext cx="2459413" cy="544955"/>
            <a:chOff x="3342300" y="1261895"/>
            <a:chExt cx="2459413" cy="544955"/>
          </a:xfrm>
        </p:grpSpPr>
        <p:sp>
          <p:nvSpPr>
            <p:cNvPr id="1251" name="Google Shape;1251;p39"/>
            <p:cNvSpPr/>
            <p:nvPr/>
          </p:nvSpPr>
          <p:spPr>
            <a:xfrm>
              <a:off x="3342300" y="1261895"/>
              <a:ext cx="2459413" cy="544955"/>
            </a:xfrm>
            <a:custGeom>
              <a:rect b="b" l="l" r="r" t="t"/>
              <a:pathLst>
                <a:path extrusionOk="0" h="27850" w="40411">
                  <a:moveTo>
                    <a:pt x="40410" y="1"/>
                  </a:moveTo>
                  <a:lnTo>
                    <a:pt x="0" y="632"/>
                  </a:lnTo>
                  <a:lnTo>
                    <a:pt x="1905" y="27849"/>
                  </a:lnTo>
                  <a:lnTo>
                    <a:pt x="38493" y="27278"/>
                  </a:lnTo>
                  <a:lnTo>
                    <a:pt x="40410"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2" name="Google Shape;1252;p39"/>
            <p:cNvSpPr txBox="1"/>
            <p:nvPr/>
          </p:nvSpPr>
          <p:spPr>
            <a:xfrm>
              <a:off x="3625350" y="1341925"/>
              <a:ext cx="1893300" cy="384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Market size</a:t>
              </a:r>
              <a:endParaRPr sz="2400">
                <a:solidFill>
                  <a:schemeClr val="dk1"/>
                </a:solidFill>
                <a:latin typeface="Carter One"/>
                <a:ea typeface="Carter One"/>
                <a:cs typeface="Carter One"/>
                <a:sym typeface="Carter One"/>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6" name="Shape 1256"/>
        <p:cNvGrpSpPr/>
        <p:nvPr/>
      </p:nvGrpSpPr>
      <p:grpSpPr>
        <a:xfrm>
          <a:off x="0" y="0"/>
          <a:ext cx="0" cy="0"/>
          <a:chOff x="0" y="0"/>
          <a:chExt cx="0" cy="0"/>
        </a:xfrm>
      </p:grpSpPr>
      <p:sp>
        <p:nvSpPr>
          <p:cNvPr id="1257" name="Google Shape;1257;p40"/>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graphicFrame>
        <p:nvGraphicFramePr>
          <p:cNvPr id="1258" name="Google Shape;1258;p40"/>
          <p:cNvGraphicFramePr/>
          <p:nvPr/>
        </p:nvGraphicFramePr>
        <p:xfrm>
          <a:off x="720000" y="1288450"/>
          <a:ext cx="3000000" cy="3000000"/>
        </p:xfrm>
        <a:graphic>
          <a:graphicData uri="http://schemas.openxmlformats.org/drawingml/2006/table">
            <a:tbl>
              <a:tblPr>
                <a:noFill/>
                <a:tableStyleId>{4DC39807-C53F-4D5C-8C74-047DCC45FEDF}</a:tableStyleId>
              </a:tblPr>
              <a:tblGrid>
                <a:gridCol w="852925"/>
                <a:gridCol w="2228675"/>
                <a:gridCol w="1540800"/>
                <a:gridCol w="1540800"/>
                <a:gridCol w="1540800"/>
              </a:tblGrid>
              <a:tr h="805400">
                <a:tc gridSpan="2">
                  <a:txBody>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Balance</a:t>
                      </a:r>
                      <a:endParaRPr b="1" sz="1800">
                        <a:solidFill>
                          <a:schemeClr val="dk1"/>
                        </a:solidFill>
                        <a:latin typeface="Livvic"/>
                        <a:ea typeface="Livvic"/>
                        <a:cs typeface="Livvic"/>
                        <a:sym typeface="Livvic"/>
                      </a:endParaRPr>
                    </a:p>
                  </a:txBody>
                  <a:tcPr marT="91425" marB="91425" marR="91425" marL="91425" anchor="ctr">
                    <a:lnL cap="flat" cmpd="sng" w="9525">
                      <a:solidFill>
                        <a:srgbClr val="191919">
                          <a:alpha val="0"/>
                        </a:srgbClr>
                      </a:solidFill>
                      <a:prstDash val="solid"/>
                      <a:round/>
                      <a:headEnd len="sm" w="sm" type="none"/>
                      <a:tailEnd len="sm" w="sm" type="none"/>
                    </a:lnL>
                    <a:lnR cap="flat" cmpd="sng" w="28575">
                      <a:solidFill>
                        <a:schemeClr val="dk1"/>
                      </a:solidFill>
                      <a:prstDash val="solid"/>
                      <a:round/>
                      <a:headEnd len="sm" w="sm" type="none"/>
                      <a:tailEnd len="sm" w="sm" type="none"/>
                    </a:lnR>
                    <a:lnT cap="flat" cmpd="sng" w="9525">
                      <a:solidFill>
                        <a:srgbClr val="191919">
                          <a:alpha val="0"/>
                        </a:srgbClr>
                      </a:solidFill>
                      <a:prstDash val="solid"/>
                      <a:round/>
                      <a:headEnd len="sm" w="sm" type="none"/>
                      <a:tailEnd len="sm" w="sm" type="none"/>
                    </a:lnT>
                    <a:lnB cap="flat" cmpd="sng" w="28575">
                      <a:solidFill>
                        <a:schemeClr val="dk1"/>
                      </a:solidFill>
                      <a:prstDash val="solid"/>
                      <a:round/>
                      <a:headEnd len="sm" w="sm" type="none"/>
                      <a:tailEnd len="sm" w="sm" type="none"/>
                    </a:lnB>
                  </a:tcPr>
                </a:tc>
                <a:tc hMerge="1"/>
                <a:tc>
                  <a:txBody>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Assets</a:t>
                      </a:r>
                      <a:endParaRPr b="1" sz="1800">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9525">
                      <a:solidFill>
                        <a:srgbClr val="191919">
                          <a:alpha val="0"/>
                        </a:srgbClr>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Liabilities</a:t>
                      </a:r>
                      <a:endParaRPr b="1" sz="1800">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9525">
                      <a:solidFill>
                        <a:srgbClr val="191919">
                          <a:alpha val="0"/>
                        </a:srgbClr>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Equity</a:t>
                      </a:r>
                      <a:endParaRPr b="1" sz="1800">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9525">
                      <a:solidFill>
                        <a:srgbClr val="191919">
                          <a:alpha val="0"/>
                        </a:srgbClr>
                      </a:solidFill>
                      <a:prstDash val="solid"/>
                      <a:round/>
                      <a:headEnd len="sm" w="sm" type="none"/>
                      <a:tailEnd len="sm" w="sm" type="none"/>
                    </a:lnR>
                    <a:lnT cap="flat" cmpd="sng" w="9525">
                      <a:solidFill>
                        <a:srgbClr val="191919">
                          <a:alpha val="0"/>
                        </a:srgbClr>
                      </a:solidFill>
                      <a:prstDash val="solid"/>
                      <a:round/>
                      <a:headEnd len="sm" w="sm" type="none"/>
                      <a:tailEnd len="sm" w="sm" type="none"/>
                    </a:lnT>
                    <a:lnB cap="flat" cmpd="sng" w="28575">
                      <a:solidFill>
                        <a:schemeClr val="dk1"/>
                      </a:solidFill>
                      <a:prstDash val="solid"/>
                      <a:round/>
                      <a:headEnd len="sm" w="sm" type="none"/>
                      <a:tailEnd len="sm" w="sm" type="none"/>
                    </a:lnB>
                  </a:tcPr>
                </a:tc>
              </a:tr>
              <a:tr h="805400">
                <a:tc>
                  <a:txBody>
                    <a:bodyPr/>
                    <a:lstStyle/>
                    <a:p>
                      <a:pPr indent="0" lvl="0" marL="0" rtl="0" algn="ctr">
                        <a:spcBef>
                          <a:spcPts val="0"/>
                        </a:spcBef>
                        <a:spcAft>
                          <a:spcPts val="0"/>
                        </a:spcAft>
                        <a:buNone/>
                      </a:pPr>
                      <a:r>
                        <a:t/>
                      </a:r>
                      <a:endParaRPr b="1" sz="2000">
                        <a:solidFill>
                          <a:srgbClr val="191919"/>
                        </a:solidFill>
                        <a:latin typeface="Playfair Display"/>
                        <a:ea typeface="Playfair Display"/>
                        <a:cs typeface="Playfair Display"/>
                        <a:sym typeface="Playfair Display"/>
                      </a:endParaRPr>
                    </a:p>
                  </a:txBody>
                  <a:tcPr marT="91425" marB="91425" marR="91425" marL="91425" anchor="ctr">
                    <a:lnL cap="flat" cmpd="sng" w="9525">
                      <a:solidFill>
                        <a:srgbClr val="191919">
                          <a:alpha val="0"/>
                        </a:srgbClr>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Mars</a:t>
                      </a:r>
                      <a:endParaRPr sz="2400">
                        <a:solidFill>
                          <a:schemeClr val="dk1"/>
                        </a:solidFill>
                        <a:latin typeface="Carter One"/>
                        <a:ea typeface="Carter One"/>
                        <a:cs typeface="Carter One"/>
                        <a:sym typeface="Carter One"/>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3</a:t>
                      </a:r>
                      <a:r>
                        <a:rPr lang="en">
                          <a:solidFill>
                            <a:schemeClr val="dk1"/>
                          </a:solidFill>
                          <a:latin typeface="Livvic"/>
                          <a:ea typeface="Livvic"/>
                          <a:cs typeface="Livvic"/>
                          <a:sym typeface="Livvic"/>
                        </a:rPr>
                        <a:t>,600</a:t>
                      </a:r>
                      <a:endParaRPr>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a:solidFill>
                            <a:schemeClr val="dk1"/>
                          </a:solidFill>
                          <a:latin typeface="Livvic"/>
                          <a:ea typeface="Livvic"/>
                          <a:cs typeface="Livvic"/>
                          <a:sym typeface="Livvic"/>
                        </a:rPr>
                        <a:t>7</a:t>
                      </a:r>
                      <a:r>
                        <a:rPr lang="en">
                          <a:solidFill>
                            <a:schemeClr val="dk1"/>
                          </a:solidFill>
                          <a:latin typeface="Livvic"/>
                          <a:ea typeface="Livvic"/>
                          <a:cs typeface="Livvic"/>
                          <a:sym typeface="Livvic"/>
                        </a:rPr>
                        <a:t>,550</a:t>
                      </a:r>
                      <a:endParaRPr>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6,750</a:t>
                      </a:r>
                      <a:endParaRPr>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9525">
                      <a:solidFill>
                        <a:srgbClr val="191919">
                          <a:alpha val="0"/>
                        </a:srgbClr>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r h="805400">
                <a:tc>
                  <a:txBody>
                    <a:bodyPr/>
                    <a:lstStyle/>
                    <a:p>
                      <a:pPr indent="0" lvl="0" marL="0" rtl="0" algn="ctr">
                        <a:spcBef>
                          <a:spcPts val="0"/>
                        </a:spcBef>
                        <a:spcAft>
                          <a:spcPts val="0"/>
                        </a:spcAft>
                        <a:buNone/>
                      </a:pPr>
                      <a:r>
                        <a:t/>
                      </a:r>
                      <a:endParaRPr b="1" sz="2000">
                        <a:solidFill>
                          <a:srgbClr val="191919"/>
                        </a:solidFill>
                        <a:latin typeface="Playfair Display"/>
                        <a:ea typeface="Playfair Display"/>
                        <a:cs typeface="Playfair Display"/>
                        <a:sym typeface="Playfair Display"/>
                      </a:endParaRPr>
                    </a:p>
                  </a:txBody>
                  <a:tcPr marT="91425" marB="91425" marR="91425" marL="91425" anchor="ctr">
                    <a:lnL cap="flat" cmpd="sng" w="9525">
                      <a:solidFill>
                        <a:srgbClr val="191919">
                          <a:alpha val="0"/>
                        </a:srgbClr>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Venus</a:t>
                      </a:r>
                      <a:endParaRPr sz="2400">
                        <a:solidFill>
                          <a:schemeClr val="dk1"/>
                        </a:solidFill>
                        <a:latin typeface="Carter One"/>
                        <a:ea typeface="Carter One"/>
                        <a:cs typeface="Carter One"/>
                        <a:sym typeface="Carter One"/>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a:solidFill>
                            <a:schemeClr val="dk1"/>
                          </a:solidFill>
                          <a:latin typeface="Livvic"/>
                          <a:ea typeface="Livvic"/>
                          <a:cs typeface="Livvic"/>
                          <a:sym typeface="Livvic"/>
                        </a:rPr>
                        <a:t>4</a:t>
                      </a:r>
                      <a:r>
                        <a:rPr lang="en">
                          <a:solidFill>
                            <a:schemeClr val="dk1"/>
                          </a:solidFill>
                          <a:latin typeface="Livvic"/>
                          <a:ea typeface="Livvic"/>
                          <a:cs typeface="Livvic"/>
                          <a:sym typeface="Livvic"/>
                        </a:rPr>
                        <a:t>,750</a:t>
                      </a:r>
                      <a:endParaRPr>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a:solidFill>
                            <a:schemeClr val="dk1"/>
                          </a:solidFill>
                          <a:latin typeface="Livvic"/>
                          <a:ea typeface="Livvic"/>
                          <a:cs typeface="Livvic"/>
                          <a:sym typeface="Livvic"/>
                        </a:rPr>
                        <a:t>3</a:t>
                      </a:r>
                      <a:r>
                        <a:rPr lang="en">
                          <a:solidFill>
                            <a:schemeClr val="dk1"/>
                          </a:solidFill>
                          <a:latin typeface="Livvic"/>
                          <a:ea typeface="Livvic"/>
                          <a:cs typeface="Livvic"/>
                          <a:sym typeface="Livvic"/>
                        </a:rPr>
                        <a:t>,500</a:t>
                      </a:r>
                      <a:endParaRPr>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2,800</a:t>
                      </a:r>
                      <a:endParaRPr>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9525">
                      <a:solidFill>
                        <a:srgbClr val="191919">
                          <a:alpha val="0"/>
                        </a:srgbClr>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r h="805400">
                <a:tc>
                  <a:txBody>
                    <a:bodyPr/>
                    <a:lstStyle/>
                    <a:p>
                      <a:pPr indent="0" lvl="0" marL="0" rtl="0" algn="ctr">
                        <a:spcBef>
                          <a:spcPts val="0"/>
                        </a:spcBef>
                        <a:spcAft>
                          <a:spcPts val="0"/>
                        </a:spcAft>
                        <a:buNone/>
                      </a:pPr>
                      <a:r>
                        <a:t/>
                      </a:r>
                      <a:endParaRPr b="1" sz="2000">
                        <a:solidFill>
                          <a:srgbClr val="191919"/>
                        </a:solidFill>
                        <a:latin typeface="Playfair Display"/>
                        <a:ea typeface="Playfair Display"/>
                        <a:cs typeface="Playfair Display"/>
                        <a:sym typeface="Playfair Display"/>
                      </a:endParaRPr>
                    </a:p>
                  </a:txBody>
                  <a:tcPr marT="91425" marB="91425" marR="91425" marL="91425" anchor="ctr">
                    <a:lnL cap="flat" cmpd="sng" w="9525">
                      <a:solidFill>
                        <a:srgbClr val="191919">
                          <a:alpha val="0"/>
                        </a:srgbClr>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9525">
                      <a:solidFill>
                        <a:srgbClr val="191919">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Mercury</a:t>
                      </a:r>
                      <a:endParaRPr sz="2400">
                        <a:solidFill>
                          <a:schemeClr val="dk1"/>
                        </a:solidFill>
                        <a:latin typeface="Carter One"/>
                        <a:ea typeface="Carter One"/>
                        <a:cs typeface="Carter One"/>
                        <a:sym typeface="Carter One"/>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9525">
                      <a:solidFill>
                        <a:srgbClr val="191919">
                          <a:alpha val="0"/>
                        </a:srgbClr>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a:solidFill>
                            <a:schemeClr val="dk1"/>
                          </a:solidFill>
                          <a:latin typeface="Livvic"/>
                          <a:ea typeface="Livvic"/>
                          <a:cs typeface="Livvic"/>
                          <a:sym typeface="Livvic"/>
                        </a:rPr>
                        <a:t>2,900</a:t>
                      </a:r>
                      <a:endParaRPr>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9525">
                      <a:solidFill>
                        <a:srgbClr val="191919">
                          <a:alpha val="0"/>
                        </a:srgbClr>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a:solidFill>
                            <a:schemeClr val="dk1"/>
                          </a:solidFill>
                          <a:latin typeface="Livvic"/>
                          <a:ea typeface="Livvic"/>
                          <a:cs typeface="Livvic"/>
                          <a:sym typeface="Livvic"/>
                        </a:rPr>
                        <a:t>6</a:t>
                      </a:r>
                      <a:r>
                        <a:rPr lang="en">
                          <a:solidFill>
                            <a:schemeClr val="dk1"/>
                          </a:solidFill>
                          <a:latin typeface="Livvic"/>
                          <a:ea typeface="Livvic"/>
                          <a:cs typeface="Livvic"/>
                          <a:sym typeface="Livvic"/>
                        </a:rPr>
                        <a:t>,500</a:t>
                      </a:r>
                      <a:endParaRPr>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9525">
                      <a:solidFill>
                        <a:srgbClr val="191919">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2</a:t>
                      </a:r>
                      <a:r>
                        <a:rPr lang="en">
                          <a:solidFill>
                            <a:schemeClr val="dk1"/>
                          </a:solidFill>
                          <a:latin typeface="Livvic"/>
                          <a:ea typeface="Livvic"/>
                          <a:cs typeface="Livvic"/>
                          <a:sym typeface="Livvic"/>
                        </a:rPr>
                        <a:t>,500</a:t>
                      </a:r>
                      <a:endParaRPr>
                        <a:solidFill>
                          <a:schemeClr val="dk1"/>
                        </a:solidFill>
                        <a:latin typeface="Livvic"/>
                        <a:ea typeface="Livvic"/>
                        <a:cs typeface="Livvic"/>
                        <a:sym typeface="Livvic"/>
                      </a:endParaRPr>
                    </a:p>
                  </a:txBody>
                  <a:tcPr marT="91425" marB="91425" marR="91425" marL="91425" anchor="ctr">
                    <a:lnL cap="flat" cmpd="sng" w="28575">
                      <a:solidFill>
                        <a:schemeClr val="dk1"/>
                      </a:solidFill>
                      <a:prstDash val="solid"/>
                      <a:round/>
                      <a:headEnd len="sm" w="sm" type="none"/>
                      <a:tailEnd len="sm" w="sm" type="none"/>
                    </a:lnL>
                    <a:lnR cap="flat" cmpd="sng" w="9525">
                      <a:solidFill>
                        <a:srgbClr val="191919">
                          <a:alpha val="0"/>
                        </a:srgbClr>
                      </a:solidFill>
                      <a:prstDash val="solid"/>
                      <a:round/>
                      <a:headEnd len="sm" w="sm" type="none"/>
                      <a:tailEnd len="sm" w="sm" type="none"/>
                    </a:lnR>
                    <a:lnT cap="flat" cmpd="sng" w="28575">
                      <a:solidFill>
                        <a:schemeClr val="dk1"/>
                      </a:solidFill>
                      <a:prstDash val="solid"/>
                      <a:round/>
                      <a:headEnd len="sm" w="sm" type="none"/>
                      <a:tailEnd len="sm" w="sm" type="none"/>
                    </a:lnT>
                    <a:lnB cap="flat" cmpd="sng" w="9525">
                      <a:solidFill>
                        <a:srgbClr val="191919">
                          <a:alpha val="0"/>
                        </a:srgbClr>
                      </a:solidFill>
                      <a:prstDash val="solid"/>
                      <a:round/>
                      <a:headEnd len="sm" w="sm" type="none"/>
                      <a:tailEnd len="sm" w="sm" type="none"/>
                    </a:lnB>
                  </a:tcPr>
                </a:tc>
              </a:tr>
            </a:tbl>
          </a:graphicData>
        </a:graphic>
      </p:graphicFrame>
      <p:grpSp>
        <p:nvGrpSpPr>
          <p:cNvPr id="1259" name="Google Shape;1259;p40"/>
          <p:cNvGrpSpPr/>
          <p:nvPr/>
        </p:nvGrpSpPr>
        <p:grpSpPr>
          <a:xfrm>
            <a:off x="951565" y="2326776"/>
            <a:ext cx="351786" cy="326274"/>
            <a:chOff x="-62511900" y="4129100"/>
            <a:chExt cx="304050" cy="282000"/>
          </a:xfrm>
        </p:grpSpPr>
        <p:sp>
          <p:nvSpPr>
            <p:cNvPr id="1260" name="Google Shape;1260;p40"/>
            <p:cNvSpPr/>
            <p:nvPr/>
          </p:nvSpPr>
          <p:spPr>
            <a:xfrm>
              <a:off x="-62414225" y="4203925"/>
              <a:ext cx="206375" cy="207175"/>
            </a:xfrm>
            <a:custGeom>
              <a:rect b="b" l="l" r="r" t="t"/>
              <a:pathLst>
                <a:path extrusionOk="0" h="8287" w="8255">
                  <a:moveTo>
                    <a:pt x="4128" y="1229"/>
                  </a:moveTo>
                  <a:cubicBezTo>
                    <a:pt x="4348" y="1229"/>
                    <a:pt x="4506" y="1418"/>
                    <a:pt x="4506" y="1670"/>
                  </a:cubicBezTo>
                  <a:lnTo>
                    <a:pt x="4506" y="1922"/>
                  </a:lnTo>
                  <a:cubicBezTo>
                    <a:pt x="4978" y="2080"/>
                    <a:pt x="5356" y="2552"/>
                    <a:pt x="5356" y="3119"/>
                  </a:cubicBezTo>
                  <a:cubicBezTo>
                    <a:pt x="5356" y="3340"/>
                    <a:pt x="5136" y="3498"/>
                    <a:pt x="4947" y="3498"/>
                  </a:cubicBezTo>
                  <a:cubicBezTo>
                    <a:pt x="4726" y="3498"/>
                    <a:pt x="4506" y="3308"/>
                    <a:pt x="4506" y="3119"/>
                  </a:cubicBezTo>
                  <a:cubicBezTo>
                    <a:pt x="4506" y="2867"/>
                    <a:pt x="4317" y="2710"/>
                    <a:pt x="4128" y="2710"/>
                  </a:cubicBezTo>
                  <a:cubicBezTo>
                    <a:pt x="3939" y="2710"/>
                    <a:pt x="3687" y="2930"/>
                    <a:pt x="3687" y="3119"/>
                  </a:cubicBezTo>
                  <a:cubicBezTo>
                    <a:pt x="3718" y="3340"/>
                    <a:pt x="4033" y="3592"/>
                    <a:pt x="4411" y="3813"/>
                  </a:cubicBezTo>
                  <a:cubicBezTo>
                    <a:pt x="4821" y="4128"/>
                    <a:pt x="5388" y="4537"/>
                    <a:pt x="5388" y="5199"/>
                  </a:cubicBezTo>
                  <a:cubicBezTo>
                    <a:pt x="5388" y="5766"/>
                    <a:pt x="5041" y="6175"/>
                    <a:pt x="4569" y="6396"/>
                  </a:cubicBezTo>
                  <a:lnTo>
                    <a:pt x="4569" y="6648"/>
                  </a:lnTo>
                  <a:cubicBezTo>
                    <a:pt x="4569" y="6900"/>
                    <a:pt x="4348" y="7089"/>
                    <a:pt x="4159" y="7089"/>
                  </a:cubicBezTo>
                  <a:cubicBezTo>
                    <a:pt x="3970" y="7089"/>
                    <a:pt x="3718" y="6900"/>
                    <a:pt x="3718" y="6648"/>
                  </a:cubicBezTo>
                  <a:lnTo>
                    <a:pt x="3718" y="6396"/>
                  </a:lnTo>
                  <a:cubicBezTo>
                    <a:pt x="3245" y="6238"/>
                    <a:pt x="2899" y="5766"/>
                    <a:pt x="2899" y="5199"/>
                  </a:cubicBezTo>
                  <a:cubicBezTo>
                    <a:pt x="2899" y="4978"/>
                    <a:pt x="3088" y="4821"/>
                    <a:pt x="3308" y="4821"/>
                  </a:cubicBezTo>
                  <a:cubicBezTo>
                    <a:pt x="3498" y="4821"/>
                    <a:pt x="3687" y="5010"/>
                    <a:pt x="3687" y="5199"/>
                  </a:cubicBezTo>
                  <a:cubicBezTo>
                    <a:pt x="3687" y="5451"/>
                    <a:pt x="3876" y="5608"/>
                    <a:pt x="4128" y="5608"/>
                  </a:cubicBezTo>
                  <a:cubicBezTo>
                    <a:pt x="4348" y="5608"/>
                    <a:pt x="4506" y="5388"/>
                    <a:pt x="4506" y="5199"/>
                  </a:cubicBezTo>
                  <a:cubicBezTo>
                    <a:pt x="4506" y="4978"/>
                    <a:pt x="4191" y="4726"/>
                    <a:pt x="3844" y="4506"/>
                  </a:cubicBezTo>
                  <a:cubicBezTo>
                    <a:pt x="3403" y="4191"/>
                    <a:pt x="2867" y="3781"/>
                    <a:pt x="2867" y="3119"/>
                  </a:cubicBezTo>
                  <a:cubicBezTo>
                    <a:pt x="2867" y="2552"/>
                    <a:pt x="3214" y="2143"/>
                    <a:pt x="3687" y="1922"/>
                  </a:cubicBezTo>
                  <a:lnTo>
                    <a:pt x="3687" y="1670"/>
                  </a:lnTo>
                  <a:cubicBezTo>
                    <a:pt x="3687" y="1418"/>
                    <a:pt x="3876" y="1229"/>
                    <a:pt x="4128" y="1229"/>
                  </a:cubicBezTo>
                  <a:close/>
                  <a:moveTo>
                    <a:pt x="4128" y="0"/>
                  </a:moveTo>
                  <a:cubicBezTo>
                    <a:pt x="1828" y="0"/>
                    <a:pt x="0" y="1859"/>
                    <a:pt x="0" y="4128"/>
                  </a:cubicBezTo>
                  <a:cubicBezTo>
                    <a:pt x="0" y="6427"/>
                    <a:pt x="1828" y="8286"/>
                    <a:pt x="4128" y="8286"/>
                  </a:cubicBezTo>
                  <a:cubicBezTo>
                    <a:pt x="6396" y="8286"/>
                    <a:pt x="8255" y="6427"/>
                    <a:pt x="8255" y="4128"/>
                  </a:cubicBezTo>
                  <a:cubicBezTo>
                    <a:pt x="8255" y="1859"/>
                    <a:pt x="6396" y="0"/>
                    <a:pt x="412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1" name="Google Shape;1261;p40"/>
            <p:cNvSpPr/>
            <p:nvPr/>
          </p:nvSpPr>
          <p:spPr>
            <a:xfrm>
              <a:off x="-62511100" y="4129100"/>
              <a:ext cx="159900" cy="74850"/>
            </a:xfrm>
            <a:custGeom>
              <a:rect b="b" l="l" r="r" t="t"/>
              <a:pathLst>
                <a:path extrusionOk="0" h="2994" w="6396">
                  <a:moveTo>
                    <a:pt x="3214" y="1"/>
                  </a:moveTo>
                  <a:cubicBezTo>
                    <a:pt x="1450" y="1"/>
                    <a:pt x="0" y="662"/>
                    <a:pt x="0" y="1513"/>
                  </a:cubicBezTo>
                  <a:cubicBezTo>
                    <a:pt x="0" y="2332"/>
                    <a:pt x="1450" y="2993"/>
                    <a:pt x="3214" y="2993"/>
                  </a:cubicBezTo>
                  <a:cubicBezTo>
                    <a:pt x="4947" y="2993"/>
                    <a:pt x="6396" y="2332"/>
                    <a:pt x="6396" y="1513"/>
                  </a:cubicBezTo>
                  <a:cubicBezTo>
                    <a:pt x="6396" y="662"/>
                    <a:pt x="4947" y="1"/>
                    <a:pt x="321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2" name="Google Shape;1262;p40"/>
            <p:cNvSpPr/>
            <p:nvPr/>
          </p:nvSpPr>
          <p:spPr>
            <a:xfrm>
              <a:off x="-62511100" y="4207075"/>
              <a:ext cx="110275" cy="59875"/>
            </a:xfrm>
            <a:custGeom>
              <a:rect b="b" l="l" r="r" t="t"/>
              <a:pathLst>
                <a:path extrusionOk="0" h="2395" w="4411">
                  <a:moveTo>
                    <a:pt x="0" y="0"/>
                  </a:moveTo>
                  <a:lnTo>
                    <a:pt x="0" y="1135"/>
                  </a:lnTo>
                  <a:cubicBezTo>
                    <a:pt x="0" y="1450"/>
                    <a:pt x="347" y="1765"/>
                    <a:pt x="882" y="2017"/>
                  </a:cubicBezTo>
                  <a:cubicBezTo>
                    <a:pt x="1355" y="2237"/>
                    <a:pt x="2332" y="2395"/>
                    <a:pt x="3151" y="2395"/>
                  </a:cubicBezTo>
                  <a:lnTo>
                    <a:pt x="3308" y="2395"/>
                  </a:lnTo>
                  <a:cubicBezTo>
                    <a:pt x="3560" y="1733"/>
                    <a:pt x="3907" y="1135"/>
                    <a:pt x="4411" y="631"/>
                  </a:cubicBezTo>
                  <a:lnTo>
                    <a:pt x="4411" y="631"/>
                  </a:lnTo>
                  <a:cubicBezTo>
                    <a:pt x="4033" y="694"/>
                    <a:pt x="3623" y="757"/>
                    <a:pt x="3182" y="757"/>
                  </a:cubicBezTo>
                  <a:cubicBezTo>
                    <a:pt x="2363" y="757"/>
                    <a:pt x="1261" y="599"/>
                    <a:pt x="567" y="316"/>
                  </a:cubicBezTo>
                  <a:cubicBezTo>
                    <a:pt x="347" y="221"/>
                    <a:pt x="158" y="127"/>
                    <a:pt x="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3" name="Google Shape;1263;p40"/>
            <p:cNvSpPr/>
            <p:nvPr/>
          </p:nvSpPr>
          <p:spPr>
            <a:xfrm>
              <a:off x="-62511100" y="4329950"/>
              <a:ext cx="106350" cy="59875"/>
            </a:xfrm>
            <a:custGeom>
              <a:rect b="b" l="l" r="r" t="t"/>
              <a:pathLst>
                <a:path extrusionOk="0" h="2395" w="4254">
                  <a:moveTo>
                    <a:pt x="0" y="0"/>
                  </a:moveTo>
                  <a:lnTo>
                    <a:pt x="0" y="1197"/>
                  </a:lnTo>
                  <a:cubicBezTo>
                    <a:pt x="0" y="1701"/>
                    <a:pt x="1355" y="2395"/>
                    <a:pt x="3182" y="2395"/>
                  </a:cubicBezTo>
                  <a:cubicBezTo>
                    <a:pt x="3560" y="2395"/>
                    <a:pt x="3907" y="2363"/>
                    <a:pt x="4254" y="2332"/>
                  </a:cubicBezTo>
                  <a:cubicBezTo>
                    <a:pt x="3875" y="1859"/>
                    <a:pt x="3560" y="1355"/>
                    <a:pt x="3340" y="756"/>
                  </a:cubicBezTo>
                  <a:lnTo>
                    <a:pt x="3182" y="756"/>
                  </a:lnTo>
                  <a:cubicBezTo>
                    <a:pt x="2363" y="756"/>
                    <a:pt x="1261" y="599"/>
                    <a:pt x="567" y="315"/>
                  </a:cubicBezTo>
                  <a:cubicBezTo>
                    <a:pt x="347" y="252"/>
                    <a:pt x="158" y="126"/>
                    <a:pt x="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4" name="Google Shape;1264;p40"/>
            <p:cNvSpPr/>
            <p:nvPr/>
          </p:nvSpPr>
          <p:spPr>
            <a:xfrm>
              <a:off x="-62511900" y="4268500"/>
              <a:ext cx="78000" cy="60675"/>
            </a:xfrm>
            <a:custGeom>
              <a:rect b="b" l="l" r="r" t="t"/>
              <a:pathLst>
                <a:path extrusionOk="0" h="2427" w="3120">
                  <a:moveTo>
                    <a:pt x="1" y="1"/>
                  </a:moveTo>
                  <a:lnTo>
                    <a:pt x="1" y="1167"/>
                  </a:lnTo>
                  <a:lnTo>
                    <a:pt x="32" y="1167"/>
                  </a:lnTo>
                  <a:cubicBezTo>
                    <a:pt x="32" y="1482"/>
                    <a:pt x="379" y="1797"/>
                    <a:pt x="914" y="2017"/>
                  </a:cubicBezTo>
                  <a:cubicBezTo>
                    <a:pt x="1387" y="2238"/>
                    <a:pt x="2332" y="2395"/>
                    <a:pt x="3120" y="2427"/>
                  </a:cubicBezTo>
                  <a:cubicBezTo>
                    <a:pt x="3057" y="2143"/>
                    <a:pt x="3025" y="1860"/>
                    <a:pt x="3025" y="1608"/>
                  </a:cubicBezTo>
                  <a:cubicBezTo>
                    <a:pt x="3025" y="1324"/>
                    <a:pt x="3088" y="1041"/>
                    <a:pt x="3120" y="757"/>
                  </a:cubicBezTo>
                  <a:cubicBezTo>
                    <a:pt x="2332" y="757"/>
                    <a:pt x="1230" y="599"/>
                    <a:pt x="536" y="316"/>
                  </a:cubicBezTo>
                  <a:cubicBezTo>
                    <a:pt x="347" y="253"/>
                    <a:pt x="158" y="127"/>
                    <a:pt x="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65" name="Google Shape;1265;p40"/>
          <p:cNvGrpSpPr/>
          <p:nvPr/>
        </p:nvGrpSpPr>
        <p:grpSpPr>
          <a:xfrm>
            <a:off x="944278" y="3932177"/>
            <a:ext cx="366364" cy="366248"/>
            <a:chOff x="-60255350" y="3733825"/>
            <a:chExt cx="316650" cy="316550"/>
          </a:xfrm>
        </p:grpSpPr>
        <p:sp>
          <p:nvSpPr>
            <p:cNvPr id="1266" name="Google Shape;1266;p40"/>
            <p:cNvSpPr/>
            <p:nvPr/>
          </p:nvSpPr>
          <p:spPr>
            <a:xfrm>
              <a:off x="-60218325" y="3733825"/>
              <a:ext cx="235525" cy="316550"/>
            </a:xfrm>
            <a:custGeom>
              <a:rect b="b" l="l" r="r" t="t"/>
              <a:pathLst>
                <a:path extrusionOk="0" h="12662" w="9421">
                  <a:moveTo>
                    <a:pt x="4821" y="1666"/>
                  </a:moveTo>
                  <a:cubicBezTo>
                    <a:pt x="5073" y="1666"/>
                    <a:pt x="5262" y="1886"/>
                    <a:pt x="5262" y="2075"/>
                  </a:cubicBezTo>
                  <a:lnTo>
                    <a:pt x="5262" y="2359"/>
                  </a:lnTo>
                  <a:cubicBezTo>
                    <a:pt x="5734" y="2485"/>
                    <a:pt x="6081" y="2989"/>
                    <a:pt x="6081" y="3525"/>
                  </a:cubicBezTo>
                  <a:cubicBezTo>
                    <a:pt x="6081" y="3777"/>
                    <a:pt x="5892" y="3934"/>
                    <a:pt x="5640" y="3934"/>
                  </a:cubicBezTo>
                  <a:cubicBezTo>
                    <a:pt x="5419" y="3934"/>
                    <a:pt x="5262" y="3714"/>
                    <a:pt x="5262" y="3525"/>
                  </a:cubicBezTo>
                  <a:cubicBezTo>
                    <a:pt x="5262" y="3273"/>
                    <a:pt x="5073" y="3084"/>
                    <a:pt x="4821" y="3084"/>
                  </a:cubicBezTo>
                  <a:cubicBezTo>
                    <a:pt x="4569" y="3084"/>
                    <a:pt x="4411" y="3273"/>
                    <a:pt x="4411" y="3525"/>
                  </a:cubicBezTo>
                  <a:cubicBezTo>
                    <a:pt x="4411" y="3777"/>
                    <a:pt x="4789" y="3997"/>
                    <a:pt x="5104" y="4249"/>
                  </a:cubicBezTo>
                  <a:cubicBezTo>
                    <a:pt x="5514" y="4564"/>
                    <a:pt x="6081" y="4942"/>
                    <a:pt x="6081" y="5604"/>
                  </a:cubicBezTo>
                  <a:cubicBezTo>
                    <a:pt x="6081" y="6171"/>
                    <a:pt x="5734" y="6612"/>
                    <a:pt x="5262" y="6801"/>
                  </a:cubicBezTo>
                  <a:lnTo>
                    <a:pt x="5262" y="7085"/>
                  </a:lnTo>
                  <a:cubicBezTo>
                    <a:pt x="5262" y="7305"/>
                    <a:pt x="5041" y="7463"/>
                    <a:pt x="4821" y="7463"/>
                  </a:cubicBezTo>
                  <a:cubicBezTo>
                    <a:pt x="4569" y="7463"/>
                    <a:pt x="4411" y="7274"/>
                    <a:pt x="4411" y="7085"/>
                  </a:cubicBezTo>
                  <a:lnTo>
                    <a:pt x="4411" y="6801"/>
                  </a:lnTo>
                  <a:cubicBezTo>
                    <a:pt x="3938" y="6644"/>
                    <a:pt x="3592" y="6171"/>
                    <a:pt x="3592" y="5604"/>
                  </a:cubicBezTo>
                  <a:cubicBezTo>
                    <a:pt x="3592" y="5383"/>
                    <a:pt x="3781" y="5194"/>
                    <a:pt x="4033" y="5194"/>
                  </a:cubicBezTo>
                  <a:cubicBezTo>
                    <a:pt x="4253" y="5194"/>
                    <a:pt x="4411" y="5383"/>
                    <a:pt x="4411" y="5604"/>
                  </a:cubicBezTo>
                  <a:cubicBezTo>
                    <a:pt x="4411" y="5856"/>
                    <a:pt x="4632" y="6014"/>
                    <a:pt x="4821" y="6014"/>
                  </a:cubicBezTo>
                  <a:cubicBezTo>
                    <a:pt x="5041" y="6014"/>
                    <a:pt x="5262" y="5824"/>
                    <a:pt x="5262" y="5604"/>
                  </a:cubicBezTo>
                  <a:cubicBezTo>
                    <a:pt x="5262" y="5383"/>
                    <a:pt x="4947" y="5131"/>
                    <a:pt x="4569" y="4911"/>
                  </a:cubicBezTo>
                  <a:cubicBezTo>
                    <a:pt x="4159" y="4596"/>
                    <a:pt x="3592" y="4186"/>
                    <a:pt x="3592" y="3525"/>
                  </a:cubicBezTo>
                  <a:cubicBezTo>
                    <a:pt x="3592" y="2989"/>
                    <a:pt x="3938" y="2548"/>
                    <a:pt x="4411" y="2359"/>
                  </a:cubicBezTo>
                  <a:lnTo>
                    <a:pt x="4411" y="2075"/>
                  </a:lnTo>
                  <a:cubicBezTo>
                    <a:pt x="4411" y="1823"/>
                    <a:pt x="4632" y="1666"/>
                    <a:pt x="4821" y="1666"/>
                  </a:cubicBezTo>
                  <a:close/>
                  <a:moveTo>
                    <a:pt x="6081" y="9385"/>
                  </a:moveTo>
                  <a:lnTo>
                    <a:pt x="6081" y="10235"/>
                  </a:lnTo>
                  <a:lnTo>
                    <a:pt x="3592" y="10235"/>
                  </a:lnTo>
                  <a:lnTo>
                    <a:pt x="3592" y="9385"/>
                  </a:lnTo>
                  <a:close/>
                  <a:moveTo>
                    <a:pt x="4801" y="0"/>
                  </a:moveTo>
                  <a:cubicBezTo>
                    <a:pt x="4498" y="0"/>
                    <a:pt x="4188" y="29"/>
                    <a:pt x="3875" y="91"/>
                  </a:cubicBezTo>
                  <a:cubicBezTo>
                    <a:pt x="2111" y="500"/>
                    <a:pt x="693" y="1949"/>
                    <a:pt x="378" y="3714"/>
                  </a:cubicBezTo>
                  <a:cubicBezTo>
                    <a:pt x="0" y="5698"/>
                    <a:pt x="1008" y="7652"/>
                    <a:pt x="2773" y="8565"/>
                  </a:cubicBezTo>
                  <a:lnTo>
                    <a:pt x="2773" y="10582"/>
                  </a:lnTo>
                  <a:cubicBezTo>
                    <a:pt x="2773" y="11716"/>
                    <a:pt x="3718" y="12661"/>
                    <a:pt x="4852" y="12661"/>
                  </a:cubicBezTo>
                  <a:cubicBezTo>
                    <a:pt x="5986" y="12661"/>
                    <a:pt x="6963" y="11716"/>
                    <a:pt x="6963" y="10582"/>
                  </a:cubicBezTo>
                  <a:lnTo>
                    <a:pt x="6963" y="8565"/>
                  </a:lnTo>
                  <a:cubicBezTo>
                    <a:pt x="8444" y="7778"/>
                    <a:pt x="9420" y="6234"/>
                    <a:pt x="9420" y="4501"/>
                  </a:cubicBezTo>
                  <a:cubicBezTo>
                    <a:pt x="9392" y="2000"/>
                    <a:pt x="7308" y="0"/>
                    <a:pt x="480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7" name="Google Shape;1267;p40"/>
            <p:cNvSpPr/>
            <p:nvPr/>
          </p:nvSpPr>
          <p:spPr>
            <a:xfrm>
              <a:off x="-60255350" y="3844775"/>
              <a:ext cx="34675" cy="20500"/>
            </a:xfrm>
            <a:custGeom>
              <a:rect b="b" l="l" r="r" t="t"/>
              <a:pathLst>
                <a:path extrusionOk="0" h="820" w="1387">
                  <a:moveTo>
                    <a:pt x="379" y="0"/>
                  </a:moveTo>
                  <a:cubicBezTo>
                    <a:pt x="158" y="0"/>
                    <a:pt x="1" y="189"/>
                    <a:pt x="1" y="378"/>
                  </a:cubicBezTo>
                  <a:cubicBezTo>
                    <a:pt x="1" y="630"/>
                    <a:pt x="190" y="819"/>
                    <a:pt x="379" y="819"/>
                  </a:cubicBezTo>
                  <a:lnTo>
                    <a:pt x="946" y="819"/>
                  </a:lnTo>
                  <a:cubicBezTo>
                    <a:pt x="1166" y="819"/>
                    <a:pt x="1387" y="630"/>
                    <a:pt x="1387" y="378"/>
                  </a:cubicBezTo>
                  <a:cubicBezTo>
                    <a:pt x="1387" y="158"/>
                    <a:pt x="1166" y="0"/>
                    <a:pt x="94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8" name="Google Shape;1268;p40"/>
            <p:cNvSpPr/>
            <p:nvPr/>
          </p:nvSpPr>
          <p:spPr>
            <a:xfrm>
              <a:off x="-59974175" y="3844775"/>
              <a:ext cx="35475" cy="20500"/>
            </a:xfrm>
            <a:custGeom>
              <a:rect b="b" l="l" r="r" t="t"/>
              <a:pathLst>
                <a:path extrusionOk="0" h="820" w="1419">
                  <a:moveTo>
                    <a:pt x="442" y="0"/>
                  </a:moveTo>
                  <a:cubicBezTo>
                    <a:pt x="221" y="0"/>
                    <a:pt x="1" y="189"/>
                    <a:pt x="1" y="378"/>
                  </a:cubicBezTo>
                  <a:cubicBezTo>
                    <a:pt x="1" y="630"/>
                    <a:pt x="221" y="819"/>
                    <a:pt x="442" y="819"/>
                  </a:cubicBezTo>
                  <a:lnTo>
                    <a:pt x="1009" y="819"/>
                  </a:lnTo>
                  <a:cubicBezTo>
                    <a:pt x="1230" y="819"/>
                    <a:pt x="1387" y="630"/>
                    <a:pt x="1387" y="378"/>
                  </a:cubicBezTo>
                  <a:cubicBezTo>
                    <a:pt x="1419" y="158"/>
                    <a:pt x="1230" y="0"/>
                    <a:pt x="100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9" name="Google Shape;1269;p40"/>
            <p:cNvSpPr/>
            <p:nvPr/>
          </p:nvSpPr>
          <p:spPr>
            <a:xfrm>
              <a:off x="-60212825" y="3939475"/>
              <a:ext cx="32325" cy="30350"/>
            </a:xfrm>
            <a:custGeom>
              <a:rect b="b" l="l" r="r" t="t"/>
              <a:pathLst>
                <a:path extrusionOk="0" h="1214" w="1293">
                  <a:moveTo>
                    <a:pt x="836" y="1"/>
                  </a:moveTo>
                  <a:cubicBezTo>
                    <a:pt x="725" y="1"/>
                    <a:pt x="615" y="40"/>
                    <a:pt x="536" y="119"/>
                  </a:cubicBezTo>
                  <a:lnTo>
                    <a:pt x="158" y="497"/>
                  </a:lnTo>
                  <a:cubicBezTo>
                    <a:pt x="1" y="654"/>
                    <a:pt x="1" y="938"/>
                    <a:pt x="158" y="1096"/>
                  </a:cubicBezTo>
                  <a:cubicBezTo>
                    <a:pt x="237" y="1174"/>
                    <a:pt x="340" y="1214"/>
                    <a:pt x="442" y="1214"/>
                  </a:cubicBezTo>
                  <a:cubicBezTo>
                    <a:pt x="544" y="1214"/>
                    <a:pt x="647" y="1174"/>
                    <a:pt x="725" y="1096"/>
                  </a:cubicBezTo>
                  <a:lnTo>
                    <a:pt x="1135" y="686"/>
                  </a:lnTo>
                  <a:cubicBezTo>
                    <a:pt x="1293" y="528"/>
                    <a:pt x="1293" y="245"/>
                    <a:pt x="1135" y="119"/>
                  </a:cubicBezTo>
                  <a:cubicBezTo>
                    <a:pt x="1056" y="40"/>
                    <a:pt x="946" y="1"/>
                    <a:pt x="8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0" name="Google Shape;1270;p40"/>
            <p:cNvSpPr/>
            <p:nvPr/>
          </p:nvSpPr>
          <p:spPr>
            <a:xfrm>
              <a:off x="-60012750" y="3739425"/>
              <a:ext cx="32300" cy="30350"/>
            </a:xfrm>
            <a:custGeom>
              <a:rect b="b" l="l" r="r" t="t"/>
              <a:pathLst>
                <a:path extrusionOk="0" h="1214" w="1292">
                  <a:moveTo>
                    <a:pt x="835" y="1"/>
                  </a:moveTo>
                  <a:cubicBezTo>
                    <a:pt x="725" y="1"/>
                    <a:pt x="614" y="40"/>
                    <a:pt x="536" y="119"/>
                  </a:cubicBezTo>
                  <a:lnTo>
                    <a:pt x="126" y="497"/>
                  </a:lnTo>
                  <a:cubicBezTo>
                    <a:pt x="0" y="654"/>
                    <a:pt x="0" y="938"/>
                    <a:pt x="126" y="1095"/>
                  </a:cubicBezTo>
                  <a:cubicBezTo>
                    <a:pt x="205" y="1174"/>
                    <a:pt x="315" y="1213"/>
                    <a:pt x="425" y="1213"/>
                  </a:cubicBezTo>
                  <a:cubicBezTo>
                    <a:pt x="536" y="1213"/>
                    <a:pt x="646" y="1174"/>
                    <a:pt x="725" y="1095"/>
                  </a:cubicBezTo>
                  <a:lnTo>
                    <a:pt x="1134" y="686"/>
                  </a:lnTo>
                  <a:cubicBezTo>
                    <a:pt x="1292" y="560"/>
                    <a:pt x="1292" y="276"/>
                    <a:pt x="1134" y="119"/>
                  </a:cubicBezTo>
                  <a:cubicBezTo>
                    <a:pt x="1056" y="40"/>
                    <a:pt x="945" y="1"/>
                    <a:pt x="83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1" name="Google Shape;1271;p40"/>
            <p:cNvSpPr/>
            <p:nvPr/>
          </p:nvSpPr>
          <p:spPr>
            <a:xfrm>
              <a:off x="-60012750" y="3939475"/>
              <a:ext cx="32300" cy="30350"/>
            </a:xfrm>
            <a:custGeom>
              <a:rect b="b" l="l" r="r" t="t"/>
              <a:pathLst>
                <a:path extrusionOk="0" h="1214" w="1292">
                  <a:moveTo>
                    <a:pt x="425" y="1"/>
                  </a:moveTo>
                  <a:cubicBezTo>
                    <a:pt x="315" y="1"/>
                    <a:pt x="205" y="40"/>
                    <a:pt x="126" y="119"/>
                  </a:cubicBezTo>
                  <a:cubicBezTo>
                    <a:pt x="0" y="245"/>
                    <a:pt x="0" y="528"/>
                    <a:pt x="126" y="686"/>
                  </a:cubicBezTo>
                  <a:lnTo>
                    <a:pt x="536" y="1096"/>
                  </a:lnTo>
                  <a:cubicBezTo>
                    <a:pt x="614" y="1174"/>
                    <a:pt x="725" y="1214"/>
                    <a:pt x="835" y="1214"/>
                  </a:cubicBezTo>
                  <a:cubicBezTo>
                    <a:pt x="945" y="1214"/>
                    <a:pt x="1056" y="1174"/>
                    <a:pt x="1134" y="1096"/>
                  </a:cubicBezTo>
                  <a:cubicBezTo>
                    <a:pt x="1292" y="938"/>
                    <a:pt x="1292" y="654"/>
                    <a:pt x="1134" y="497"/>
                  </a:cubicBezTo>
                  <a:lnTo>
                    <a:pt x="725" y="119"/>
                  </a:lnTo>
                  <a:cubicBezTo>
                    <a:pt x="646" y="40"/>
                    <a:pt x="536" y="1"/>
                    <a:pt x="42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2" name="Google Shape;1272;p40"/>
            <p:cNvSpPr/>
            <p:nvPr/>
          </p:nvSpPr>
          <p:spPr>
            <a:xfrm>
              <a:off x="-60212825" y="3739425"/>
              <a:ext cx="32325" cy="30350"/>
            </a:xfrm>
            <a:custGeom>
              <a:rect b="b" l="l" r="r" t="t"/>
              <a:pathLst>
                <a:path extrusionOk="0" h="1214" w="1293">
                  <a:moveTo>
                    <a:pt x="442" y="1"/>
                  </a:moveTo>
                  <a:cubicBezTo>
                    <a:pt x="340" y="1"/>
                    <a:pt x="237" y="40"/>
                    <a:pt x="158" y="119"/>
                  </a:cubicBezTo>
                  <a:cubicBezTo>
                    <a:pt x="1" y="276"/>
                    <a:pt x="1" y="560"/>
                    <a:pt x="158" y="686"/>
                  </a:cubicBezTo>
                  <a:lnTo>
                    <a:pt x="536" y="1095"/>
                  </a:lnTo>
                  <a:cubicBezTo>
                    <a:pt x="615" y="1174"/>
                    <a:pt x="725" y="1213"/>
                    <a:pt x="836" y="1213"/>
                  </a:cubicBezTo>
                  <a:cubicBezTo>
                    <a:pt x="946" y="1213"/>
                    <a:pt x="1056" y="1174"/>
                    <a:pt x="1135" y="1095"/>
                  </a:cubicBezTo>
                  <a:cubicBezTo>
                    <a:pt x="1293" y="938"/>
                    <a:pt x="1293" y="654"/>
                    <a:pt x="1135" y="497"/>
                  </a:cubicBezTo>
                  <a:lnTo>
                    <a:pt x="725" y="119"/>
                  </a:lnTo>
                  <a:cubicBezTo>
                    <a:pt x="647" y="40"/>
                    <a:pt x="544" y="1"/>
                    <a:pt x="44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73" name="Google Shape;1273;p40"/>
          <p:cNvSpPr/>
          <p:nvPr/>
        </p:nvSpPr>
        <p:spPr>
          <a:xfrm>
            <a:off x="944276" y="3118827"/>
            <a:ext cx="366364" cy="347563"/>
          </a:xfrm>
          <a:custGeom>
            <a:rect b="b" l="l" r="r" t="t"/>
            <a:pathLst>
              <a:path extrusionOk="0" h="12016" w="12666">
                <a:moveTo>
                  <a:pt x="3844" y="5105"/>
                </a:moveTo>
                <a:cubicBezTo>
                  <a:pt x="4096" y="5105"/>
                  <a:pt x="4285" y="5325"/>
                  <a:pt x="4285" y="5514"/>
                </a:cubicBezTo>
                <a:lnTo>
                  <a:pt x="4285" y="7153"/>
                </a:lnTo>
                <a:cubicBezTo>
                  <a:pt x="4285" y="7405"/>
                  <a:pt x="4096" y="7562"/>
                  <a:pt x="3844" y="7562"/>
                </a:cubicBezTo>
                <a:lnTo>
                  <a:pt x="2206" y="7562"/>
                </a:lnTo>
                <a:cubicBezTo>
                  <a:pt x="1954" y="7562"/>
                  <a:pt x="1765" y="7342"/>
                  <a:pt x="1765" y="7153"/>
                </a:cubicBezTo>
                <a:lnTo>
                  <a:pt x="1765" y="5514"/>
                </a:lnTo>
                <a:cubicBezTo>
                  <a:pt x="1765" y="5262"/>
                  <a:pt x="1954" y="5105"/>
                  <a:pt x="2206" y="5105"/>
                </a:cubicBezTo>
                <a:close/>
                <a:moveTo>
                  <a:pt x="7215" y="1765"/>
                </a:moveTo>
                <a:cubicBezTo>
                  <a:pt x="7436" y="1765"/>
                  <a:pt x="7593" y="1954"/>
                  <a:pt x="7593" y="2206"/>
                </a:cubicBezTo>
                <a:lnTo>
                  <a:pt x="7593" y="7153"/>
                </a:lnTo>
                <a:cubicBezTo>
                  <a:pt x="7593" y="7405"/>
                  <a:pt x="7404" y="7562"/>
                  <a:pt x="7215" y="7562"/>
                </a:cubicBezTo>
                <a:lnTo>
                  <a:pt x="5545" y="7562"/>
                </a:lnTo>
                <a:cubicBezTo>
                  <a:pt x="5325" y="7562"/>
                  <a:pt x="5167" y="7342"/>
                  <a:pt x="5167" y="7153"/>
                </a:cubicBezTo>
                <a:lnTo>
                  <a:pt x="5167" y="2206"/>
                </a:lnTo>
                <a:cubicBezTo>
                  <a:pt x="5167" y="1954"/>
                  <a:pt x="5356" y="1765"/>
                  <a:pt x="5545" y="1765"/>
                </a:cubicBezTo>
                <a:close/>
                <a:moveTo>
                  <a:pt x="10523" y="4286"/>
                </a:moveTo>
                <a:cubicBezTo>
                  <a:pt x="10744" y="4286"/>
                  <a:pt x="10901" y="4475"/>
                  <a:pt x="10901" y="4664"/>
                </a:cubicBezTo>
                <a:lnTo>
                  <a:pt x="10901" y="7153"/>
                </a:lnTo>
                <a:cubicBezTo>
                  <a:pt x="10901" y="7405"/>
                  <a:pt x="10712" y="7562"/>
                  <a:pt x="10523" y="7562"/>
                </a:cubicBezTo>
                <a:lnTo>
                  <a:pt x="8853" y="7562"/>
                </a:lnTo>
                <a:cubicBezTo>
                  <a:pt x="8633" y="7562"/>
                  <a:pt x="8475" y="7342"/>
                  <a:pt x="8475" y="7153"/>
                </a:cubicBezTo>
                <a:lnTo>
                  <a:pt x="8475" y="4664"/>
                </a:lnTo>
                <a:cubicBezTo>
                  <a:pt x="8475" y="4443"/>
                  <a:pt x="8664" y="4286"/>
                  <a:pt x="8853" y="4286"/>
                </a:cubicBezTo>
                <a:close/>
                <a:moveTo>
                  <a:pt x="6333" y="1"/>
                </a:moveTo>
                <a:cubicBezTo>
                  <a:pt x="2836" y="1"/>
                  <a:pt x="0" y="2490"/>
                  <a:pt x="0" y="5514"/>
                </a:cubicBezTo>
                <a:cubicBezTo>
                  <a:pt x="0" y="6900"/>
                  <a:pt x="599" y="8224"/>
                  <a:pt x="1639" y="9200"/>
                </a:cubicBezTo>
                <a:lnTo>
                  <a:pt x="1639" y="11626"/>
                </a:lnTo>
                <a:cubicBezTo>
                  <a:pt x="1639" y="11856"/>
                  <a:pt x="1832" y="12016"/>
                  <a:pt x="2045" y="12016"/>
                </a:cubicBezTo>
                <a:cubicBezTo>
                  <a:pt x="2153" y="12016"/>
                  <a:pt x="2267" y="11974"/>
                  <a:pt x="2363" y="11878"/>
                </a:cubicBezTo>
                <a:lnTo>
                  <a:pt x="3749" y="10492"/>
                </a:lnTo>
                <a:cubicBezTo>
                  <a:pt x="4569" y="10839"/>
                  <a:pt x="5419" y="10965"/>
                  <a:pt x="6333" y="10965"/>
                </a:cubicBezTo>
                <a:cubicBezTo>
                  <a:pt x="9830" y="10965"/>
                  <a:pt x="12665" y="8507"/>
                  <a:pt x="12665" y="5451"/>
                </a:cubicBezTo>
                <a:cubicBezTo>
                  <a:pt x="12665" y="2427"/>
                  <a:pt x="9830" y="1"/>
                  <a:pt x="633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7" name="Shape 1277"/>
        <p:cNvGrpSpPr/>
        <p:nvPr/>
      </p:nvGrpSpPr>
      <p:grpSpPr>
        <a:xfrm>
          <a:off x="0" y="0"/>
          <a:ext cx="0" cy="0"/>
          <a:chOff x="0" y="0"/>
          <a:chExt cx="0" cy="0"/>
        </a:xfrm>
      </p:grpSpPr>
      <p:sp>
        <p:nvSpPr>
          <p:cNvPr id="1278" name="Google Shape;1278;p41"/>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sp>
        <p:nvSpPr>
          <p:cNvPr id="1279" name="Google Shape;1279;p41"/>
          <p:cNvSpPr txBox="1"/>
          <p:nvPr/>
        </p:nvSpPr>
        <p:spPr>
          <a:xfrm>
            <a:off x="714225" y="4292075"/>
            <a:ext cx="7715400" cy="218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Livvic"/>
                <a:ea typeface="Livvic"/>
                <a:cs typeface="Livvic"/>
                <a:sym typeface="Livvic"/>
              </a:rPr>
              <a:t>Follow the link in the graph to modify its data and then paste the new one here. </a:t>
            </a:r>
            <a:r>
              <a:rPr b="1" lang="en" sz="1200">
                <a:solidFill>
                  <a:schemeClr val="dk1"/>
                </a:solidFill>
                <a:uFill>
                  <a:noFill/>
                </a:uFill>
                <a:latin typeface="Livvic"/>
                <a:ea typeface="Livvic"/>
                <a:cs typeface="Livvic"/>
                <a:sym typeface="Livvic"/>
                <a:hlinkClick r:id="rId3">
                  <a:extLst>
                    <a:ext uri="{A12FA001-AC4F-418D-AE19-62706E023703}">
                      <ahyp:hlinkClr val="tx"/>
                    </a:ext>
                  </a:extLst>
                </a:hlinkClick>
              </a:rPr>
              <a:t>For more info, click here</a:t>
            </a:r>
            <a:endParaRPr b="1" sz="1200">
              <a:solidFill>
                <a:schemeClr val="dk1"/>
              </a:solidFill>
              <a:latin typeface="Livvic"/>
              <a:ea typeface="Livvic"/>
              <a:cs typeface="Livvic"/>
              <a:sym typeface="Livvic"/>
            </a:endParaRPr>
          </a:p>
        </p:txBody>
      </p:sp>
      <p:grpSp>
        <p:nvGrpSpPr>
          <p:cNvPr id="1280" name="Google Shape;1280;p41"/>
          <p:cNvGrpSpPr/>
          <p:nvPr/>
        </p:nvGrpSpPr>
        <p:grpSpPr>
          <a:xfrm>
            <a:off x="714225" y="1194488"/>
            <a:ext cx="2061000" cy="1301288"/>
            <a:chOff x="714225" y="1194488"/>
            <a:chExt cx="2061000" cy="1301288"/>
          </a:xfrm>
        </p:grpSpPr>
        <p:sp>
          <p:nvSpPr>
            <p:cNvPr id="1281" name="Google Shape;1281;p41"/>
            <p:cNvSpPr/>
            <p:nvPr/>
          </p:nvSpPr>
          <p:spPr>
            <a:xfrm rot="10800000">
              <a:off x="763860" y="2014466"/>
              <a:ext cx="1270914" cy="481309"/>
            </a:xfrm>
            <a:custGeom>
              <a:rect b="b" l="l" r="r" t="t"/>
              <a:pathLst>
                <a:path extrusionOk="0" h="19856" w="43133">
                  <a:moveTo>
                    <a:pt x="2738" y="0"/>
                  </a:moveTo>
                  <a:lnTo>
                    <a:pt x="0" y="19856"/>
                  </a:lnTo>
                  <a:lnTo>
                    <a:pt x="43133" y="17117"/>
                  </a:lnTo>
                  <a:lnTo>
                    <a:pt x="42449" y="0"/>
                  </a:lnTo>
                  <a:close/>
                </a:path>
              </a:pathLst>
            </a:custGeom>
            <a:solidFill>
              <a:schemeClr val="accent2"/>
            </a:solidFill>
            <a:ln>
              <a:noFill/>
            </a:ln>
          </p:spPr>
        </p:sp>
        <p:sp>
          <p:nvSpPr>
            <p:cNvPr id="1282" name="Google Shape;1282;p41"/>
            <p:cNvSpPr txBox="1"/>
            <p:nvPr/>
          </p:nvSpPr>
          <p:spPr>
            <a:xfrm>
              <a:off x="714225" y="1194488"/>
              <a:ext cx="2061000" cy="2739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Livvic"/>
                  <a:ea typeface="Livvic"/>
                  <a:cs typeface="Livvic"/>
                  <a:sym typeface="Livvic"/>
                </a:rPr>
                <a:t>Receptionists</a:t>
              </a:r>
              <a:endParaRPr b="1" sz="1800">
                <a:solidFill>
                  <a:schemeClr val="dk1"/>
                </a:solidFill>
                <a:latin typeface="Livvic"/>
                <a:ea typeface="Livvic"/>
                <a:cs typeface="Livvic"/>
                <a:sym typeface="Livvic"/>
              </a:endParaRPr>
            </a:p>
          </p:txBody>
        </p:sp>
        <p:sp>
          <p:nvSpPr>
            <p:cNvPr id="1283" name="Google Shape;1283;p41"/>
            <p:cNvSpPr txBox="1"/>
            <p:nvPr/>
          </p:nvSpPr>
          <p:spPr>
            <a:xfrm>
              <a:off x="714225" y="1392589"/>
              <a:ext cx="2061000" cy="52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Livvic"/>
                  <a:ea typeface="Livvic"/>
                  <a:cs typeface="Livvic"/>
                  <a:sym typeface="Livvic"/>
                </a:rPr>
                <a:t>Jupiter is a gas giant and the biggest planet</a:t>
              </a:r>
              <a:endParaRPr>
                <a:solidFill>
                  <a:schemeClr val="dk1"/>
                </a:solidFill>
                <a:latin typeface="Livvic"/>
                <a:ea typeface="Livvic"/>
                <a:cs typeface="Livvic"/>
                <a:sym typeface="Livvic"/>
              </a:endParaRPr>
            </a:p>
          </p:txBody>
        </p:sp>
        <p:sp>
          <p:nvSpPr>
            <p:cNvPr id="1284" name="Google Shape;1284;p41"/>
            <p:cNvSpPr txBox="1"/>
            <p:nvPr/>
          </p:nvSpPr>
          <p:spPr>
            <a:xfrm>
              <a:off x="816475" y="2027563"/>
              <a:ext cx="1061400" cy="455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10%</a:t>
              </a:r>
              <a:endParaRPr sz="2400">
                <a:solidFill>
                  <a:schemeClr val="dk1"/>
                </a:solidFill>
                <a:latin typeface="Carter One"/>
                <a:ea typeface="Carter One"/>
                <a:cs typeface="Carter One"/>
                <a:sym typeface="Carter One"/>
              </a:endParaRPr>
            </a:p>
          </p:txBody>
        </p:sp>
      </p:grpSp>
      <p:grpSp>
        <p:nvGrpSpPr>
          <p:cNvPr id="1285" name="Google Shape;1285;p41"/>
          <p:cNvGrpSpPr/>
          <p:nvPr/>
        </p:nvGrpSpPr>
        <p:grpSpPr>
          <a:xfrm>
            <a:off x="714225" y="2816688"/>
            <a:ext cx="2061000" cy="1301288"/>
            <a:chOff x="714225" y="2816688"/>
            <a:chExt cx="2061000" cy="1301288"/>
          </a:xfrm>
        </p:grpSpPr>
        <p:sp>
          <p:nvSpPr>
            <p:cNvPr id="1286" name="Google Shape;1286;p41"/>
            <p:cNvSpPr/>
            <p:nvPr/>
          </p:nvSpPr>
          <p:spPr>
            <a:xfrm rot="10800000">
              <a:off x="763860" y="3636666"/>
              <a:ext cx="1270914" cy="481309"/>
            </a:xfrm>
            <a:custGeom>
              <a:rect b="b" l="l" r="r" t="t"/>
              <a:pathLst>
                <a:path extrusionOk="0" h="19856" w="43133">
                  <a:moveTo>
                    <a:pt x="2738" y="0"/>
                  </a:moveTo>
                  <a:lnTo>
                    <a:pt x="0" y="19856"/>
                  </a:lnTo>
                  <a:lnTo>
                    <a:pt x="43133" y="17117"/>
                  </a:lnTo>
                  <a:lnTo>
                    <a:pt x="42449" y="0"/>
                  </a:lnTo>
                  <a:close/>
                </a:path>
              </a:pathLst>
            </a:custGeom>
            <a:solidFill>
              <a:schemeClr val="accent3"/>
            </a:solidFill>
            <a:ln>
              <a:noFill/>
            </a:ln>
          </p:spPr>
        </p:sp>
        <p:sp>
          <p:nvSpPr>
            <p:cNvPr id="1287" name="Google Shape;1287;p41"/>
            <p:cNvSpPr txBox="1"/>
            <p:nvPr/>
          </p:nvSpPr>
          <p:spPr>
            <a:xfrm>
              <a:off x="714225" y="2816688"/>
              <a:ext cx="2061000" cy="277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Livvic"/>
                  <a:ea typeface="Livvic"/>
                  <a:cs typeface="Livvic"/>
                  <a:sym typeface="Livvic"/>
                </a:rPr>
                <a:t>Cooks</a:t>
              </a:r>
              <a:endParaRPr b="1" sz="1800">
                <a:solidFill>
                  <a:schemeClr val="dk1"/>
                </a:solidFill>
                <a:latin typeface="Livvic"/>
                <a:ea typeface="Livvic"/>
                <a:cs typeface="Livvic"/>
                <a:sym typeface="Livvic"/>
              </a:endParaRPr>
            </a:p>
          </p:txBody>
        </p:sp>
        <p:sp>
          <p:nvSpPr>
            <p:cNvPr id="1288" name="Google Shape;1288;p41"/>
            <p:cNvSpPr txBox="1"/>
            <p:nvPr/>
          </p:nvSpPr>
          <p:spPr>
            <a:xfrm>
              <a:off x="714225" y="3010017"/>
              <a:ext cx="2061000" cy="52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Livvic"/>
                  <a:ea typeface="Livvic"/>
                  <a:cs typeface="Livvic"/>
                  <a:sym typeface="Livvic"/>
                </a:rPr>
                <a:t>Mercury is the closest planet to the Sun</a:t>
              </a:r>
              <a:endParaRPr>
                <a:solidFill>
                  <a:schemeClr val="dk1"/>
                </a:solidFill>
                <a:latin typeface="Livvic"/>
                <a:ea typeface="Livvic"/>
                <a:cs typeface="Livvic"/>
                <a:sym typeface="Livvic"/>
              </a:endParaRPr>
            </a:p>
          </p:txBody>
        </p:sp>
        <p:sp>
          <p:nvSpPr>
            <p:cNvPr id="1289" name="Google Shape;1289;p41"/>
            <p:cNvSpPr txBox="1"/>
            <p:nvPr/>
          </p:nvSpPr>
          <p:spPr>
            <a:xfrm>
              <a:off x="816475" y="3649764"/>
              <a:ext cx="1061400" cy="455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20%</a:t>
              </a:r>
              <a:endParaRPr sz="2400">
                <a:solidFill>
                  <a:schemeClr val="dk1"/>
                </a:solidFill>
                <a:latin typeface="Carter One"/>
                <a:ea typeface="Carter One"/>
                <a:cs typeface="Carter One"/>
                <a:sym typeface="Carter One"/>
              </a:endParaRPr>
            </a:p>
          </p:txBody>
        </p:sp>
      </p:grpSp>
      <p:grpSp>
        <p:nvGrpSpPr>
          <p:cNvPr id="1290" name="Google Shape;1290;p41"/>
          <p:cNvGrpSpPr/>
          <p:nvPr/>
        </p:nvGrpSpPr>
        <p:grpSpPr>
          <a:xfrm>
            <a:off x="6368625" y="1194488"/>
            <a:ext cx="2061000" cy="1301288"/>
            <a:chOff x="6368625" y="1194488"/>
            <a:chExt cx="2061000" cy="1301288"/>
          </a:xfrm>
        </p:grpSpPr>
        <p:sp>
          <p:nvSpPr>
            <p:cNvPr id="1291" name="Google Shape;1291;p41"/>
            <p:cNvSpPr/>
            <p:nvPr/>
          </p:nvSpPr>
          <p:spPr>
            <a:xfrm flipH="1" rot="10800000">
              <a:off x="7109085" y="2014466"/>
              <a:ext cx="1270914" cy="481309"/>
            </a:xfrm>
            <a:custGeom>
              <a:rect b="b" l="l" r="r" t="t"/>
              <a:pathLst>
                <a:path extrusionOk="0" h="19856" w="43133">
                  <a:moveTo>
                    <a:pt x="2738" y="0"/>
                  </a:moveTo>
                  <a:lnTo>
                    <a:pt x="0" y="19856"/>
                  </a:lnTo>
                  <a:lnTo>
                    <a:pt x="43133" y="17117"/>
                  </a:lnTo>
                  <a:lnTo>
                    <a:pt x="42449" y="0"/>
                  </a:lnTo>
                  <a:close/>
                </a:path>
              </a:pathLst>
            </a:custGeom>
            <a:solidFill>
              <a:schemeClr val="lt2"/>
            </a:solidFill>
            <a:ln>
              <a:noFill/>
            </a:ln>
          </p:spPr>
        </p:sp>
        <p:sp>
          <p:nvSpPr>
            <p:cNvPr id="1292" name="Google Shape;1292;p41"/>
            <p:cNvSpPr txBox="1"/>
            <p:nvPr/>
          </p:nvSpPr>
          <p:spPr>
            <a:xfrm>
              <a:off x="6368625" y="1194488"/>
              <a:ext cx="2061000" cy="2739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b="1" lang="en" sz="1800">
                  <a:solidFill>
                    <a:schemeClr val="dk1"/>
                  </a:solidFill>
                  <a:latin typeface="Livvic"/>
                  <a:ea typeface="Livvic"/>
                  <a:cs typeface="Livvic"/>
                  <a:sym typeface="Livvic"/>
                </a:rPr>
                <a:t>Bellhops</a:t>
              </a:r>
              <a:endParaRPr b="1" sz="1800">
                <a:solidFill>
                  <a:schemeClr val="dk1"/>
                </a:solidFill>
                <a:latin typeface="Livvic"/>
                <a:ea typeface="Livvic"/>
                <a:cs typeface="Livvic"/>
                <a:sym typeface="Livvic"/>
              </a:endParaRPr>
            </a:p>
          </p:txBody>
        </p:sp>
        <p:sp>
          <p:nvSpPr>
            <p:cNvPr id="1293" name="Google Shape;1293;p41"/>
            <p:cNvSpPr txBox="1"/>
            <p:nvPr/>
          </p:nvSpPr>
          <p:spPr>
            <a:xfrm>
              <a:off x="6368625" y="1392589"/>
              <a:ext cx="2061000" cy="5277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a:solidFill>
                    <a:schemeClr val="dk1"/>
                  </a:solidFill>
                  <a:latin typeface="Livvic"/>
                  <a:ea typeface="Livvic"/>
                  <a:cs typeface="Livvic"/>
                  <a:sym typeface="Livvic"/>
                </a:rPr>
                <a:t>Venus as a nice name but it’s very hot</a:t>
              </a:r>
              <a:endParaRPr>
                <a:solidFill>
                  <a:schemeClr val="dk1"/>
                </a:solidFill>
                <a:latin typeface="Livvic"/>
                <a:ea typeface="Livvic"/>
                <a:cs typeface="Livvic"/>
                <a:sym typeface="Livvic"/>
              </a:endParaRPr>
            </a:p>
          </p:txBody>
        </p:sp>
        <p:sp>
          <p:nvSpPr>
            <p:cNvPr id="1294" name="Google Shape;1294;p41"/>
            <p:cNvSpPr txBox="1"/>
            <p:nvPr/>
          </p:nvSpPr>
          <p:spPr>
            <a:xfrm>
              <a:off x="7277650" y="2027563"/>
              <a:ext cx="1061400" cy="455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40%</a:t>
              </a:r>
              <a:endParaRPr sz="2400">
                <a:solidFill>
                  <a:schemeClr val="dk1"/>
                </a:solidFill>
                <a:latin typeface="Carter One"/>
                <a:ea typeface="Carter One"/>
                <a:cs typeface="Carter One"/>
                <a:sym typeface="Carter One"/>
              </a:endParaRPr>
            </a:p>
          </p:txBody>
        </p:sp>
      </p:grpSp>
      <p:grpSp>
        <p:nvGrpSpPr>
          <p:cNvPr id="1295" name="Google Shape;1295;p41"/>
          <p:cNvGrpSpPr/>
          <p:nvPr/>
        </p:nvGrpSpPr>
        <p:grpSpPr>
          <a:xfrm>
            <a:off x="6368625" y="2816688"/>
            <a:ext cx="2061000" cy="1301288"/>
            <a:chOff x="6368625" y="2816688"/>
            <a:chExt cx="2061000" cy="1301288"/>
          </a:xfrm>
        </p:grpSpPr>
        <p:sp>
          <p:nvSpPr>
            <p:cNvPr id="1296" name="Google Shape;1296;p41"/>
            <p:cNvSpPr/>
            <p:nvPr/>
          </p:nvSpPr>
          <p:spPr>
            <a:xfrm flipH="1" rot="10800000">
              <a:off x="7109085" y="3636666"/>
              <a:ext cx="1270914" cy="481309"/>
            </a:xfrm>
            <a:custGeom>
              <a:rect b="b" l="l" r="r" t="t"/>
              <a:pathLst>
                <a:path extrusionOk="0" h="19856" w="43133">
                  <a:moveTo>
                    <a:pt x="2738" y="0"/>
                  </a:moveTo>
                  <a:lnTo>
                    <a:pt x="0" y="19856"/>
                  </a:lnTo>
                  <a:lnTo>
                    <a:pt x="43133" y="17117"/>
                  </a:lnTo>
                  <a:lnTo>
                    <a:pt x="42449" y="0"/>
                  </a:lnTo>
                  <a:close/>
                </a:path>
              </a:pathLst>
            </a:custGeom>
            <a:solidFill>
              <a:schemeClr val="accent1"/>
            </a:solidFill>
            <a:ln>
              <a:noFill/>
            </a:ln>
          </p:spPr>
        </p:sp>
        <p:sp>
          <p:nvSpPr>
            <p:cNvPr id="1297" name="Google Shape;1297;p41"/>
            <p:cNvSpPr txBox="1"/>
            <p:nvPr/>
          </p:nvSpPr>
          <p:spPr>
            <a:xfrm>
              <a:off x="6368625" y="2816688"/>
              <a:ext cx="2061000" cy="2772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b="1" lang="en" sz="1800">
                  <a:solidFill>
                    <a:schemeClr val="dk1"/>
                  </a:solidFill>
                  <a:latin typeface="Livvic"/>
                  <a:ea typeface="Livvic"/>
                  <a:cs typeface="Livvic"/>
                  <a:sym typeface="Livvic"/>
                </a:rPr>
                <a:t>Janitors</a:t>
              </a:r>
              <a:endParaRPr b="1" sz="1800">
                <a:solidFill>
                  <a:schemeClr val="dk1"/>
                </a:solidFill>
                <a:latin typeface="Livvic"/>
                <a:ea typeface="Livvic"/>
                <a:cs typeface="Livvic"/>
                <a:sym typeface="Livvic"/>
              </a:endParaRPr>
            </a:p>
          </p:txBody>
        </p:sp>
        <p:sp>
          <p:nvSpPr>
            <p:cNvPr id="1298" name="Google Shape;1298;p41"/>
            <p:cNvSpPr txBox="1"/>
            <p:nvPr/>
          </p:nvSpPr>
          <p:spPr>
            <a:xfrm>
              <a:off x="6368625" y="3010017"/>
              <a:ext cx="2061000" cy="5277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a:solidFill>
                    <a:schemeClr val="dk1"/>
                  </a:solidFill>
                  <a:latin typeface="Livvic"/>
                  <a:ea typeface="Livvic"/>
                  <a:cs typeface="Livvic"/>
                  <a:sym typeface="Livvic"/>
                </a:rPr>
                <a:t>Despite being red, Mars is a cold place</a:t>
              </a:r>
              <a:endParaRPr>
                <a:solidFill>
                  <a:schemeClr val="dk1"/>
                </a:solidFill>
                <a:latin typeface="Livvic"/>
                <a:ea typeface="Livvic"/>
                <a:cs typeface="Livvic"/>
                <a:sym typeface="Livvic"/>
              </a:endParaRPr>
            </a:p>
          </p:txBody>
        </p:sp>
        <p:sp>
          <p:nvSpPr>
            <p:cNvPr id="1299" name="Google Shape;1299;p41"/>
            <p:cNvSpPr txBox="1"/>
            <p:nvPr/>
          </p:nvSpPr>
          <p:spPr>
            <a:xfrm>
              <a:off x="7277650" y="3649764"/>
              <a:ext cx="1061400" cy="455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30%</a:t>
              </a:r>
              <a:endParaRPr sz="2400">
                <a:solidFill>
                  <a:schemeClr val="dk1"/>
                </a:solidFill>
                <a:latin typeface="Carter One"/>
                <a:ea typeface="Carter One"/>
                <a:cs typeface="Carter One"/>
                <a:sym typeface="Carter One"/>
              </a:endParaRPr>
            </a:p>
          </p:txBody>
        </p:sp>
      </p:grpSp>
      <p:pic>
        <p:nvPicPr>
          <p:cNvPr id="1300" name="Google Shape;1300;p41" title="Chart">
            <a:hlinkClick r:id="rId4"/>
          </p:cNvPr>
          <p:cNvPicPr preferRelativeResize="0"/>
          <p:nvPr/>
        </p:nvPicPr>
        <p:blipFill>
          <a:blip r:embed="rId5">
            <a:alphaModFix/>
          </a:blip>
          <a:stretch>
            <a:fillRect/>
          </a:stretch>
        </p:blipFill>
        <p:spPr>
          <a:xfrm>
            <a:off x="2977975" y="1114488"/>
            <a:ext cx="3188050" cy="322277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4" name="Shape 1304"/>
        <p:cNvGrpSpPr/>
        <p:nvPr/>
      </p:nvGrpSpPr>
      <p:grpSpPr>
        <a:xfrm>
          <a:off x="0" y="0"/>
          <a:ext cx="0" cy="0"/>
          <a:chOff x="0" y="0"/>
          <a:chExt cx="0" cy="0"/>
        </a:xfrm>
      </p:grpSpPr>
      <p:sp>
        <p:nvSpPr>
          <p:cNvPr id="1305" name="Google Shape;1305;p42"/>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sp>
        <p:nvSpPr>
          <p:cNvPr id="1306" name="Google Shape;1306;p42"/>
          <p:cNvSpPr txBox="1"/>
          <p:nvPr/>
        </p:nvSpPr>
        <p:spPr>
          <a:xfrm>
            <a:off x="714225" y="4292075"/>
            <a:ext cx="7715400" cy="218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Livvic"/>
                <a:ea typeface="Livvic"/>
                <a:cs typeface="Livvic"/>
                <a:sym typeface="Livvic"/>
              </a:rPr>
              <a:t>Follow the link in the graph to modify its data and then paste the new one here. </a:t>
            </a:r>
            <a:r>
              <a:rPr b="1" lang="en" sz="1200">
                <a:solidFill>
                  <a:schemeClr val="dk1"/>
                </a:solidFill>
                <a:uFill>
                  <a:noFill/>
                </a:uFill>
                <a:latin typeface="Livvic"/>
                <a:ea typeface="Livvic"/>
                <a:cs typeface="Livvic"/>
                <a:sym typeface="Livvic"/>
                <a:hlinkClick r:id="rId3">
                  <a:extLst>
                    <a:ext uri="{A12FA001-AC4F-418D-AE19-62706E023703}">
                      <ahyp:hlinkClr val="tx"/>
                    </a:ext>
                  </a:extLst>
                </a:hlinkClick>
              </a:rPr>
              <a:t>For more info, click here</a:t>
            </a:r>
            <a:endParaRPr b="1" sz="1200">
              <a:solidFill>
                <a:schemeClr val="dk1"/>
              </a:solidFill>
              <a:latin typeface="Livvic"/>
              <a:ea typeface="Livvic"/>
              <a:cs typeface="Livvic"/>
              <a:sym typeface="Livvic"/>
            </a:endParaRPr>
          </a:p>
        </p:txBody>
      </p:sp>
      <p:pic>
        <p:nvPicPr>
          <p:cNvPr id="1307" name="Google Shape;1307;p42" title="Chart">
            <a:hlinkClick r:id="rId4"/>
          </p:cNvPr>
          <p:cNvPicPr preferRelativeResize="0"/>
          <p:nvPr/>
        </p:nvPicPr>
        <p:blipFill>
          <a:blip r:embed="rId5">
            <a:alphaModFix/>
          </a:blip>
          <a:stretch>
            <a:fillRect/>
          </a:stretch>
        </p:blipFill>
        <p:spPr>
          <a:xfrm>
            <a:off x="3956733" y="1813325"/>
            <a:ext cx="4466717" cy="1798050"/>
          </a:xfrm>
          <a:prstGeom prst="rect">
            <a:avLst/>
          </a:prstGeom>
          <a:noFill/>
          <a:ln>
            <a:noFill/>
          </a:ln>
        </p:spPr>
      </p:pic>
      <p:grpSp>
        <p:nvGrpSpPr>
          <p:cNvPr id="1308" name="Google Shape;1308;p42"/>
          <p:cNvGrpSpPr/>
          <p:nvPr/>
        </p:nvGrpSpPr>
        <p:grpSpPr>
          <a:xfrm>
            <a:off x="4472310" y="3714650"/>
            <a:ext cx="3818877" cy="316500"/>
            <a:chOff x="1483975" y="3790550"/>
            <a:chExt cx="3277725" cy="316500"/>
          </a:xfrm>
        </p:grpSpPr>
        <p:sp>
          <p:nvSpPr>
            <p:cNvPr id="1309" name="Google Shape;1309;p42"/>
            <p:cNvSpPr txBox="1"/>
            <p:nvPr/>
          </p:nvSpPr>
          <p:spPr>
            <a:xfrm>
              <a:off x="1483975" y="3790550"/>
              <a:ext cx="688500" cy="316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chemeClr val="dk1"/>
                  </a:solidFill>
                  <a:latin typeface="Carter One"/>
                  <a:ea typeface="Carter One"/>
                  <a:cs typeface="Carter One"/>
                  <a:sym typeface="Carter One"/>
                </a:rPr>
                <a:t>20%</a:t>
              </a:r>
              <a:endParaRPr sz="1800">
                <a:solidFill>
                  <a:schemeClr val="dk1"/>
                </a:solidFill>
                <a:latin typeface="Carter One"/>
                <a:ea typeface="Carter One"/>
                <a:cs typeface="Carter One"/>
                <a:sym typeface="Carter One"/>
              </a:endParaRPr>
            </a:p>
          </p:txBody>
        </p:sp>
        <p:sp>
          <p:nvSpPr>
            <p:cNvPr id="1310" name="Google Shape;1310;p42"/>
            <p:cNvSpPr txBox="1"/>
            <p:nvPr/>
          </p:nvSpPr>
          <p:spPr>
            <a:xfrm>
              <a:off x="2347050" y="3790550"/>
              <a:ext cx="688500" cy="316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chemeClr val="dk1"/>
                  </a:solidFill>
                  <a:latin typeface="Carter One"/>
                  <a:ea typeface="Carter One"/>
                  <a:cs typeface="Carter One"/>
                  <a:sym typeface="Carter One"/>
                </a:rPr>
                <a:t>50%</a:t>
              </a:r>
              <a:endParaRPr sz="1800">
                <a:solidFill>
                  <a:schemeClr val="dk1"/>
                </a:solidFill>
                <a:latin typeface="Carter One"/>
                <a:ea typeface="Carter One"/>
                <a:cs typeface="Carter One"/>
                <a:sym typeface="Carter One"/>
              </a:endParaRPr>
            </a:p>
          </p:txBody>
        </p:sp>
        <p:sp>
          <p:nvSpPr>
            <p:cNvPr id="1311" name="Google Shape;1311;p42"/>
            <p:cNvSpPr txBox="1"/>
            <p:nvPr/>
          </p:nvSpPr>
          <p:spPr>
            <a:xfrm>
              <a:off x="3210125" y="3790550"/>
              <a:ext cx="688500" cy="316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chemeClr val="dk1"/>
                  </a:solidFill>
                  <a:latin typeface="Carter One"/>
                  <a:ea typeface="Carter One"/>
                  <a:cs typeface="Carter One"/>
                  <a:sym typeface="Carter One"/>
                </a:rPr>
                <a:t>90%</a:t>
              </a:r>
              <a:endParaRPr sz="1800">
                <a:solidFill>
                  <a:schemeClr val="dk1"/>
                </a:solidFill>
                <a:latin typeface="Carter One"/>
                <a:ea typeface="Carter One"/>
                <a:cs typeface="Carter One"/>
                <a:sym typeface="Carter One"/>
              </a:endParaRPr>
            </a:p>
          </p:txBody>
        </p:sp>
        <p:sp>
          <p:nvSpPr>
            <p:cNvPr id="1312" name="Google Shape;1312;p42"/>
            <p:cNvSpPr txBox="1"/>
            <p:nvPr/>
          </p:nvSpPr>
          <p:spPr>
            <a:xfrm>
              <a:off x="4073200" y="3790550"/>
              <a:ext cx="688500" cy="316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chemeClr val="dk1"/>
                  </a:solidFill>
                  <a:latin typeface="Carter One"/>
                  <a:ea typeface="Carter One"/>
                  <a:cs typeface="Carter One"/>
                  <a:sym typeface="Carter One"/>
                </a:rPr>
                <a:t>70%</a:t>
              </a:r>
              <a:endParaRPr sz="1800">
                <a:solidFill>
                  <a:schemeClr val="dk1"/>
                </a:solidFill>
                <a:latin typeface="Carter One"/>
                <a:ea typeface="Carter One"/>
                <a:cs typeface="Carter One"/>
                <a:sym typeface="Carter One"/>
              </a:endParaRPr>
            </a:p>
          </p:txBody>
        </p:sp>
      </p:grpSp>
      <p:grpSp>
        <p:nvGrpSpPr>
          <p:cNvPr id="1313" name="Google Shape;1313;p42"/>
          <p:cNvGrpSpPr/>
          <p:nvPr/>
        </p:nvGrpSpPr>
        <p:grpSpPr>
          <a:xfrm>
            <a:off x="5152025" y="1261895"/>
            <a:ext cx="2459413" cy="544955"/>
            <a:chOff x="3342300" y="1261895"/>
            <a:chExt cx="2459413" cy="544955"/>
          </a:xfrm>
        </p:grpSpPr>
        <p:sp>
          <p:nvSpPr>
            <p:cNvPr id="1314" name="Google Shape;1314;p42"/>
            <p:cNvSpPr/>
            <p:nvPr/>
          </p:nvSpPr>
          <p:spPr>
            <a:xfrm>
              <a:off x="3342300" y="1261895"/>
              <a:ext cx="2459413" cy="544955"/>
            </a:xfrm>
            <a:custGeom>
              <a:rect b="b" l="l" r="r" t="t"/>
              <a:pathLst>
                <a:path extrusionOk="0" h="27850" w="40411">
                  <a:moveTo>
                    <a:pt x="40410" y="1"/>
                  </a:moveTo>
                  <a:lnTo>
                    <a:pt x="0" y="632"/>
                  </a:lnTo>
                  <a:lnTo>
                    <a:pt x="1905" y="27849"/>
                  </a:lnTo>
                  <a:lnTo>
                    <a:pt x="38493" y="27278"/>
                  </a:lnTo>
                  <a:lnTo>
                    <a:pt x="40410"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5" name="Google Shape;1315;p42"/>
            <p:cNvSpPr txBox="1"/>
            <p:nvPr/>
          </p:nvSpPr>
          <p:spPr>
            <a:xfrm>
              <a:off x="3625350" y="1341925"/>
              <a:ext cx="1893300" cy="384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Age</a:t>
              </a:r>
              <a:endParaRPr sz="2400">
                <a:solidFill>
                  <a:schemeClr val="dk1"/>
                </a:solidFill>
                <a:latin typeface="Carter One"/>
                <a:ea typeface="Carter One"/>
                <a:cs typeface="Carter One"/>
                <a:sym typeface="Carter One"/>
              </a:endParaRPr>
            </a:p>
          </p:txBody>
        </p:sp>
      </p:grpSp>
      <p:grpSp>
        <p:nvGrpSpPr>
          <p:cNvPr id="1316" name="Google Shape;1316;p42"/>
          <p:cNvGrpSpPr/>
          <p:nvPr/>
        </p:nvGrpSpPr>
        <p:grpSpPr>
          <a:xfrm>
            <a:off x="816726" y="3398150"/>
            <a:ext cx="1238698" cy="633000"/>
            <a:chOff x="816726" y="3398150"/>
            <a:chExt cx="1238698" cy="633000"/>
          </a:xfrm>
        </p:grpSpPr>
        <p:sp>
          <p:nvSpPr>
            <p:cNvPr id="1317" name="Google Shape;1317;p42"/>
            <p:cNvSpPr/>
            <p:nvPr/>
          </p:nvSpPr>
          <p:spPr>
            <a:xfrm>
              <a:off x="816726" y="3398150"/>
              <a:ext cx="1238698" cy="316515"/>
            </a:xfrm>
            <a:custGeom>
              <a:rect b="b" l="l" r="r" t="t"/>
              <a:pathLst>
                <a:path extrusionOk="0" h="27850" w="40411">
                  <a:moveTo>
                    <a:pt x="40410" y="1"/>
                  </a:moveTo>
                  <a:lnTo>
                    <a:pt x="0" y="632"/>
                  </a:lnTo>
                  <a:lnTo>
                    <a:pt x="1905" y="27849"/>
                  </a:lnTo>
                  <a:lnTo>
                    <a:pt x="38493" y="27278"/>
                  </a:lnTo>
                  <a:lnTo>
                    <a:pt x="40410"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18" name="Google Shape;1318;p42"/>
            <p:cNvGrpSpPr/>
            <p:nvPr/>
          </p:nvGrpSpPr>
          <p:grpSpPr>
            <a:xfrm>
              <a:off x="967425" y="3398150"/>
              <a:ext cx="937384" cy="633000"/>
              <a:chOff x="5822275" y="3474050"/>
              <a:chExt cx="829250" cy="633000"/>
            </a:xfrm>
          </p:grpSpPr>
          <p:sp>
            <p:nvSpPr>
              <p:cNvPr id="1319" name="Google Shape;1319;p42"/>
              <p:cNvSpPr txBox="1"/>
              <p:nvPr/>
            </p:nvSpPr>
            <p:spPr>
              <a:xfrm>
                <a:off x="5822325" y="3790550"/>
                <a:ext cx="829200" cy="316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chemeClr val="dk1"/>
                    </a:solidFill>
                    <a:latin typeface="Carter One"/>
                    <a:ea typeface="Carter One"/>
                    <a:cs typeface="Carter One"/>
                    <a:sym typeface="Carter One"/>
                  </a:rPr>
                  <a:t>60%</a:t>
                </a:r>
                <a:endParaRPr sz="1800">
                  <a:solidFill>
                    <a:schemeClr val="dk1"/>
                  </a:solidFill>
                  <a:latin typeface="Carter One"/>
                  <a:ea typeface="Carter One"/>
                  <a:cs typeface="Carter One"/>
                  <a:sym typeface="Carter One"/>
                </a:endParaRPr>
              </a:p>
            </p:txBody>
          </p:sp>
          <p:sp>
            <p:nvSpPr>
              <p:cNvPr id="1320" name="Google Shape;1320;p42"/>
              <p:cNvSpPr txBox="1"/>
              <p:nvPr/>
            </p:nvSpPr>
            <p:spPr>
              <a:xfrm>
                <a:off x="5822275" y="3474050"/>
                <a:ext cx="829200" cy="316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Venus</a:t>
                </a:r>
                <a:endParaRPr b="1" sz="1800">
                  <a:solidFill>
                    <a:schemeClr val="dk1"/>
                  </a:solidFill>
                  <a:latin typeface="Livvic"/>
                  <a:ea typeface="Livvic"/>
                  <a:cs typeface="Livvic"/>
                  <a:sym typeface="Livvic"/>
                </a:endParaRPr>
              </a:p>
            </p:txBody>
          </p:sp>
        </p:grpSp>
      </p:grpSp>
      <p:grpSp>
        <p:nvGrpSpPr>
          <p:cNvPr id="1321" name="Google Shape;1321;p42"/>
          <p:cNvGrpSpPr/>
          <p:nvPr/>
        </p:nvGrpSpPr>
        <p:grpSpPr>
          <a:xfrm>
            <a:off x="2755163" y="3398150"/>
            <a:ext cx="1238698" cy="633000"/>
            <a:chOff x="2755163" y="3398150"/>
            <a:chExt cx="1238698" cy="633000"/>
          </a:xfrm>
        </p:grpSpPr>
        <p:sp>
          <p:nvSpPr>
            <p:cNvPr id="1322" name="Google Shape;1322;p42"/>
            <p:cNvSpPr/>
            <p:nvPr/>
          </p:nvSpPr>
          <p:spPr>
            <a:xfrm>
              <a:off x="2755163" y="3398150"/>
              <a:ext cx="1238698" cy="316515"/>
            </a:xfrm>
            <a:custGeom>
              <a:rect b="b" l="l" r="r" t="t"/>
              <a:pathLst>
                <a:path extrusionOk="0" h="27850" w="40411">
                  <a:moveTo>
                    <a:pt x="40410" y="1"/>
                  </a:moveTo>
                  <a:lnTo>
                    <a:pt x="0" y="632"/>
                  </a:lnTo>
                  <a:lnTo>
                    <a:pt x="1905" y="27849"/>
                  </a:lnTo>
                  <a:lnTo>
                    <a:pt x="38493" y="27278"/>
                  </a:lnTo>
                  <a:lnTo>
                    <a:pt x="4041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23" name="Google Shape;1323;p42"/>
            <p:cNvGrpSpPr/>
            <p:nvPr/>
          </p:nvGrpSpPr>
          <p:grpSpPr>
            <a:xfrm>
              <a:off x="2905823" y="3398150"/>
              <a:ext cx="937384" cy="633000"/>
              <a:chOff x="7267425" y="3474050"/>
              <a:chExt cx="829250" cy="633000"/>
            </a:xfrm>
          </p:grpSpPr>
          <p:sp>
            <p:nvSpPr>
              <p:cNvPr id="1324" name="Google Shape;1324;p42"/>
              <p:cNvSpPr txBox="1"/>
              <p:nvPr/>
            </p:nvSpPr>
            <p:spPr>
              <a:xfrm>
                <a:off x="7267475" y="3790550"/>
                <a:ext cx="829200" cy="316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chemeClr val="dk1"/>
                    </a:solidFill>
                    <a:latin typeface="Carter One"/>
                    <a:ea typeface="Carter One"/>
                    <a:cs typeface="Carter One"/>
                    <a:sym typeface="Carter One"/>
                  </a:rPr>
                  <a:t>40%</a:t>
                </a:r>
                <a:endParaRPr sz="1800">
                  <a:solidFill>
                    <a:schemeClr val="dk1"/>
                  </a:solidFill>
                  <a:latin typeface="Carter One"/>
                  <a:ea typeface="Carter One"/>
                  <a:cs typeface="Carter One"/>
                  <a:sym typeface="Carter One"/>
                </a:endParaRPr>
              </a:p>
            </p:txBody>
          </p:sp>
          <p:sp>
            <p:nvSpPr>
              <p:cNvPr id="1325" name="Google Shape;1325;p42"/>
              <p:cNvSpPr txBox="1"/>
              <p:nvPr/>
            </p:nvSpPr>
            <p:spPr>
              <a:xfrm>
                <a:off x="7267425" y="3474050"/>
                <a:ext cx="829200" cy="316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Mars</a:t>
                </a:r>
                <a:endParaRPr b="1" sz="1800">
                  <a:solidFill>
                    <a:schemeClr val="dk1"/>
                  </a:solidFill>
                  <a:latin typeface="Livvic"/>
                  <a:ea typeface="Livvic"/>
                  <a:cs typeface="Livvic"/>
                  <a:sym typeface="Livvic"/>
                </a:endParaRPr>
              </a:p>
            </p:txBody>
          </p:sp>
        </p:grpSp>
      </p:grpSp>
      <p:grpSp>
        <p:nvGrpSpPr>
          <p:cNvPr id="1326" name="Google Shape;1326;p42"/>
          <p:cNvGrpSpPr/>
          <p:nvPr/>
        </p:nvGrpSpPr>
        <p:grpSpPr>
          <a:xfrm>
            <a:off x="1175600" y="1261895"/>
            <a:ext cx="2459413" cy="544955"/>
            <a:chOff x="3342300" y="1261895"/>
            <a:chExt cx="2459413" cy="544955"/>
          </a:xfrm>
        </p:grpSpPr>
        <p:sp>
          <p:nvSpPr>
            <p:cNvPr id="1327" name="Google Shape;1327;p42"/>
            <p:cNvSpPr/>
            <p:nvPr/>
          </p:nvSpPr>
          <p:spPr>
            <a:xfrm>
              <a:off x="3342300" y="1261895"/>
              <a:ext cx="2459413" cy="544955"/>
            </a:xfrm>
            <a:custGeom>
              <a:rect b="b" l="l" r="r" t="t"/>
              <a:pathLst>
                <a:path extrusionOk="0" h="27850" w="40411">
                  <a:moveTo>
                    <a:pt x="40410" y="1"/>
                  </a:moveTo>
                  <a:lnTo>
                    <a:pt x="0" y="632"/>
                  </a:lnTo>
                  <a:lnTo>
                    <a:pt x="1905" y="27849"/>
                  </a:lnTo>
                  <a:lnTo>
                    <a:pt x="38493" y="27278"/>
                  </a:lnTo>
                  <a:lnTo>
                    <a:pt x="4041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8" name="Google Shape;1328;p42"/>
            <p:cNvSpPr txBox="1"/>
            <p:nvPr/>
          </p:nvSpPr>
          <p:spPr>
            <a:xfrm>
              <a:off x="3625350" y="1341925"/>
              <a:ext cx="1893300" cy="384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Gender</a:t>
              </a:r>
              <a:endParaRPr sz="2400">
                <a:solidFill>
                  <a:schemeClr val="dk1"/>
                </a:solidFill>
                <a:latin typeface="Carter One"/>
                <a:ea typeface="Carter One"/>
                <a:cs typeface="Carter One"/>
                <a:sym typeface="Carter One"/>
              </a:endParaRPr>
            </a:p>
          </p:txBody>
        </p:sp>
      </p:grpSp>
      <p:sp>
        <p:nvSpPr>
          <p:cNvPr id="1329" name="Google Shape;1329;p42"/>
          <p:cNvSpPr/>
          <p:nvPr/>
        </p:nvSpPr>
        <p:spPr>
          <a:xfrm>
            <a:off x="1762150" y="1959292"/>
            <a:ext cx="1286400" cy="1286400"/>
          </a:xfrm>
          <a:prstGeom prst="ellips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0" name="Google Shape;1330;p42"/>
          <p:cNvSpPr/>
          <p:nvPr/>
        </p:nvSpPr>
        <p:spPr>
          <a:xfrm>
            <a:off x="1762164" y="1959292"/>
            <a:ext cx="1286400" cy="1286400"/>
          </a:xfrm>
          <a:prstGeom prst="pie">
            <a:avLst>
              <a:gd fmla="val 16261269" name="adj1"/>
              <a:gd fmla="val 3902408" name="adj2"/>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4" name="Shape 1334"/>
        <p:cNvGrpSpPr/>
        <p:nvPr/>
      </p:nvGrpSpPr>
      <p:grpSpPr>
        <a:xfrm>
          <a:off x="0" y="0"/>
          <a:ext cx="0" cy="0"/>
          <a:chOff x="0" y="0"/>
          <a:chExt cx="0" cy="0"/>
        </a:xfrm>
      </p:grpSpPr>
      <p:sp>
        <p:nvSpPr>
          <p:cNvPr id="1335" name="Google Shape;1335;p43"/>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sp>
        <p:nvSpPr>
          <p:cNvPr id="1336" name="Google Shape;1336;p43"/>
          <p:cNvSpPr txBox="1"/>
          <p:nvPr/>
        </p:nvSpPr>
        <p:spPr>
          <a:xfrm>
            <a:off x="714225" y="4292075"/>
            <a:ext cx="7715400" cy="218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Livvic"/>
                <a:ea typeface="Livvic"/>
                <a:cs typeface="Livvic"/>
                <a:sym typeface="Livvic"/>
              </a:rPr>
              <a:t>Follow the link in the graph to modify its data and then paste the new one here. </a:t>
            </a:r>
            <a:r>
              <a:rPr b="1" lang="en" sz="1200">
                <a:solidFill>
                  <a:schemeClr val="dk1"/>
                </a:solidFill>
                <a:uFill>
                  <a:noFill/>
                </a:uFill>
                <a:latin typeface="Livvic"/>
                <a:ea typeface="Livvic"/>
                <a:cs typeface="Livvic"/>
                <a:sym typeface="Livvic"/>
                <a:hlinkClick r:id="rId3">
                  <a:extLst>
                    <a:ext uri="{A12FA001-AC4F-418D-AE19-62706E023703}">
                      <ahyp:hlinkClr val="tx"/>
                    </a:ext>
                  </a:extLst>
                </a:hlinkClick>
              </a:rPr>
              <a:t>For more info, click here</a:t>
            </a:r>
            <a:endParaRPr b="1" sz="1200">
              <a:solidFill>
                <a:schemeClr val="dk1"/>
              </a:solidFill>
              <a:latin typeface="Livvic"/>
              <a:ea typeface="Livvic"/>
              <a:cs typeface="Livvic"/>
              <a:sym typeface="Livvic"/>
            </a:endParaRPr>
          </a:p>
        </p:txBody>
      </p:sp>
      <p:pic>
        <p:nvPicPr>
          <p:cNvPr id="1337" name="Google Shape;1337;p43" title="Gráfico">
            <a:hlinkClick r:id="rId4"/>
          </p:cNvPr>
          <p:cNvPicPr preferRelativeResize="0"/>
          <p:nvPr/>
        </p:nvPicPr>
        <p:blipFill>
          <a:blip r:embed="rId5">
            <a:alphaModFix/>
          </a:blip>
          <a:stretch>
            <a:fillRect/>
          </a:stretch>
        </p:blipFill>
        <p:spPr>
          <a:xfrm>
            <a:off x="719450" y="1393000"/>
            <a:ext cx="5035556" cy="2580400"/>
          </a:xfrm>
          <a:prstGeom prst="rect">
            <a:avLst/>
          </a:prstGeom>
          <a:noFill/>
          <a:ln>
            <a:noFill/>
          </a:ln>
        </p:spPr>
      </p:pic>
      <p:grpSp>
        <p:nvGrpSpPr>
          <p:cNvPr id="1338" name="Google Shape;1338;p43"/>
          <p:cNvGrpSpPr/>
          <p:nvPr/>
        </p:nvGrpSpPr>
        <p:grpSpPr>
          <a:xfrm>
            <a:off x="5929775" y="2439500"/>
            <a:ext cx="1613075" cy="427800"/>
            <a:chOff x="714225" y="2439500"/>
            <a:chExt cx="1613075" cy="427800"/>
          </a:xfrm>
        </p:grpSpPr>
        <p:sp>
          <p:nvSpPr>
            <p:cNvPr id="1339" name="Google Shape;1339;p43"/>
            <p:cNvSpPr txBox="1"/>
            <p:nvPr/>
          </p:nvSpPr>
          <p:spPr>
            <a:xfrm>
              <a:off x="1013900" y="2439500"/>
              <a:ext cx="1313400" cy="427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Livvic"/>
                  <a:ea typeface="Livvic"/>
                  <a:cs typeface="Livvic"/>
                  <a:sym typeface="Livvic"/>
                </a:rPr>
                <a:t>Jupiter</a:t>
              </a:r>
              <a:endParaRPr b="1" sz="1800">
                <a:solidFill>
                  <a:schemeClr val="dk1"/>
                </a:solidFill>
                <a:latin typeface="Livvic"/>
                <a:ea typeface="Livvic"/>
                <a:cs typeface="Livvic"/>
                <a:sym typeface="Livvic"/>
              </a:endParaRPr>
            </a:p>
          </p:txBody>
        </p:sp>
        <p:sp>
          <p:nvSpPr>
            <p:cNvPr id="1340" name="Google Shape;1340;p43"/>
            <p:cNvSpPr/>
            <p:nvPr/>
          </p:nvSpPr>
          <p:spPr>
            <a:xfrm>
              <a:off x="714225" y="2544350"/>
              <a:ext cx="218100" cy="2181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1800">
                <a:solidFill>
                  <a:schemeClr val="dk1"/>
                </a:solidFill>
                <a:latin typeface="Livvic"/>
                <a:ea typeface="Livvic"/>
                <a:cs typeface="Livvic"/>
                <a:sym typeface="Livvic"/>
              </a:endParaRPr>
            </a:p>
          </p:txBody>
        </p:sp>
      </p:grpSp>
      <p:grpSp>
        <p:nvGrpSpPr>
          <p:cNvPr id="1341" name="Google Shape;1341;p43"/>
          <p:cNvGrpSpPr/>
          <p:nvPr/>
        </p:nvGrpSpPr>
        <p:grpSpPr>
          <a:xfrm>
            <a:off x="5929775" y="2943500"/>
            <a:ext cx="1613075" cy="427800"/>
            <a:chOff x="714225" y="2867300"/>
            <a:chExt cx="1613075" cy="427800"/>
          </a:xfrm>
        </p:grpSpPr>
        <p:sp>
          <p:nvSpPr>
            <p:cNvPr id="1342" name="Google Shape;1342;p43"/>
            <p:cNvSpPr txBox="1"/>
            <p:nvPr/>
          </p:nvSpPr>
          <p:spPr>
            <a:xfrm>
              <a:off x="1013900" y="2867300"/>
              <a:ext cx="1313400" cy="427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Livvic"/>
                  <a:ea typeface="Livvic"/>
                  <a:cs typeface="Livvic"/>
                  <a:sym typeface="Livvic"/>
                </a:rPr>
                <a:t>Mercury</a:t>
              </a:r>
              <a:endParaRPr b="1" sz="1800">
                <a:solidFill>
                  <a:schemeClr val="dk1"/>
                </a:solidFill>
                <a:latin typeface="Livvic"/>
                <a:ea typeface="Livvic"/>
                <a:cs typeface="Livvic"/>
                <a:sym typeface="Livvic"/>
              </a:endParaRPr>
            </a:p>
          </p:txBody>
        </p:sp>
        <p:sp>
          <p:nvSpPr>
            <p:cNvPr id="1343" name="Google Shape;1343;p43"/>
            <p:cNvSpPr/>
            <p:nvPr/>
          </p:nvSpPr>
          <p:spPr>
            <a:xfrm>
              <a:off x="714225" y="2972150"/>
              <a:ext cx="218100" cy="2181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1800">
                <a:solidFill>
                  <a:schemeClr val="dk1"/>
                </a:solidFill>
                <a:latin typeface="Livvic"/>
                <a:ea typeface="Livvic"/>
                <a:cs typeface="Livvic"/>
                <a:sym typeface="Livvic"/>
              </a:endParaRPr>
            </a:p>
          </p:txBody>
        </p:sp>
      </p:grpSp>
      <p:grpSp>
        <p:nvGrpSpPr>
          <p:cNvPr id="1344" name="Google Shape;1344;p43"/>
          <p:cNvGrpSpPr/>
          <p:nvPr/>
        </p:nvGrpSpPr>
        <p:grpSpPr>
          <a:xfrm>
            <a:off x="5929775" y="3447500"/>
            <a:ext cx="1613075" cy="427800"/>
            <a:chOff x="714225" y="3295100"/>
            <a:chExt cx="1613075" cy="427800"/>
          </a:xfrm>
        </p:grpSpPr>
        <p:sp>
          <p:nvSpPr>
            <p:cNvPr id="1345" name="Google Shape;1345;p43"/>
            <p:cNvSpPr txBox="1"/>
            <p:nvPr/>
          </p:nvSpPr>
          <p:spPr>
            <a:xfrm>
              <a:off x="1013900" y="3295100"/>
              <a:ext cx="1313400" cy="427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Livvic"/>
                  <a:ea typeface="Livvic"/>
                  <a:cs typeface="Livvic"/>
                  <a:sym typeface="Livvic"/>
                </a:rPr>
                <a:t>Venus</a:t>
              </a:r>
              <a:endParaRPr b="1" sz="1800">
                <a:solidFill>
                  <a:schemeClr val="dk1"/>
                </a:solidFill>
                <a:latin typeface="Livvic"/>
                <a:ea typeface="Livvic"/>
                <a:cs typeface="Livvic"/>
                <a:sym typeface="Livvic"/>
              </a:endParaRPr>
            </a:p>
          </p:txBody>
        </p:sp>
        <p:sp>
          <p:nvSpPr>
            <p:cNvPr id="1346" name="Google Shape;1346;p43"/>
            <p:cNvSpPr/>
            <p:nvPr/>
          </p:nvSpPr>
          <p:spPr>
            <a:xfrm>
              <a:off x="714225" y="3399950"/>
              <a:ext cx="218100" cy="2181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1800">
                <a:solidFill>
                  <a:schemeClr val="dk1"/>
                </a:solidFill>
                <a:latin typeface="Livvic"/>
                <a:ea typeface="Livvic"/>
                <a:cs typeface="Livvic"/>
                <a:sym typeface="Livvic"/>
              </a:endParaRPr>
            </a:p>
          </p:txBody>
        </p:sp>
      </p:grpSp>
      <p:grpSp>
        <p:nvGrpSpPr>
          <p:cNvPr id="1347" name="Google Shape;1347;p43"/>
          <p:cNvGrpSpPr/>
          <p:nvPr/>
        </p:nvGrpSpPr>
        <p:grpSpPr>
          <a:xfrm>
            <a:off x="5826175" y="1426850"/>
            <a:ext cx="2302448" cy="855600"/>
            <a:chOff x="713900" y="1426850"/>
            <a:chExt cx="2049900" cy="855600"/>
          </a:xfrm>
        </p:grpSpPr>
        <p:sp>
          <p:nvSpPr>
            <p:cNvPr id="1348" name="Google Shape;1348;p43"/>
            <p:cNvSpPr txBox="1"/>
            <p:nvPr/>
          </p:nvSpPr>
          <p:spPr>
            <a:xfrm>
              <a:off x="713900" y="1426850"/>
              <a:ext cx="2049900" cy="3579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2400">
                  <a:solidFill>
                    <a:schemeClr val="dk1"/>
                  </a:solidFill>
                  <a:latin typeface="Carter One"/>
                  <a:ea typeface="Carter One"/>
                  <a:cs typeface="Carter One"/>
                  <a:sym typeface="Carter One"/>
                </a:rPr>
                <a:t>Market share</a:t>
              </a:r>
              <a:endParaRPr sz="2400">
                <a:solidFill>
                  <a:schemeClr val="dk1"/>
                </a:solidFill>
                <a:latin typeface="Carter One"/>
                <a:ea typeface="Carter One"/>
                <a:cs typeface="Carter One"/>
                <a:sym typeface="Carter One"/>
              </a:endParaRPr>
            </a:p>
          </p:txBody>
        </p:sp>
        <p:sp>
          <p:nvSpPr>
            <p:cNvPr id="1349" name="Google Shape;1349;p43"/>
            <p:cNvSpPr txBox="1"/>
            <p:nvPr/>
          </p:nvSpPr>
          <p:spPr>
            <a:xfrm>
              <a:off x="713900" y="1709751"/>
              <a:ext cx="20499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Livvic"/>
                  <a:ea typeface="Livvic"/>
                  <a:cs typeface="Livvic"/>
                  <a:sym typeface="Livvic"/>
                </a:rPr>
                <a:t>Despite being red, Mars is a very cold place</a:t>
              </a:r>
              <a:endParaRPr>
                <a:solidFill>
                  <a:schemeClr val="dk1"/>
                </a:solidFill>
                <a:latin typeface="Livvic"/>
                <a:ea typeface="Livvic"/>
                <a:cs typeface="Livvic"/>
                <a:sym typeface="Livvic"/>
              </a:endParaRPr>
            </a:p>
          </p:txBody>
        </p:sp>
      </p:grpSp>
      <p:sp>
        <p:nvSpPr>
          <p:cNvPr id="1350" name="Google Shape;1350;p43"/>
          <p:cNvSpPr/>
          <p:nvPr/>
        </p:nvSpPr>
        <p:spPr>
          <a:xfrm rot="10800000">
            <a:off x="7433994" y="2439525"/>
            <a:ext cx="620814" cy="427776"/>
          </a:xfrm>
          <a:custGeom>
            <a:rect b="b" l="l" r="r" t="t"/>
            <a:pathLst>
              <a:path extrusionOk="0" h="27850" w="40411">
                <a:moveTo>
                  <a:pt x="40410" y="1"/>
                </a:moveTo>
                <a:lnTo>
                  <a:pt x="0" y="632"/>
                </a:lnTo>
                <a:lnTo>
                  <a:pt x="1905" y="27849"/>
                </a:lnTo>
                <a:lnTo>
                  <a:pt x="38493" y="27278"/>
                </a:lnTo>
                <a:lnTo>
                  <a:pt x="4041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1" name="Google Shape;1351;p43"/>
          <p:cNvSpPr/>
          <p:nvPr/>
        </p:nvSpPr>
        <p:spPr>
          <a:xfrm>
            <a:off x="7433994" y="2943512"/>
            <a:ext cx="620814" cy="427776"/>
          </a:xfrm>
          <a:custGeom>
            <a:rect b="b" l="l" r="r" t="t"/>
            <a:pathLst>
              <a:path extrusionOk="0" h="27850" w="40411">
                <a:moveTo>
                  <a:pt x="40410" y="1"/>
                </a:moveTo>
                <a:lnTo>
                  <a:pt x="0" y="632"/>
                </a:lnTo>
                <a:lnTo>
                  <a:pt x="1905" y="27849"/>
                </a:lnTo>
                <a:lnTo>
                  <a:pt x="38493" y="27278"/>
                </a:lnTo>
                <a:lnTo>
                  <a:pt x="40410"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2" name="Google Shape;1352;p43"/>
          <p:cNvSpPr/>
          <p:nvPr/>
        </p:nvSpPr>
        <p:spPr>
          <a:xfrm rot="10800000">
            <a:off x="7433994" y="3447512"/>
            <a:ext cx="620814" cy="427776"/>
          </a:xfrm>
          <a:custGeom>
            <a:rect b="b" l="l" r="r" t="t"/>
            <a:pathLst>
              <a:path extrusionOk="0" h="27850" w="40411">
                <a:moveTo>
                  <a:pt x="40410" y="1"/>
                </a:moveTo>
                <a:lnTo>
                  <a:pt x="0" y="632"/>
                </a:lnTo>
                <a:lnTo>
                  <a:pt x="1905" y="27849"/>
                </a:lnTo>
                <a:lnTo>
                  <a:pt x="38493" y="27278"/>
                </a:lnTo>
                <a:lnTo>
                  <a:pt x="40410"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53" name="Google Shape;1353;p43"/>
          <p:cNvGrpSpPr/>
          <p:nvPr/>
        </p:nvGrpSpPr>
        <p:grpSpPr>
          <a:xfrm>
            <a:off x="7612907" y="2528404"/>
            <a:ext cx="262981" cy="261680"/>
            <a:chOff x="-63679950" y="3360375"/>
            <a:chExt cx="318225" cy="316650"/>
          </a:xfrm>
        </p:grpSpPr>
        <p:sp>
          <p:nvSpPr>
            <p:cNvPr id="1354" name="Google Shape;1354;p43"/>
            <p:cNvSpPr/>
            <p:nvPr/>
          </p:nvSpPr>
          <p:spPr>
            <a:xfrm>
              <a:off x="-63497200" y="3423400"/>
              <a:ext cx="40975" cy="40975"/>
            </a:xfrm>
            <a:custGeom>
              <a:rect b="b" l="l" r="r" t="t"/>
              <a:pathLst>
                <a:path extrusionOk="0" h="1639" w="1639">
                  <a:moveTo>
                    <a:pt x="819" y="0"/>
                  </a:moveTo>
                  <a:cubicBezTo>
                    <a:pt x="378" y="0"/>
                    <a:pt x="0" y="378"/>
                    <a:pt x="0" y="819"/>
                  </a:cubicBezTo>
                  <a:cubicBezTo>
                    <a:pt x="0" y="1260"/>
                    <a:pt x="378" y="1638"/>
                    <a:pt x="819" y="1638"/>
                  </a:cubicBezTo>
                  <a:cubicBezTo>
                    <a:pt x="1260" y="1638"/>
                    <a:pt x="1638" y="1260"/>
                    <a:pt x="1638" y="819"/>
                  </a:cubicBezTo>
                  <a:cubicBezTo>
                    <a:pt x="1638" y="378"/>
                    <a:pt x="1260" y="0"/>
                    <a:pt x="81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5" name="Google Shape;1355;p43"/>
            <p:cNvSpPr/>
            <p:nvPr/>
          </p:nvSpPr>
          <p:spPr>
            <a:xfrm>
              <a:off x="-63516900" y="3485625"/>
              <a:ext cx="79575" cy="29950"/>
            </a:xfrm>
            <a:custGeom>
              <a:rect b="b" l="l" r="r" t="t"/>
              <a:pathLst>
                <a:path extrusionOk="0" h="1198" w="3183">
                  <a:moveTo>
                    <a:pt x="1607" y="0"/>
                  </a:moveTo>
                  <a:cubicBezTo>
                    <a:pt x="820" y="0"/>
                    <a:pt x="190" y="504"/>
                    <a:pt x="1" y="1197"/>
                  </a:cubicBezTo>
                  <a:lnTo>
                    <a:pt x="3183" y="1197"/>
                  </a:lnTo>
                  <a:cubicBezTo>
                    <a:pt x="3025" y="504"/>
                    <a:pt x="2395" y="0"/>
                    <a:pt x="160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6" name="Google Shape;1356;p43"/>
            <p:cNvSpPr/>
            <p:nvPr/>
          </p:nvSpPr>
          <p:spPr>
            <a:xfrm>
              <a:off x="-63618500" y="3360375"/>
              <a:ext cx="256775" cy="256600"/>
            </a:xfrm>
            <a:custGeom>
              <a:rect b="b" l="l" r="r" t="t"/>
              <a:pathLst>
                <a:path extrusionOk="0" h="10264" w="10271">
                  <a:moveTo>
                    <a:pt x="5703" y="1639"/>
                  </a:moveTo>
                  <a:cubicBezTo>
                    <a:pt x="6616" y="1639"/>
                    <a:pt x="7373" y="2395"/>
                    <a:pt x="7373" y="3309"/>
                  </a:cubicBezTo>
                  <a:cubicBezTo>
                    <a:pt x="7373" y="3750"/>
                    <a:pt x="7215" y="4128"/>
                    <a:pt x="6900" y="4443"/>
                  </a:cubicBezTo>
                  <a:cubicBezTo>
                    <a:pt x="7625" y="4884"/>
                    <a:pt x="8192" y="5672"/>
                    <a:pt x="8192" y="6617"/>
                  </a:cubicBezTo>
                  <a:cubicBezTo>
                    <a:pt x="8160" y="6900"/>
                    <a:pt x="8003" y="7058"/>
                    <a:pt x="7751" y="7058"/>
                  </a:cubicBezTo>
                  <a:lnTo>
                    <a:pt x="3623" y="7058"/>
                  </a:lnTo>
                  <a:cubicBezTo>
                    <a:pt x="3371" y="7058"/>
                    <a:pt x="3214" y="6837"/>
                    <a:pt x="3214" y="6617"/>
                  </a:cubicBezTo>
                  <a:cubicBezTo>
                    <a:pt x="3214" y="5672"/>
                    <a:pt x="3749" y="4884"/>
                    <a:pt x="4537" y="4443"/>
                  </a:cubicBezTo>
                  <a:cubicBezTo>
                    <a:pt x="4254" y="4128"/>
                    <a:pt x="4065" y="3718"/>
                    <a:pt x="4065" y="3309"/>
                  </a:cubicBezTo>
                  <a:cubicBezTo>
                    <a:pt x="4065" y="2395"/>
                    <a:pt x="4789" y="1639"/>
                    <a:pt x="5703" y="1639"/>
                  </a:cubicBezTo>
                  <a:close/>
                  <a:moveTo>
                    <a:pt x="5703" y="1"/>
                  </a:moveTo>
                  <a:cubicBezTo>
                    <a:pt x="3182" y="1"/>
                    <a:pt x="1135" y="2049"/>
                    <a:pt x="1135" y="4569"/>
                  </a:cubicBezTo>
                  <a:cubicBezTo>
                    <a:pt x="1135" y="5609"/>
                    <a:pt x="1481" y="6648"/>
                    <a:pt x="2206" y="7467"/>
                  </a:cubicBezTo>
                  <a:lnTo>
                    <a:pt x="1607" y="8066"/>
                  </a:lnTo>
                  <a:lnTo>
                    <a:pt x="756" y="7184"/>
                  </a:lnTo>
                  <a:cubicBezTo>
                    <a:pt x="678" y="7121"/>
                    <a:pt x="567" y="7089"/>
                    <a:pt x="457" y="7089"/>
                  </a:cubicBezTo>
                  <a:cubicBezTo>
                    <a:pt x="347" y="7089"/>
                    <a:pt x="237" y="7121"/>
                    <a:pt x="158" y="7184"/>
                  </a:cubicBezTo>
                  <a:cubicBezTo>
                    <a:pt x="0" y="7341"/>
                    <a:pt x="0" y="7625"/>
                    <a:pt x="158" y="7783"/>
                  </a:cubicBezTo>
                  <a:lnTo>
                    <a:pt x="1324" y="8980"/>
                  </a:lnTo>
                  <a:lnTo>
                    <a:pt x="2521" y="10145"/>
                  </a:lnTo>
                  <a:cubicBezTo>
                    <a:pt x="2600" y="10224"/>
                    <a:pt x="2710" y="10264"/>
                    <a:pt x="2820" y="10264"/>
                  </a:cubicBezTo>
                  <a:cubicBezTo>
                    <a:pt x="2930" y="10264"/>
                    <a:pt x="3041" y="10224"/>
                    <a:pt x="3119" y="10145"/>
                  </a:cubicBezTo>
                  <a:cubicBezTo>
                    <a:pt x="3277" y="9988"/>
                    <a:pt x="3277" y="9704"/>
                    <a:pt x="3119" y="9547"/>
                  </a:cubicBezTo>
                  <a:lnTo>
                    <a:pt x="2237" y="8696"/>
                  </a:lnTo>
                  <a:lnTo>
                    <a:pt x="2836" y="8098"/>
                  </a:lnTo>
                  <a:cubicBezTo>
                    <a:pt x="3655" y="8759"/>
                    <a:pt x="4695" y="9169"/>
                    <a:pt x="5734" y="9169"/>
                  </a:cubicBezTo>
                  <a:cubicBezTo>
                    <a:pt x="8255" y="9169"/>
                    <a:pt x="10271" y="7121"/>
                    <a:pt x="10271" y="4632"/>
                  </a:cubicBezTo>
                  <a:cubicBezTo>
                    <a:pt x="10239" y="2049"/>
                    <a:pt x="8223" y="1"/>
                    <a:pt x="570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7" name="Google Shape;1357;p43"/>
            <p:cNvSpPr/>
            <p:nvPr/>
          </p:nvSpPr>
          <p:spPr>
            <a:xfrm>
              <a:off x="-63679950" y="3576200"/>
              <a:ext cx="102425" cy="100825"/>
            </a:xfrm>
            <a:custGeom>
              <a:rect b="b" l="l" r="r" t="t"/>
              <a:pathLst>
                <a:path extrusionOk="0" h="4033" w="4097">
                  <a:moveTo>
                    <a:pt x="2332" y="0"/>
                  </a:moveTo>
                  <a:lnTo>
                    <a:pt x="159" y="2142"/>
                  </a:lnTo>
                  <a:cubicBezTo>
                    <a:pt x="1" y="2300"/>
                    <a:pt x="1" y="2584"/>
                    <a:pt x="159" y="2741"/>
                  </a:cubicBezTo>
                  <a:lnTo>
                    <a:pt x="1356" y="3938"/>
                  </a:lnTo>
                  <a:cubicBezTo>
                    <a:pt x="1434" y="4001"/>
                    <a:pt x="1545" y="4033"/>
                    <a:pt x="1655" y="4033"/>
                  </a:cubicBezTo>
                  <a:cubicBezTo>
                    <a:pt x="1765" y="4033"/>
                    <a:pt x="1876" y="4001"/>
                    <a:pt x="1954" y="3938"/>
                  </a:cubicBezTo>
                  <a:lnTo>
                    <a:pt x="4097" y="1764"/>
                  </a:lnTo>
                  <a:lnTo>
                    <a:pt x="233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58" name="Google Shape;1358;p43"/>
          <p:cNvSpPr/>
          <p:nvPr/>
        </p:nvSpPr>
        <p:spPr>
          <a:xfrm>
            <a:off x="7612274" y="3524737"/>
            <a:ext cx="264283" cy="262651"/>
          </a:xfrm>
          <a:custGeom>
            <a:rect b="b" l="l" r="r" t="t"/>
            <a:pathLst>
              <a:path extrusionOk="0" h="12713" w="12792">
                <a:moveTo>
                  <a:pt x="8633" y="1229"/>
                </a:moveTo>
                <a:cubicBezTo>
                  <a:pt x="8854" y="1229"/>
                  <a:pt x="9011" y="1418"/>
                  <a:pt x="9011" y="1607"/>
                </a:cubicBezTo>
                <a:lnTo>
                  <a:pt x="9011" y="1890"/>
                </a:lnTo>
                <a:cubicBezTo>
                  <a:pt x="9484" y="2048"/>
                  <a:pt x="9831" y="2520"/>
                  <a:pt x="9831" y="3088"/>
                </a:cubicBezTo>
                <a:cubicBezTo>
                  <a:pt x="9831" y="3308"/>
                  <a:pt x="9641" y="3497"/>
                  <a:pt x="9452" y="3497"/>
                </a:cubicBezTo>
                <a:cubicBezTo>
                  <a:pt x="9200" y="3497"/>
                  <a:pt x="9011" y="3308"/>
                  <a:pt x="9011" y="3088"/>
                </a:cubicBezTo>
                <a:cubicBezTo>
                  <a:pt x="9011" y="2835"/>
                  <a:pt x="8822" y="2678"/>
                  <a:pt x="8633" y="2678"/>
                </a:cubicBezTo>
                <a:cubicBezTo>
                  <a:pt x="8413" y="2678"/>
                  <a:pt x="8192" y="2867"/>
                  <a:pt x="8192" y="3088"/>
                </a:cubicBezTo>
                <a:cubicBezTo>
                  <a:pt x="8224" y="3308"/>
                  <a:pt x="8570" y="3529"/>
                  <a:pt x="8885" y="3781"/>
                </a:cubicBezTo>
                <a:cubicBezTo>
                  <a:pt x="9326" y="4096"/>
                  <a:pt x="9894" y="4505"/>
                  <a:pt x="9894" y="5167"/>
                </a:cubicBezTo>
                <a:cubicBezTo>
                  <a:pt x="9894" y="5702"/>
                  <a:pt x="9515" y="6143"/>
                  <a:pt x="9043" y="6333"/>
                </a:cubicBezTo>
                <a:lnTo>
                  <a:pt x="9043" y="6616"/>
                </a:lnTo>
                <a:cubicBezTo>
                  <a:pt x="9043" y="6868"/>
                  <a:pt x="8854" y="7026"/>
                  <a:pt x="8665" y="7026"/>
                </a:cubicBezTo>
                <a:cubicBezTo>
                  <a:pt x="8476" y="7026"/>
                  <a:pt x="8224" y="6805"/>
                  <a:pt x="8224" y="6616"/>
                </a:cubicBezTo>
                <a:lnTo>
                  <a:pt x="8224" y="6333"/>
                </a:lnTo>
                <a:cubicBezTo>
                  <a:pt x="7751" y="6175"/>
                  <a:pt x="7405" y="5702"/>
                  <a:pt x="7405" y="5167"/>
                </a:cubicBezTo>
                <a:cubicBezTo>
                  <a:pt x="7405" y="4915"/>
                  <a:pt x="7594" y="4757"/>
                  <a:pt x="7783" y="4757"/>
                </a:cubicBezTo>
                <a:cubicBezTo>
                  <a:pt x="8003" y="4757"/>
                  <a:pt x="8192" y="4978"/>
                  <a:pt x="8192" y="5167"/>
                </a:cubicBezTo>
                <a:cubicBezTo>
                  <a:pt x="8192" y="5387"/>
                  <a:pt x="8381" y="5608"/>
                  <a:pt x="8633" y="5608"/>
                </a:cubicBezTo>
                <a:cubicBezTo>
                  <a:pt x="8854" y="5608"/>
                  <a:pt x="9011" y="5387"/>
                  <a:pt x="9011" y="5167"/>
                </a:cubicBezTo>
                <a:cubicBezTo>
                  <a:pt x="9011" y="4915"/>
                  <a:pt x="8696" y="4694"/>
                  <a:pt x="8350" y="4442"/>
                </a:cubicBezTo>
                <a:cubicBezTo>
                  <a:pt x="7909" y="4127"/>
                  <a:pt x="7373" y="3749"/>
                  <a:pt x="7373" y="3088"/>
                </a:cubicBezTo>
                <a:cubicBezTo>
                  <a:pt x="7373" y="2520"/>
                  <a:pt x="7720" y="2079"/>
                  <a:pt x="8192" y="1890"/>
                </a:cubicBezTo>
                <a:lnTo>
                  <a:pt x="8192" y="1607"/>
                </a:lnTo>
                <a:cubicBezTo>
                  <a:pt x="8192" y="1386"/>
                  <a:pt x="8381" y="1229"/>
                  <a:pt x="8633" y="1229"/>
                </a:cubicBezTo>
                <a:close/>
                <a:moveTo>
                  <a:pt x="6050" y="6616"/>
                </a:moveTo>
                <a:lnTo>
                  <a:pt x="5073" y="10239"/>
                </a:lnTo>
                <a:lnTo>
                  <a:pt x="4853" y="9388"/>
                </a:lnTo>
                <a:cubicBezTo>
                  <a:pt x="4793" y="9168"/>
                  <a:pt x="4617" y="9049"/>
                  <a:pt x="4433" y="9049"/>
                </a:cubicBezTo>
                <a:cubicBezTo>
                  <a:pt x="4328" y="9049"/>
                  <a:pt x="4220" y="9088"/>
                  <a:pt x="4128" y="9168"/>
                </a:cubicBezTo>
                <a:lnTo>
                  <a:pt x="1450" y="11846"/>
                </a:lnTo>
                <a:lnTo>
                  <a:pt x="852" y="11279"/>
                </a:lnTo>
                <a:lnTo>
                  <a:pt x="3530" y="8601"/>
                </a:lnTo>
                <a:cubicBezTo>
                  <a:pt x="3782" y="8349"/>
                  <a:pt x="3656" y="7939"/>
                  <a:pt x="3341" y="7876"/>
                </a:cubicBezTo>
                <a:lnTo>
                  <a:pt x="2490" y="7624"/>
                </a:lnTo>
                <a:lnTo>
                  <a:pt x="6050" y="6616"/>
                </a:lnTo>
                <a:close/>
                <a:moveTo>
                  <a:pt x="8665" y="0"/>
                </a:moveTo>
                <a:cubicBezTo>
                  <a:pt x="6365" y="0"/>
                  <a:pt x="4538" y="1859"/>
                  <a:pt x="4538" y="4127"/>
                </a:cubicBezTo>
                <a:cubicBezTo>
                  <a:pt x="4538" y="4852"/>
                  <a:pt x="4695" y="5513"/>
                  <a:pt x="5042" y="6112"/>
                </a:cubicBezTo>
                <a:lnTo>
                  <a:pt x="820" y="7341"/>
                </a:lnTo>
                <a:cubicBezTo>
                  <a:pt x="442" y="7435"/>
                  <a:pt x="442" y="8034"/>
                  <a:pt x="820" y="8128"/>
                </a:cubicBezTo>
                <a:lnTo>
                  <a:pt x="2490" y="8538"/>
                </a:lnTo>
                <a:lnTo>
                  <a:pt x="316" y="10712"/>
                </a:lnTo>
                <a:cubicBezTo>
                  <a:pt x="1" y="11027"/>
                  <a:pt x="1" y="11594"/>
                  <a:pt x="316" y="11909"/>
                </a:cubicBezTo>
                <a:lnTo>
                  <a:pt x="915" y="12476"/>
                </a:lnTo>
                <a:cubicBezTo>
                  <a:pt x="1072" y="12633"/>
                  <a:pt x="1285" y="12712"/>
                  <a:pt x="1497" y="12712"/>
                </a:cubicBezTo>
                <a:cubicBezTo>
                  <a:pt x="1710" y="12712"/>
                  <a:pt x="1923" y="12633"/>
                  <a:pt x="2080" y="12476"/>
                </a:cubicBezTo>
                <a:lnTo>
                  <a:pt x="4254" y="10334"/>
                </a:lnTo>
                <a:lnTo>
                  <a:pt x="4695" y="11972"/>
                </a:lnTo>
                <a:cubicBezTo>
                  <a:pt x="4759" y="12180"/>
                  <a:pt x="4930" y="12291"/>
                  <a:pt x="5098" y="12291"/>
                </a:cubicBezTo>
                <a:cubicBezTo>
                  <a:pt x="5261" y="12291"/>
                  <a:pt x="5421" y="12188"/>
                  <a:pt x="5483" y="11972"/>
                </a:cubicBezTo>
                <a:lnTo>
                  <a:pt x="6712" y="7750"/>
                </a:lnTo>
                <a:cubicBezTo>
                  <a:pt x="7279" y="8065"/>
                  <a:pt x="7972" y="8286"/>
                  <a:pt x="8665" y="8286"/>
                </a:cubicBezTo>
                <a:cubicBezTo>
                  <a:pt x="10965" y="8286"/>
                  <a:pt x="12792" y="6427"/>
                  <a:pt x="12792" y="4127"/>
                </a:cubicBezTo>
                <a:cubicBezTo>
                  <a:pt x="12760" y="1859"/>
                  <a:pt x="10902" y="0"/>
                  <a:pt x="866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9" name="Google Shape;1359;p43"/>
          <p:cNvSpPr/>
          <p:nvPr/>
        </p:nvSpPr>
        <p:spPr>
          <a:xfrm>
            <a:off x="7612916" y="3054877"/>
            <a:ext cx="262981" cy="205051"/>
          </a:xfrm>
          <a:custGeom>
            <a:rect b="b" l="l" r="r" t="t"/>
            <a:pathLst>
              <a:path extrusionOk="0" h="9925" w="12729">
                <a:moveTo>
                  <a:pt x="925" y="3644"/>
                </a:moveTo>
                <a:cubicBezTo>
                  <a:pt x="944" y="3644"/>
                  <a:pt x="963" y="3648"/>
                  <a:pt x="978" y="3655"/>
                </a:cubicBezTo>
                <a:lnTo>
                  <a:pt x="1608" y="3970"/>
                </a:lnTo>
                <a:lnTo>
                  <a:pt x="1608" y="5924"/>
                </a:lnTo>
                <a:lnTo>
                  <a:pt x="978" y="6239"/>
                </a:lnTo>
                <a:cubicBezTo>
                  <a:pt x="960" y="6256"/>
                  <a:pt x="937" y="6264"/>
                  <a:pt x="914" y="6264"/>
                </a:cubicBezTo>
                <a:cubicBezTo>
                  <a:pt x="854" y="6264"/>
                  <a:pt x="788" y="6212"/>
                  <a:pt x="788" y="6144"/>
                </a:cubicBezTo>
                <a:lnTo>
                  <a:pt x="788" y="3781"/>
                </a:lnTo>
                <a:cubicBezTo>
                  <a:pt x="788" y="3685"/>
                  <a:pt x="862" y="3644"/>
                  <a:pt x="925" y="3644"/>
                </a:cubicBezTo>
                <a:close/>
                <a:moveTo>
                  <a:pt x="4128" y="7184"/>
                </a:moveTo>
                <a:lnTo>
                  <a:pt x="6963" y="8035"/>
                </a:lnTo>
                <a:cubicBezTo>
                  <a:pt x="6648" y="8507"/>
                  <a:pt x="6176" y="8759"/>
                  <a:pt x="5640" y="8759"/>
                </a:cubicBezTo>
                <a:cubicBezTo>
                  <a:pt x="4821" y="8759"/>
                  <a:pt x="4097" y="8066"/>
                  <a:pt x="4128" y="7184"/>
                </a:cubicBezTo>
                <a:close/>
                <a:moveTo>
                  <a:pt x="11374" y="820"/>
                </a:moveTo>
                <a:cubicBezTo>
                  <a:pt x="11626" y="820"/>
                  <a:pt x="11815" y="1009"/>
                  <a:pt x="11815" y="1198"/>
                </a:cubicBezTo>
                <a:lnTo>
                  <a:pt x="11815" y="8665"/>
                </a:lnTo>
                <a:cubicBezTo>
                  <a:pt x="11815" y="8885"/>
                  <a:pt x="11626" y="9043"/>
                  <a:pt x="11374" y="9043"/>
                </a:cubicBezTo>
                <a:cubicBezTo>
                  <a:pt x="11154" y="9043"/>
                  <a:pt x="10996" y="8854"/>
                  <a:pt x="10996" y="8665"/>
                </a:cubicBezTo>
                <a:lnTo>
                  <a:pt x="10996" y="1198"/>
                </a:lnTo>
                <a:cubicBezTo>
                  <a:pt x="10996" y="977"/>
                  <a:pt x="11185" y="820"/>
                  <a:pt x="11374" y="820"/>
                </a:cubicBezTo>
                <a:close/>
                <a:moveTo>
                  <a:pt x="11437" y="1"/>
                </a:moveTo>
                <a:cubicBezTo>
                  <a:pt x="10870" y="1"/>
                  <a:pt x="10366" y="379"/>
                  <a:pt x="10240" y="883"/>
                </a:cubicBezTo>
                <a:lnTo>
                  <a:pt x="2080" y="3246"/>
                </a:lnTo>
                <a:lnTo>
                  <a:pt x="1387" y="2899"/>
                </a:lnTo>
                <a:cubicBezTo>
                  <a:pt x="1251" y="2831"/>
                  <a:pt x="1109" y="2800"/>
                  <a:pt x="970" y="2800"/>
                </a:cubicBezTo>
                <a:cubicBezTo>
                  <a:pt x="466" y="2800"/>
                  <a:pt x="1" y="3213"/>
                  <a:pt x="1" y="3781"/>
                </a:cubicBezTo>
                <a:lnTo>
                  <a:pt x="1" y="6144"/>
                </a:lnTo>
                <a:cubicBezTo>
                  <a:pt x="1" y="6687"/>
                  <a:pt x="465" y="7095"/>
                  <a:pt x="983" y="7095"/>
                </a:cubicBezTo>
                <a:cubicBezTo>
                  <a:pt x="1127" y="7095"/>
                  <a:pt x="1275" y="7063"/>
                  <a:pt x="1419" y="6995"/>
                </a:cubicBezTo>
                <a:lnTo>
                  <a:pt x="2143" y="6648"/>
                </a:lnTo>
                <a:lnTo>
                  <a:pt x="3340" y="6995"/>
                </a:lnTo>
                <a:cubicBezTo>
                  <a:pt x="3151" y="8444"/>
                  <a:pt x="4286" y="9641"/>
                  <a:pt x="5672" y="9641"/>
                </a:cubicBezTo>
                <a:cubicBezTo>
                  <a:pt x="6585" y="9641"/>
                  <a:pt x="7405" y="9074"/>
                  <a:pt x="7814" y="8287"/>
                </a:cubicBezTo>
                <a:lnTo>
                  <a:pt x="10271" y="9011"/>
                </a:lnTo>
                <a:cubicBezTo>
                  <a:pt x="10429" y="9515"/>
                  <a:pt x="10902" y="9925"/>
                  <a:pt x="11469" y="9925"/>
                </a:cubicBezTo>
                <a:cubicBezTo>
                  <a:pt x="12130" y="9925"/>
                  <a:pt x="12729" y="9358"/>
                  <a:pt x="12729" y="8696"/>
                </a:cubicBezTo>
                <a:lnTo>
                  <a:pt x="12729" y="1261"/>
                </a:lnTo>
                <a:cubicBezTo>
                  <a:pt x="12634" y="536"/>
                  <a:pt x="12099" y="1"/>
                  <a:pt x="1143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7"/>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sp>
        <p:nvSpPr>
          <p:cNvPr id="98" name="Google Shape;98;p17"/>
          <p:cNvSpPr txBox="1"/>
          <p:nvPr/>
        </p:nvSpPr>
        <p:spPr>
          <a:xfrm>
            <a:off x="2640300" y="1226750"/>
            <a:ext cx="3863400" cy="548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3000">
                <a:solidFill>
                  <a:schemeClr val="dk1"/>
                </a:solidFill>
                <a:latin typeface="Carter One"/>
                <a:ea typeface="Carter One"/>
                <a:cs typeface="Carter One"/>
                <a:sym typeface="Carter One"/>
              </a:rPr>
              <a:t>Mission statement</a:t>
            </a:r>
            <a:endParaRPr sz="3000">
              <a:solidFill>
                <a:schemeClr val="dk1"/>
              </a:solidFill>
              <a:latin typeface="Carter One"/>
              <a:ea typeface="Carter One"/>
              <a:cs typeface="Carter One"/>
              <a:sym typeface="Carter One"/>
            </a:endParaRPr>
          </a:p>
        </p:txBody>
      </p:sp>
      <p:cxnSp>
        <p:nvCxnSpPr>
          <p:cNvPr id="99" name="Google Shape;99;p17"/>
          <p:cNvCxnSpPr>
            <a:stCxn id="98" idx="1"/>
            <a:endCxn id="100" idx="0"/>
          </p:cNvCxnSpPr>
          <p:nvPr/>
        </p:nvCxnSpPr>
        <p:spPr>
          <a:xfrm flipH="1">
            <a:off x="1680000" y="1501100"/>
            <a:ext cx="960300" cy="615000"/>
          </a:xfrm>
          <a:prstGeom prst="bentConnector2">
            <a:avLst/>
          </a:prstGeom>
          <a:noFill/>
          <a:ln cap="flat" cmpd="sng" w="28575">
            <a:solidFill>
              <a:schemeClr val="dk1"/>
            </a:solidFill>
            <a:prstDash val="solid"/>
            <a:round/>
            <a:headEnd len="med" w="med" type="none"/>
            <a:tailEnd len="med" w="med" type="none"/>
          </a:ln>
        </p:spPr>
      </p:cxnSp>
      <p:cxnSp>
        <p:nvCxnSpPr>
          <p:cNvPr id="101" name="Google Shape;101;p17"/>
          <p:cNvCxnSpPr>
            <a:stCxn id="98" idx="3"/>
            <a:endCxn id="102" idx="0"/>
          </p:cNvCxnSpPr>
          <p:nvPr/>
        </p:nvCxnSpPr>
        <p:spPr>
          <a:xfrm>
            <a:off x="6503700" y="1501100"/>
            <a:ext cx="960300" cy="615000"/>
          </a:xfrm>
          <a:prstGeom prst="bentConnector2">
            <a:avLst/>
          </a:prstGeom>
          <a:noFill/>
          <a:ln cap="flat" cmpd="sng" w="28575">
            <a:solidFill>
              <a:schemeClr val="dk1"/>
            </a:solidFill>
            <a:prstDash val="solid"/>
            <a:round/>
            <a:headEnd len="med" w="med" type="none"/>
            <a:tailEnd len="med" w="med" type="none"/>
          </a:ln>
        </p:spPr>
      </p:cxnSp>
      <p:cxnSp>
        <p:nvCxnSpPr>
          <p:cNvPr id="103" name="Google Shape;103;p17"/>
          <p:cNvCxnSpPr>
            <a:stCxn id="100" idx="4"/>
            <a:endCxn id="104" idx="0"/>
          </p:cNvCxnSpPr>
          <p:nvPr/>
        </p:nvCxnSpPr>
        <p:spPr>
          <a:xfrm>
            <a:off x="1680125" y="2632724"/>
            <a:ext cx="0" cy="514800"/>
          </a:xfrm>
          <a:prstGeom prst="straightConnector1">
            <a:avLst/>
          </a:prstGeom>
          <a:noFill/>
          <a:ln cap="flat" cmpd="sng" w="28575">
            <a:solidFill>
              <a:schemeClr val="dk1"/>
            </a:solidFill>
            <a:prstDash val="solid"/>
            <a:round/>
            <a:headEnd len="med" w="med" type="none"/>
            <a:tailEnd len="med" w="med" type="none"/>
          </a:ln>
        </p:spPr>
      </p:cxnSp>
      <p:cxnSp>
        <p:nvCxnSpPr>
          <p:cNvPr id="105" name="Google Shape;105;p17"/>
          <p:cNvCxnSpPr>
            <a:stCxn id="102" idx="4"/>
            <a:endCxn id="106" idx="0"/>
          </p:cNvCxnSpPr>
          <p:nvPr/>
        </p:nvCxnSpPr>
        <p:spPr>
          <a:xfrm>
            <a:off x="7463863" y="2632724"/>
            <a:ext cx="0" cy="514800"/>
          </a:xfrm>
          <a:prstGeom prst="straightConnector1">
            <a:avLst/>
          </a:prstGeom>
          <a:noFill/>
          <a:ln cap="flat" cmpd="sng" w="28575">
            <a:solidFill>
              <a:schemeClr val="dk1"/>
            </a:solidFill>
            <a:prstDash val="solid"/>
            <a:round/>
            <a:headEnd len="med" w="med" type="none"/>
            <a:tailEnd len="med" w="med" type="none"/>
          </a:ln>
        </p:spPr>
      </p:cxnSp>
      <p:cxnSp>
        <p:nvCxnSpPr>
          <p:cNvPr id="107" name="Google Shape;107;p17"/>
          <p:cNvCxnSpPr>
            <a:stCxn id="98" idx="2"/>
            <a:endCxn id="108" idx="0"/>
          </p:cNvCxnSpPr>
          <p:nvPr/>
        </p:nvCxnSpPr>
        <p:spPr>
          <a:xfrm>
            <a:off x="4572000" y="1775450"/>
            <a:ext cx="0" cy="340800"/>
          </a:xfrm>
          <a:prstGeom prst="straightConnector1">
            <a:avLst/>
          </a:prstGeom>
          <a:noFill/>
          <a:ln cap="flat" cmpd="sng" w="28575">
            <a:solidFill>
              <a:schemeClr val="dk1"/>
            </a:solidFill>
            <a:prstDash val="solid"/>
            <a:round/>
            <a:headEnd len="med" w="med" type="none"/>
            <a:tailEnd len="med" w="med" type="none"/>
          </a:ln>
        </p:spPr>
      </p:cxnSp>
      <p:cxnSp>
        <p:nvCxnSpPr>
          <p:cNvPr id="109" name="Google Shape;109;p17"/>
          <p:cNvCxnSpPr>
            <a:stCxn id="108" idx="4"/>
            <a:endCxn id="110" idx="0"/>
          </p:cNvCxnSpPr>
          <p:nvPr/>
        </p:nvCxnSpPr>
        <p:spPr>
          <a:xfrm>
            <a:off x="4572000" y="2632724"/>
            <a:ext cx="0" cy="514800"/>
          </a:xfrm>
          <a:prstGeom prst="straightConnector1">
            <a:avLst/>
          </a:prstGeom>
          <a:noFill/>
          <a:ln cap="flat" cmpd="sng" w="28575">
            <a:solidFill>
              <a:schemeClr val="dk1"/>
            </a:solidFill>
            <a:prstDash val="solid"/>
            <a:round/>
            <a:headEnd len="med" w="med" type="none"/>
            <a:tailEnd len="med" w="med" type="none"/>
          </a:ln>
        </p:spPr>
      </p:cxnSp>
      <p:grpSp>
        <p:nvGrpSpPr>
          <p:cNvPr id="111" name="Google Shape;111;p17"/>
          <p:cNvGrpSpPr/>
          <p:nvPr/>
        </p:nvGrpSpPr>
        <p:grpSpPr>
          <a:xfrm>
            <a:off x="6503727" y="3068150"/>
            <a:ext cx="1920275" cy="1441850"/>
            <a:chOff x="6503727" y="3068150"/>
            <a:chExt cx="1920275" cy="1441850"/>
          </a:xfrm>
        </p:grpSpPr>
        <p:sp>
          <p:nvSpPr>
            <p:cNvPr id="112" name="Google Shape;112;p17"/>
            <p:cNvSpPr txBox="1"/>
            <p:nvPr/>
          </p:nvSpPr>
          <p:spPr>
            <a:xfrm>
              <a:off x="6504002" y="3687100"/>
              <a:ext cx="1920000" cy="365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600">
                  <a:solidFill>
                    <a:schemeClr val="dk1"/>
                  </a:solidFill>
                  <a:latin typeface="Livvic"/>
                  <a:ea typeface="Livvic"/>
                  <a:cs typeface="Livvic"/>
                  <a:sym typeface="Livvic"/>
                </a:rPr>
                <a:t>Premium</a:t>
              </a:r>
              <a:endParaRPr b="1" sz="1600">
                <a:solidFill>
                  <a:schemeClr val="dk1"/>
                </a:solidFill>
                <a:latin typeface="Livvic"/>
                <a:ea typeface="Livvic"/>
                <a:cs typeface="Livvic"/>
                <a:sym typeface="Livvic"/>
              </a:endParaRPr>
            </a:p>
          </p:txBody>
        </p:sp>
        <p:sp>
          <p:nvSpPr>
            <p:cNvPr id="113" name="Google Shape;113;p17"/>
            <p:cNvSpPr txBox="1"/>
            <p:nvPr/>
          </p:nvSpPr>
          <p:spPr>
            <a:xfrm>
              <a:off x="6503727" y="4052800"/>
              <a:ext cx="1920000" cy="457200"/>
            </a:xfrm>
            <a:prstGeom prst="rect">
              <a:avLst/>
            </a:prstGeom>
            <a:noFill/>
            <a:ln>
              <a:noFill/>
            </a:ln>
          </p:spPr>
          <p:txBody>
            <a:bodyPr anchorCtr="0" anchor="t" bIns="91425" lIns="91425" spcFirstLastPara="1" rIns="91425" wrap="square" tIns="0">
              <a:noAutofit/>
            </a:bodyPr>
            <a:lstStyle/>
            <a:p>
              <a:pPr indent="0" lvl="0" marL="0" rtl="0" algn="ctr">
                <a:spcBef>
                  <a:spcPts val="0"/>
                </a:spcBef>
                <a:spcAft>
                  <a:spcPts val="1600"/>
                </a:spcAft>
                <a:buNone/>
              </a:pPr>
              <a:r>
                <a:rPr lang="en">
                  <a:solidFill>
                    <a:schemeClr val="dk1"/>
                  </a:solidFill>
                  <a:latin typeface="Livvic"/>
                  <a:ea typeface="Livvic"/>
                  <a:cs typeface="Livvic"/>
                  <a:sym typeface="Livvic"/>
                </a:rPr>
                <a:t>Jupiter is the biggest planet of them all</a:t>
              </a:r>
              <a:endParaRPr>
                <a:solidFill>
                  <a:schemeClr val="dk1"/>
                </a:solidFill>
                <a:latin typeface="Livvic"/>
                <a:ea typeface="Livvic"/>
                <a:cs typeface="Livvic"/>
                <a:sym typeface="Livvic"/>
              </a:endParaRPr>
            </a:p>
          </p:txBody>
        </p:sp>
        <p:sp>
          <p:nvSpPr>
            <p:cNvPr id="114" name="Google Shape;114;p17"/>
            <p:cNvSpPr/>
            <p:nvPr/>
          </p:nvSpPr>
          <p:spPr>
            <a:xfrm rot="10800000">
              <a:off x="6852129" y="3068150"/>
              <a:ext cx="1218392" cy="460082"/>
            </a:xfrm>
            <a:custGeom>
              <a:rect b="b" l="l" r="r" t="t"/>
              <a:pathLst>
                <a:path extrusionOk="0" h="27850" w="40411">
                  <a:moveTo>
                    <a:pt x="40410" y="1"/>
                  </a:moveTo>
                  <a:lnTo>
                    <a:pt x="0" y="632"/>
                  </a:lnTo>
                  <a:lnTo>
                    <a:pt x="1905" y="27849"/>
                  </a:lnTo>
                  <a:lnTo>
                    <a:pt x="38493" y="27278"/>
                  </a:lnTo>
                  <a:lnTo>
                    <a:pt x="40410"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7"/>
            <p:cNvSpPr txBox="1"/>
            <p:nvPr/>
          </p:nvSpPr>
          <p:spPr>
            <a:xfrm>
              <a:off x="7292114" y="3147400"/>
              <a:ext cx="343500" cy="365700"/>
            </a:xfrm>
            <a:prstGeom prst="rect">
              <a:avLst/>
            </a:prstGeom>
            <a:noFill/>
            <a:ln>
              <a:noFill/>
            </a:ln>
          </p:spPr>
          <p:txBody>
            <a:bodyPr anchorCtr="0" anchor="ctr" bIns="155425" lIns="91425" spcFirstLastPara="1" rIns="91425" wrap="square" tIns="91425">
              <a:noAutofit/>
            </a:bodyPr>
            <a:lstStyle/>
            <a:p>
              <a:pPr indent="0" lvl="0" marL="0" rtl="0" algn="ctr">
                <a:spcBef>
                  <a:spcPts val="0"/>
                </a:spcBef>
                <a:spcAft>
                  <a:spcPts val="0"/>
                </a:spcAft>
                <a:buNone/>
              </a:pPr>
              <a:r>
                <a:rPr lang="en" sz="2000">
                  <a:solidFill>
                    <a:schemeClr val="dk1"/>
                  </a:solidFill>
                  <a:latin typeface="Carter One"/>
                  <a:ea typeface="Carter One"/>
                  <a:cs typeface="Carter One"/>
                  <a:sym typeface="Carter One"/>
                </a:rPr>
                <a:t>3</a:t>
              </a:r>
              <a:endParaRPr sz="2000">
                <a:solidFill>
                  <a:schemeClr val="dk1"/>
                </a:solidFill>
                <a:latin typeface="Carter One"/>
                <a:ea typeface="Carter One"/>
                <a:cs typeface="Carter One"/>
                <a:sym typeface="Carter One"/>
              </a:endParaRPr>
            </a:p>
          </p:txBody>
        </p:sp>
      </p:grpSp>
      <p:grpSp>
        <p:nvGrpSpPr>
          <p:cNvPr id="115" name="Google Shape;115;p17"/>
          <p:cNvGrpSpPr/>
          <p:nvPr/>
        </p:nvGrpSpPr>
        <p:grpSpPr>
          <a:xfrm>
            <a:off x="3611877" y="3068150"/>
            <a:ext cx="1920275" cy="1441850"/>
            <a:chOff x="3611877" y="3068150"/>
            <a:chExt cx="1920275" cy="1441850"/>
          </a:xfrm>
        </p:grpSpPr>
        <p:sp>
          <p:nvSpPr>
            <p:cNvPr id="116" name="Google Shape;116;p17"/>
            <p:cNvSpPr txBox="1"/>
            <p:nvPr/>
          </p:nvSpPr>
          <p:spPr>
            <a:xfrm>
              <a:off x="3612152" y="3687100"/>
              <a:ext cx="1920000" cy="365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600">
                  <a:solidFill>
                    <a:schemeClr val="dk1"/>
                  </a:solidFill>
                  <a:latin typeface="Livvic"/>
                  <a:ea typeface="Livvic"/>
                  <a:cs typeface="Livvic"/>
                  <a:sym typeface="Livvic"/>
                </a:rPr>
                <a:t>Experience</a:t>
              </a:r>
              <a:endParaRPr b="1" sz="1600">
                <a:solidFill>
                  <a:schemeClr val="dk1"/>
                </a:solidFill>
                <a:latin typeface="Livvic"/>
                <a:ea typeface="Livvic"/>
                <a:cs typeface="Livvic"/>
                <a:sym typeface="Livvic"/>
              </a:endParaRPr>
            </a:p>
          </p:txBody>
        </p:sp>
        <p:sp>
          <p:nvSpPr>
            <p:cNvPr id="117" name="Google Shape;117;p17"/>
            <p:cNvSpPr txBox="1"/>
            <p:nvPr/>
          </p:nvSpPr>
          <p:spPr>
            <a:xfrm>
              <a:off x="3611877" y="4052800"/>
              <a:ext cx="1920000" cy="457200"/>
            </a:xfrm>
            <a:prstGeom prst="rect">
              <a:avLst/>
            </a:prstGeom>
            <a:noFill/>
            <a:ln>
              <a:noFill/>
            </a:ln>
          </p:spPr>
          <p:txBody>
            <a:bodyPr anchorCtr="0" anchor="t" bIns="91425" lIns="91425" spcFirstLastPara="1" rIns="91425" wrap="square" tIns="0">
              <a:noAutofit/>
            </a:bodyPr>
            <a:lstStyle/>
            <a:p>
              <a:pPr indent="0" lvl="0" marL="0" rtl="0" algn="ctr">
                <a:spcBef>
                  <a:spcPts val="0"/>
                </a:spcBef>
                <a:spcAft>
                  <a:spcPts val="1600"/>
                </a:spcAft>
                <a:buNone/>
              </a:pPr>
              <a:r>
                <a:rPr lang="en">
                  <a:solidFill>
                    <a:schemeClr val="dk1"/>
                  </a:solidFill>
                  <a:latin typeface="Livvic"/>
                  <a:ea typeface="Livvic"/>
                  <a:cs typeface="Livvic"/>
                  <a:sym typeface="Livvic"/>
                </a:rPr>
                <a:t>Venus has very high temperatures</a:t>
              </a:r>
              <a:endParaRPr>
                <a:solidFill>
                  <a:schemeClr val="dk1"/>
                </a:solidFill>
                <a:latin typeface="Livvic"/>
                <a:ea typeface="Livvic"/>
                <a:cs typeface="Livvic"/>
                <a:sym typeface="Livvic"/>
              </a:endParaRPr>
            </a:p>
          </p:txBody>
        </p:sp>
        <p:sp>
          <p:nvSpPr>
            <p:cNvPr id="118" name="Google Shape;118;p17"/>
            <p:cNvSpPr/>
            <p:nvPr/>
          </p:nvSpPr>
          <p:spPr>
            <a:xfrm rot="10800000">
              <a:off x="3962804" y="3068150"/>
              <a:ext cx="1218392" cy="460082"/>
            </a:xfrm>
            <a:custGeom>
              <a:rect b="b" l="l" r="r" t="t"/>
              <a:pathLst>
                <a:path extrusionOk="0" h="27850" w="40411">
                  <a:moveTo>
                    <a:pt x="40410" y="1"/>
                  </a:moveTo>
                  <a:lnTo>
                    <a:pt x="0" y="632"/>
                  </a:lnTo>
                  <a:lnTo>
                    <a:pt x="1905" y="27849"/>
                  </a:lnTo>
                  <a:lnTo>
                    <a:pt x="38493" y="27278"/>
                  </a:lnTo>
                  <a:lnTo>
                    <a:pt x="4041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7"/>
            <p:cNvSpPr txBox="1"/>
            <p:nvPr/>
          </p:nvSpPr>
          <p:spPr>
            <a:xfrm>
              <a:off x="4400264" y="3147400"/>
              <a:ext cx="343500" cy="365700"/>
            </a:xfrm>
            <a:prstGeom prst="rect">
              <a:avLst/>
            </a:prstGeom>
            <a:noFill/>
            <a:ln>
              <a:noFill/>
            </a:ln>
          </p:spPr>
          <p:txBody>
            <a:bodyPr anchorCtr="0" anchor="ctr" bIns="155425" lIns="91425" spcFirstLastPara="1" rIns="91425" wrap="square" tIns="91425">
              <a:noAutofit/>
            </a:bodyPr>
            <a:lstStyle/>
            <a:p>
              <a:pPr indent="0" lvl="0" marL="0" rtl="0" algn="ctr">
                <a:spcBef>
                  <a:spcPts val="0"/>
                </a:spcBef>
                <a:spcAft>
                  <a:spcPts val="0"/>
                </a:spcAft>
                <a:buNone/>
              </a:pPr>
              <a:r>
                <a:rPr lang="en" sz="2000">
                  <a:solidFill>
                    <a:schemeClr val="dk1"/>
                  </a:solidFill>
                  <a:latin typeface="Carter One"/>
                  <a:ea typeface="Carter One"/>
                  <a:cs typeface="Carter One"/>
                  <a:sym typeface="Carter One"/>
                </a:rPr>
                <a:t>2</a:t>
              </a:r>
              <a:endParaRPr sz="2000">
                <a:solidFill>
                  <a:schemeClr val="dk1"/>
                </a:solidFill>
                <a:latin typeface="Carter One"/>
                <a:ea typeface="Carter One"/>
                <a:cs typeface="Carter One"/>
                <a:sym typeface="Carter One"/>
              </a:endParaRPr>
            </a:p>
          </p:txBody>
        </p:sp>
      </p:grpSp>
      <p:grpSp>
        <p:nvGrpSpPr>
          <p:cNvPr id="119" name="Google Shape;119;p17"/>
          <p:cNvGrpSpPr/>
          <p:nvPr/>
        </p:nvGrpSpPr>
        <p:grpSpPr>
          <a:xfrm>
            <a:off x="720027" y="3068150"/>
            <a:ext cx="1920275" cy="1441850"/>
            <a:chOff x="720027" y="3068150"/>
            <a:chExt cx="1920275" cy="1441850"/>
          </a:xfrm>
        </p:grpSpPr>
        <p:sp>
          <p:nvSpPr>
            <p:cNvPr id="120" name="Google Shape;120;p17"/>
            <p:cNvSpPr txBox="1"/>
            <p:nvPr/>
          </p:nvSpPr>
          <p:spPr>
            <a:xfrm>
              <a:off x="720302" y="3687100"/>
              <a:ext cx="1920000" cy="365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600">
                  <a:solidFill>
                    <a:schemeClr val="dk1"/>
                  </a:solidFill>
                  <a:latin typeface="Livvic"/>
                  <a:ea typeface="Livvic"/>
                  <a:cs typeface="Livvic"/>
                  <a:sym typeface="Livvic"/>
                </a:rPr>
                <a:t>Customers</a:t>
              </a:r>
              <a:endParaRPr b="1" sz="1600">
                <a:solidFill>
                  <a:schemeClr val="dk1"/>
                </a:solidFill>
                <a:latin typeface="Livvic"/>
                <a:ea typeface="Livvic"/>
                <a:cs typeface="Livvic"/>
                <a:sym typeface="Livvic"/>
              </a:endParaRPr>
            </a:p>
          </p:txBody>
        </p:sp>
        <p:sp>
          <p:nvSpPr>
            <p:cNvPr id="121" name="Google Shape;121;p17"/>
            <p:cNvSpPr txBox="1"/>
            <p:nvPr/>
          </p:nvSpPr>
          <p:spPr>
            <a:xfrm>
              <a:off x="720027" y="4052800"/>
              <a:ext cx="1920000" cy="457200"/>
            </a:xfrm>
            <a:prstGeom prst="rect">
              <a:avLst/>
            </a:prstGeom>
            <a:noFill/>
            <a:ln>
              <a:noFill/>
            </a:ln>
          </p:spPr>
          <p:txBody>
            <a:bodyPr anchorCtr="0" anchor="t" bIns="91425" lIns="91425" spcFirstLastPara="1" rIns="91425" wrap="square" tIns="0">
              <a:noAutofit/>
            </a:bodyPr>
            <a:lstStyle/>
            <a:p>
              <a:pPr indent="0" lvl="0" marL="0" rtl="0" algn="ctr">
                <a:spcBef>
                  <a:spcPts val="0"/>
                </a:spcBef>
                <a:spcAft>
                  <a:spcPts val="1600"/>
                </a:spcAft>
                <a:buNone/>
              </a:pPr>
              <a:r>
                <a:rPr lang="en">
                  <a:solidFill>
                    <a:schemeClr val="dk1"/>
                  </a:solidFill>
                  <a:latin typeface="Livvic"/>
                  <a:ea typeface="Livvic"/>
                  <a:cs typeface="Livvic"/>
                  <a:sym typeface="Livvic"/>
                </a:rPr>
                <a:t>Mercury is a very small planet</a:t>
              </a:r>
              <a:endParaRPr>
                <a:solidFill>
                  <a:schemeClr val="dk1"/>
                </a:solidFill>
                <a:latin typeface="Livvic"/>
                <a:ea typeface="Livvic"/>
                <a:cs typeface="Livvic"/>
                <a:sym typeface="Livvic"/>
              </a:endParaRPr>
            </a:p>
          </p:txBody>
        </p:sp>
        <p:sp>
          <p:nvSpPr>
            <p:cNvPr id="122" name="Google Shape;122;p17"/>
            <p:cNvSpPr/>
            <p:nvPr/>
          </p:nvSpPr>
          <p:spPr>
            <a:xfrm rot="10800000">
              <a:off x="1073492" y="3068150"/>
              <a:ext cx="1218392" cy="460082"/>
            </a:xfrm>
            <a:custGeom>
              <a:rect b="b" l="l" r="r" t="t"/>
              <a:pathLst>
                <a:path extrusionOk="0" h="27850" w="40411">
                  <a:moveTo>
                    <a:pt x="40410" y="1"/>
                  </a:moveTo>
                  <a:lnTo>
                    <a:pt x="0" y="632"/>
                  </a:lnTo>
                  <a:lnTo>
                    <a:pt x="1905" y="27849"/>
                  </a:lnTo>
                  <a:lnTo>
                    <a:pt x="38493" y="27278"/>
                  </a:lnTo>
                  <a:lnTo>
                    <a:pt x="40410" y="1"/>
                  </a:lnTo>
                  <a:close/>
                </a:path>
              </a:pathLst>
            </a:custGeom>
            <a:solidFill>
              <a:srgbClr val="E1EAE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17"/>
            <p:cNvSpPr txBox="1"/>
            <p:nvPr/>
          </p:nvSpPr>
          <p:spPr>
            <a:xfrm>
              <a:off x="1508377" y="3147400"/>
              <a:ext cx="343500" cy="365700"/>
            </a:xfrm>
            <a:prstGeom prst="rect">
              <a:avLst/>
            </a:prstGeom>
            <a:noFill/>
            <a:ln>
              <a:noFill/>
            </a:ln>
          </p:spPr>
          <p:txBody>
            <a:bodyPr anchorCtr="0" anchor="ctr" bIns="155425" lIns="91425" spcFirstLastPara="1" rIns="91425" wrap="square" tIns="91425">
              <a:noAutofit/>
            </a:bodyPr>
            <a:lstStyle/>
            <a:p>
              <a:pPr indent="0" lvl="0" marL="0" rtl="0" algn="ctr">
                <a:spcBef>
                  <a:spcPts val="0"/>
                </a:spcBef>
                <a:spcAft>
                  <a:spcPts val="0"/>
                </a:spcAft>
                <a:buNone/>
              </a:pPr>
              <a:r>
                <a:rPr lang="en" sz="2000">
                  <a:solidFill>
                    <a:schemeClr val="dk1"/>
                  </a:solidFill>
                  <a:latin typeface="Carter One"/>
                  <a:ea typeface="Carter One"/>
                  <a:cs typeface="Carter One"/>
                  <a:sym typeface="Carter One"/>
                </a:rPr>
                <a:t>1</a:t>
              </a:r>
              <a:endParaRPr sz="2000">
                <a:solidFill>
                  <a:schemeClr val="dk1"/>
                </a:solidFill>
                <a:latin typeface="Carter One"/>
                <a:ea typeface="Carter One"/>
                <a:cs typeface="Carter One"/>
                <a:sym typeface="Carter One"/>
              </a:endParaRPr>
            </a:p>
          </p:txBody>
        </p:sp>
      </p:grpSp>
      <p:grpSp>
        <p:nvGrpSpPr>
          <p:cNvPr id="123" name="Google Shape;123;p17"/>
          <p:cNvGrpSpPr/>
          <p:nvPr/>
        </p:nvGrpSpPr>
        <p:grpSpPr>
          <a:xfrm flipH="1">
            <a:off x="4072885" y="1892913"/>
            <a:ext cx="1043750" cy="789850"/>
            <a:chOff x="1730175" y="2632875"/>
            <a:chExt cx="1043750" cy="789850"/>
          </a:xfrm>
        </p:grpSpPr>
        <p:sp>
          <p:nvSpPr>
            <p:cNvPr id="124" name="Google Shape;124;p17"/>
            <p:cNvSpPr/>
            <p:nvPr/>
          </p:nvSpPr>
          <p:spPr>
            <a:xfrm>
              <a:off x="1730175" y="2642275"/>
              <a:ext cx="1043750" cy="780450"/>
            </a:xfrm>
            <a:custGeom>
              <a:rect b="b" l="l" r="r" t="t"/>
              <a:pathLst>
                <a:path extrusionOk="0" h="31218" w="41750">
                  <a:moveTo>
                    <a:pt x="26329" y="0"/>
                  </a:moveTo>
                  <a:lnTo>
                    <a:pt x="41750" y="31218"/>
                  </a:lnTo>
                  <a:lnTo>
                    <a:pt x="0" y="24448"/>
                  </a:lnTo>
                  <a:close/>
                </a:path>
              </a:pathLst>
            </a:custGeom>
            <a:solidFill>
              <a:srgbClr val="E1EAE7"/>
            </a:solidFill>
            <a:ln>
              <a:noFill/>
            </a:ln>
          </p:spPr>
        </p:sp>
        <p:sp>
          <p:nvSpPr>
            <p:cNvPr id="125" name="Google Shape;125;p17"/>
            <p:cNvSpPr/>
            <p:nvPr/>
          </p:nvSpPr>
          <p:spPr>
            <a:xfrm>
              <a:off x="2411900" y="2632875"/>
              <a:ext cx="356975" cy="517175"/>
            </a:xfrm>
            <a:custGeom>
              <a:rect b="b" l="l" r="r" t="t"/>
              <a:pathLst>
                <a:path extrusionOk="0" h="20687" w="14279">
                  <a:moveTo>
                    <a:pt x="14279" y="17029"/>
                  </a:moveTo>
                  <a:lnTo>
                    <a:pt x="10719" y="20687"/>
                  </a:lnTo>
                  <a:lnTo>
                    <a:pt x="0" y="0"/>
                  </a:lnTo>
                  <a:close/>
                </a:path>
              </a:pathLst>
            </a:custGeom>
            <a:solidFill>
              <a:srgbClr val="FED3C2"/>
            </a:solidFill>
            <a:ln>
              <a:noFill/>
            </a:ln>
          </p:spPr>
        </p:sp>
      </p:grpSp>
      <p:grpSp>
        <p:nvGrpSpPr>
          <p:cNvPr id="126" name="Google Shape;126;p17"/>
          <p:cNvGrpSpPr/>
          <p:nvPr/>
        </p:nvGrpSpPr>
        <p:grpSpPr>
          <a:xfrm rot="-690867">
            <a:off x="1260422" y="1754125"/>
            <a:ext cx="1087017" cy="879483"/>
            <a:chOff x="1891712" y="291100"/>
            <a:chExt cx="1087100" cy="879550"/>
          </a:xfrm>
        </p:grpSpPr>
        <p:sp>
          <p:nvSpPr>
            <p:cNvPr id="127" name="Google Shape;127;p17"/>
            <p:cNvSpPr/>
            <p:nvPr/>
          </p:nvSpPr>
          <p:spPr>
            <a:xfrm>
              <a:off x="1891712" y="442600"/>
              <a:ext cx="1087100" cy="728050"/>
            </a:xfrm>
            <a:custGeom>
              <a:rect b="b" l="l" r="r" t="t"/>
              <a:pathLst>
                <a:path extrusionOk="0" h="29122" w="43484">
                  <a:moveTo>
                    <a:pt x="0" y="28183"/>
                  </a:moveTo>
                  <a:lnTo>
                    <a:pt x="12420" y="0"/>
                  </a:lnTo>
                  <a:lnTo>
                    <a:pt x="43484" y="29122"/>
                  </a:lnTo>
                  <a:close/>
                </a:path>
              </a:pathLst>
            </a:custGeom>
            <a:solidFill>
              <a:srgbClr val="FED3C2"/>
            </a:solidFill>
            <a:ln>
              <a:noFill/>
            </a:ln>
          </p:spPr>
        </p:sp>
        <p:sp>
          <p:nvSpPr>
            <p:cNvPr id="128" name="Google Shape;128;p17"/>
            <p:cNvSpPr/>
            <p:nvPr/>
          </p:nvSpPr>
          <p:spPr>
            <a:xfrm>
              <a:off x="2219137" y="291100"/>
              <a:ext cx="380825" cy="484650"/>
            </a:xfrm>
            <a:custGeom>
              <a:rect b="b" l="l" r="r" t="t"/>
              <a:pathLst>
                <a:path extrusionOk="0" h="19386" w="15233">
                  <a:moveTo>
                    <a:pt x="0" y="4905"/>
                  </a:moveTo>
                  <a:lnTo>
                    <a:pt x="1947" y="0"/>
                  </a:lnTo>
                  <a:lnTo>
                    <a:pt x="15233" y="19386"/>
                  </a:lnTo>
                  <a:close/>
                </a:path>
              </a:pathLst>
            </a:custGeom>
            <a:solidFill>
              <a:srgbClr val="E1EAE7"/>
            </a:solidFill>
            <a:ln>
              <a:noFill/>
            </a:ln>
          </p:spPr>
        </p:sp>
      </p:grpSp>
      <p:grpSp>
        <p:nvGrpSpPr>
          <p:cNvPr id="129" name="Google Shape;129;p17"/>
          <p:cNvGrpSpPr/>
          <p:nvPr/>
        </p:nvGrpSpPr>
        <p:grpSpPr>
          <a:xfrm flipH="1" rot="266005">
            <a:off x="6809094" y="1720860"/>
            <a:ext cx="1087091" cy="879543"/>
            <a:chOff x="1891712" y="291100"/>
            <a:chExt cx="1087100" cy="879550"/>
          </a:xfrm>
        </p:grpSpPr>
        <p:sp>
          <p:nvSpPr>
            <p:cNvPr id="130" name="Google Shape;130;p17"/>
            <p:cNvSpPr/>
            <p:nvPr/>
          </p:nvSpPr>
          <p:spPr>
            <a:xfrm>
              <a:off x="1891712" y="442600"/>
              <a:ext cx="1087100" cy="728050"/>
            </a:xfrm>
            <a:custGeom>
              <a:rect b="b" l="l" r="r" t="t"/>
              <a:pathLst>
                <a:path extrusionOk="0" h="29122" w="43484">
                  <a:moveTo>
                    <a:pt x="0" y="28183"/>
                  </a:moveTo>
                  <a:lnTo>
                    <a:pt x="12420" y="0"/>
                  </a:lnTo>
                  <a:lnTo>
                    <a:pt x="43484" y="29122"/>
                  </a:lnTo>
                  <a:close/>
                </a:path>
              </a:pathLst>
            </a:custGeom>
            <a:solidFill>
              <a:srgbClr val="FED3C2"/>
            </a:solidFill>
            <a:ln>
              <a:noFill/>
            </a:ln>
          </p:spPr>
        </p:sp>
        <p:sp>
          <p:nvSpPr>
            <p:cNvPr id="131" name="Google Shape;131;p17"/>
            <p:cNvSpPr/>
            <p:nvPr/>
          </p:nvSpPr>
          <p:spPr>
            <a:xfrm>
              <a:off x="2219137" y="291100"/>
              <a:ext cx="380825" cy="484650"/>
            </a:xfrm>
            <a:custGeom>
              <a:rect b="b" l="l" r="r" t="t"/>
              <a:pathLst>
                <a:path extrusionOk="0" h="19386" w="15233">
                  <a:moveTo>
                    <a:pt x="0" y="4905"/>
                  </a:moveTo>
                  <a:lnTo>
                    <a:pt x="1947" y="0"/>
                  </a:lnTo>
                  <a:lnTo>
                    <a:pt x="15233" y="19386"/>
                  </a:lnTo>
                  <a:close/>
                </a:path>
              </a:pathLst>
            </a:custGeom>
            <a:solidFill>
              <a:srgbClr val="E1EAE7"/>
            </a:solidFill>
            <a:ln>
              <a:noFill/>
            </a:ln>
          </p:spPr>
        </p:sp>
      </p:grpSp>
      <p:sp>
        <p:nvSpPr>
          <p:cNvPr id="100" name="Google Shape;100;p17"/>
          <p:cNvSpPr/>
          <p:nvPr/>
        </p:nvSpPr>
        <p:spPr>
          <a:xfrm>
            <a:off x="1421825" y="2116124"/>
            <a:ext cx="516600" cy="5166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7"/>
          <p:cNvSpPr/>
          <p:nvPr/>
        </p:nvSpPr>
        <p:spPr>
          <a:xfrm>
            <a:off x="7205563" y="2116124"/>
            <a:ext cx="516600" cy="5166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7"/>
          <p:cNvSpPr/>
          <p:nvPr/>
        </p:nvSpPr>
        <p:spPr>
          <a:xfrm>
            <a:off x="4313700" y="2116124"/>
            <a:ext cx="516600" cy="5166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2" name="Google Shape;132;p17"/>
          <p:cNvGrpSpPr/>
          <p:nvPr/>
        </p:nvGrpSpPr>
        <p:grpSpPr>
          <a:xfrm>
            <a:off x="1534779" y="2231028"/>
            <a:ext cx="297292" cy="286754"/>
            <a:chOff x="-3768700" y="3253275"/>
            <a:chExt cx="301850" cy="291150"/>
          </a:xfrm>
        </p:grpSpPr>
        <p:sp>
          <p:nvSpPr>
            <p:cNvPr id="133" name="Google Shape;133;p17"/>
            <p:cNvSpPr/>
            <p:nvPr/>
          </p:nvSpPr>
          <p:spPr>
            <a:xfrm>
              <a:off x="-3603925" y="3355650"/>
              <a:ext cx="69350" cy="33900"/>
            </a:xfrm>
            <a:custGeom>
              <a:rect b="b" l="l" r="r" t="t"/>
              <a:pathLst>
                <a:path extrusionOk="0" h="1356" w="2774">
                  <a:moveTo>
                    <a:pt x="1040" y="1"/>
                  </a:moveTo>
                  <a:cubicBezTo>
                    <a:pt x="505" y="1"/>
                    <a:pt x="1" y="473"/>
                    <a:pt x="1" y="1009"/>
                  </a:cubicBezTo>
                  <a:lnTo>
                    <a:pt x="1" y="1356"/>
                  </a:lnTo>
                  <a:lnTo>
                    <a:pt x="2773" y="1356"/>
                  </a:lnTo>
                  <a:lnTo>
                    <a:pt x="2773" y="1009"/>
                  </a:lnTo>
                  <a:cubicBezTo>
                    <a:pt x="2742" y="473"/>
                    <a:pt x="2269" y="1"/>
                    <a:pt x="170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17"/>
            <p:cNvSpPr/>
            <p:nvPr/>
          </p:nvSpPr>
          <p:spPr>
            <a:xfrm>
              <a:off x="-3586600" y="3305250"/>
              <a:ext cx="33125" cy="33100"/>
            </a:xfrm>
            <a:custGeom>
              <a:rect b="b" l="l" r="r" t="t"/>
              <a:pathLst>
                <a:path extrusionOk="0" h="1324" w="1325">
                  <a:moveTo>
                    <a:pt x="663" y="0"/>
                  </a:moveTo>
                  <a:cubicBezTo>
                    <a:pt x="253" y="0"/>
                    <a:pt x="1" y="316"/>
                    <a:pt x="1" y="662"/>
                  </a:cubicBezTo>
                  <a:cubicBezTo>
                    <a:pt x="1" y="1009"/>
                    <a:pt x="316" y="1324"/>
                    <a:pt x="663" y="1324"/>
                  </a:cubicBezTo>
                  <a:cubicBezTo>
                    <a:pt x="1041" y="1324"/>
                    <a:pt x="1324" y="1009"/>
                    <a:pt x="1324" y="662"/>
                  </a:cubicBezTo>
                  <a:cubicBezTo>
                    <a:pt x="1324" y="284"/>
                    <a:pt x="1009" y="0"/>
                    <a:pt x="66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17"/>
            <p:cNvSpPr/>
            <p:nvPr/>
          </p:nvSpPr>
          <p:spPr>
            <a:xfrm>
              <a:off x="-3768700" y="3253275"/>
              <a:ext cx="301850" cy="291150"/>
            </a:xfrm>
            <a:custGeom>
              <a:rect b="b" l="l" r="r" t="t"/>
              <a:pathLst>
                <a:path extrusionOk="0" h="11646" w="12074">
                  <a:moveTo>
                    <a:pt x="7947" y="1323"/>
                  </a:moveTo>
                  <a:cubicBezTo>
                    <a:pt x="8703" y="1323"/>
                    <a:pt x="9333" y="1953"/>
                    <a:pt x="9333" y="2710"/>
                  </a:cubicBezTo>
                  <a:cubicBezTo>
                    <a:pt x="9333" y="3025"/>
                    <a:pt x="9207" y="3340"/>
                    <a:pt x="9018" y="3560"/>
                  </a:cubicBezTo>
                  <a:cubicBezTo>
                    <a:pt x="9585" y="3844"/>
                    <a:pt x="9994" y="4442"/>
                    <a:pt x="9994" y="5104"/>
                  </a:cubicBezTo>
                  <a:lnTo>
                    <a:pt x="9994" y="5766"/>
                  </a:lnTo>
                  <a:lnTo>
                    <a:pt x="10026" y="5766"/>
                  </a:lnTo>
                  <a:cubicBezTo>
                    <a:pt x="10026" y="5955"/>
                    <a:pt x="9868" y="6112"/>
                    <a:pt x="9679" y="6112"/>
                  </a:cubicBezTo>
                  <a:lnTo>
                    <a:pt x="6245" y="6112"/>
                  </a:lnTo>
                  <a:cubicBezTo>
                    <a:pt x="6056" y="6112"/>
                    <a:pt x="5899" y="5955"/>
                    <a:pt x="5899" y="5766"/>
                  </a:cubicBezTo>
                  <a:lnTo>
                    <a:pt x="5899" y="5104"/>
                  </a:lnTo>
                  <a:cubicBezTo>
                    <a:pt x="5899" y="4442"/>
                    <a:pt x="6308" y="3844"/>
                    <a:pt x="6875" y="3560"/>
                  </a:cubicBezTo>
                  <a:cubicBezTo>
                    <a:pt x="6686" y="3340"/>
                    <a:pt x="6560" y="3056"/>
                    <a:pt x="6560" y="2710"/>
                  </a:cubicBezTo>
                  <a:cubicBezTo>
                    <a:pt x="6560" y="1953"/>
                    <a:pt x="7190" y="1323"/>
                    <a:pt x="7947" y="1323"/>
                  </a:cubicBezTo>
                  <a:close/>
                  <a:moveTo>
                    <a:pt x="7947" y="0"/>
                  </a:moveTo>
                  <a:cubicBezTo>
                    <a:pt x="5647" y="0"/>
                    <a:pt x="3851" y="1827"/>
                    <a:pt x="3851" y="4096"/>
                  </a:cubicBezTo>
                  <a:cubicBezTo>
                    <a:pt x="3851" y="5104"/>
                    <a:pt x="4197" y="6018"/>
                    <a:pt x="4828" y="6711"/>
                  </a:cubicBezTo>
                  <a:lnTo>
                    <a:pt x="4134" y="7435"/>
                  </a:lnTo>
                  <a:cubicBezTo>
                    <a:pt x="3981" y="7364"/>
                    <a:pt x="3823" y="7329"/>
                    <a:pt x="3669" y="7329"/>
                  </a:cubicBezTo>
                  <a:cubicBezTo>
                    <a:pt x="3412" y="7329"/>
                    <a:pt x="3166" y="7427"/>
                    <a:pt x="2969" y="7624"/>
                  </a:cubicBezTo>
                  <a:lnTo>
                    <a:pt x="732" y="9861"/>
                  </a:lnTo>
                  <a:cubicBezTo>
                    <a:pt x="0" y="10593"/>
                    <a:pt x="722" y="11645"/>
                    <a:pt x="1509" y="11645"/>
                  </a:cubicBezTo>
                  <a:cubicBezTo>
                    <a:pt x="1739" y="11645"/>
                    <a:pt x="1975" y="11555"/>
                    <a:pt x="2181" y="11342"/>
                  </a:cubicBezTo>
                  <a:lnTo>
                    <a:pt x="4449" y="9074"/>
                  </a:lnTo>
                  <a:cubicBezTo>
                    <a:pt x="4765" y="8759"/>
                    <a:pt x="4796" y="8286"/>
                    <a:pt x="4638" y="7939"/>
                  </a:cubicBezTo>
                  <a:lnTo>
                    <a:pt x="5332" y="7246"/>
                  </a:lnTo>
                  <a:cubicBezTo>
                    <a:pt x="6056" y="7813"/>
                    <a:pt x="7001" y="8223"/>
                    <a:pt x="7978" y="8223"/>
                  </a:cubicBezTo>
                  <a:cubicBezTo>
                    <a:pt x="10278" y="8223"/>
                    <a:pt x="12074" y="6364"/>
                    <a:pt x="12074" y="4127"/>
                  </a:cubicBezTo>
                  <a:cubicBezTo>
                    <a:pt x="12074" y="1796"/>
                    <a:pt x="10215" y="0"/>
                    <a:pt x="794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6" name="Google Shape;136;p17"/>
          <p:cNvGrpSpPr/>
          <p:nvPr/>
        </p:nvGrpSpPr>
        <p:grpSpPr>
          <a:xfrm>
            <a:off x="7311916" y="2192438"/>
            <a:ext cx="290152" cy="287812"/>
            <a:chOff x="-5613150" y="3991275"/>
            <a:chExt cx="294600" cy="292225"/>
          </a:xfrm>
        </p:grpSpPr>
        <p:sp>
          <p:nvSpPr>
            <p:cNvPr id="137" name="Google Shape;137;p17"/>
            <p:cNvSpPr/>
            <p:nvPr/>
          </p:nvSpPr>
          <p:spPr>
            <a:xfrm>
              <a:off x="-5480050" y="4046400"/>
              <a:ext cx="27600" cy="14200"/>
            </a:xfrm>
            <a:custGeom>
              <a:rect b="b" l="l" r="r" t="t"/>
              <a:pathLst>
                <a:path extrusionOk="0" h="568" w="1104">
                  <a:moveTo>
                    <a:pt x="537" y="1"/>
                  </a:moveTo>
                  <a:lnTo>
                    <a:pt x="1" y="568"/>
                  </a:lnTo>
                  <a:lnTo>
                    <a:pt x="1104" y="568"/>
                  </a:lnTo>
                  <a:lnTo>
                    <a:pt x="53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17"/>
            <p:cNvSpPr/>
            <p:nvPr/>
          </p:nvSpPr>
          <p:spPr>
            <a:xfrm>
              <a:off x="-5531225" y="4042450"/>
              <a:ext cx="44125" cy="18150"/>
            </a:xfrm>
            <a:custGeom>
              <a:rect b="b" l="l" r="r" t="t"/>
              <a:pathLst>
                <a:path extrusionOk="0" h="726" w="1765">
                  <a:moveTo>
                    <a:pt x="693" y="1"/>
                  </a:moveTo>
                  <a:lnTo>
                    <a:pt x="0" y="726"/>
                  </a:lnTo>
                  <a:lnTo>
                    <a:pt x="1103" y="726"/>
                  </a:lnTo>
                  <a:lnTo>
                    <a:pt x="176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17"/>
            <p:cNvSpPr/>
            <p:nvPr/>
          </p:nvSpPr>
          <p:spPr>
            <a:xfrm>
              <a:off x="-5443025" y="4077125"/>
              <a:ext cx="41775" cy="40975"/>
            </a:xfrm>
            <a:custGeom>
              <a:rect b="b" l="l" r="r" t="t"/>
              <a:pathLst>
                <a:path extrusionOk="0" h="1639" w="1671">
                  <a:moveTo>
                    <a:pt x="694" y="0"/>
                  </a:moveTo>
                  <a:lnTo>
                    <a:pt x="1" y="1638"/>
                  </a:lnTo>
                  <a:lnTo>
                    <a:pt x="1" y="1638"/>
                  </a:lnTo>
                  <a:lnTo>
                    <a:pt x="167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17"/>
            <p:cNvSpPr/>
            <p:nvPr/>
          </p:nvSpPr>
          <p:spPr>
            <a:xfrm>
              <a:off x="-5487925" y="4077125"/>
              <a:ext cx="43350" cy="54375"/>
            </a:xfrm>
            <a:custGeom>
              <a:rect b="b" l="l" r="r" t="t"/>
              <a:pathLst>
                <a:path extrusionOk="0" h="2175" w="1734">
                  <a:moveTo>
                    <a:pt x="1" y="0"/>
                  </a:moveTo>
                  <a:lnTo>
                    <a:pt x="852" y="2174"/>
                  </a:lnTo>
                  <a:lnTo>
                    <a:pt x="173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17"/>
            <p:cNvSpPr/>
            <p:nvPr/>
          </p:nvSpPr>
          <p:spPr>
            <a:xfrm>
              <a:off x="-5445375" y="4042450"/>
              <a:ext cx="44125" cy="18150"/>
            </a:xfrm>
            <a:custGeom>
              <a:rect b="b" l="l" r="r" t="t"/>
              <a:pathLst>
                <a:path extrusionOk="0" h="726" w="1765">
                  <a:moveTo>
                    <a:pt x="0" y="1"/>
                  </a:moveTo>
                  <a:lnTo>
                    <a:pt x="693" y="726"/>
                  </a:lnTo>
                  <a:lnTo>
                    <a:pt x="1764" y="726"/>
                  </a:lnTo>
                  <a:lnTo>
                    <a:pt x="110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17"/>
            <p:cNvSpPr/>
            <p:nvPr/>
          </p:nvSpPr>
          <p:spPr>
            <a:xfrm>
              <a:off x="-5531225" y="4077125"/>
              <a:ext cx="41750" cy="40975"/>
            </a:xfrm>
            <a:custGeom>
              <a:rect b="b" l="l" r="r" t="t"/>
              <a:pathLst>
                <a:path extrusionOk="0" h="1639" w="1670">
                  <a:moveTo>
                    <a:pt x="0" y="0"/>
                  </a:moveTo>
                  <a:lnTo>
                    <a:pt x="1670" y="1638"/>
                  </a:lnTo>
                  <a:lnTo>
                    <a:pt x="977"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17"/>
            <p:cNvSpPr/>
            <p:nvPr/>
          </p:nvSpPr>
          <p:spPr>
            <a:xfrm>
              <a:off x="-5613150" y="4198400"/>
              <a:ext cx="292225" cy="33900"/>
            </a:xfrm>
            <a:custGeom>
              <a:rect b="b" l="l" r="r" t="t"/>
              <a:pathLst>
                <a:path extrusionOk="0" h="1356" w="11689">
                  <a:moveTo>
                    <a:pt x="1" y="1"/>
                  </a:moveTo>
                  <a:lnTo>
                    <a:pt x="1" y="347"/>
                  </a:lnTo>
                  <a:lnTo>
                    <a:pt x="32" y="347"/>
                  </a:lnTo>
                  <a:cubicBezTo>
                    <a:pt x="32" y="883"/>
                    <a:pt x="505" y="1356"/>
                    <a:pt x="1072" y="1356"/>
                  </a:cubicBezTo>
                  <a:lnTo>
                    <a:pt x="10681" y="1356"/>
                  </a:lnTo>
                  <a:cubicBezTo>
                    <a:pt x="11216" y="1356"/>
                    <a:pt x="11689" y="883"/>
                    <a:pt x="11689" y="347"/>
                  </a:cubicBezTo>
                  <a:lnTo>
                    <a:pt x="1168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17"/>
            <p:cNvSpPr/>
            <p:nvPr/>
          </p:nvSpPr>
          <p:spPr>
            <a:xfrm>
              <a:off x="-5610775" y="3991275"/>
              <a:ext cx="292225" cy="189050"/>
            </a:xfrm>
            <a:custGeom>
              <a:rect b="b" l="l" r="r" t="t"/>
              <a:pathLst>
                <a:path extrusionOk="0" h="7562" w="11689">
                  <a:moveTo>
                    <a:pt x="7813" y="1386"/>
                  </a:moveTo>
                  <a:cubicBezTo>
                    <a:pt x="7908" y="1386"/>
                    <a:pt x="8034" y="1418"/>
                    <a:pt x="8065" y="1512"/>
                  </a:cubicBezTo>
                  <a:cubicBezTo>
                    <a:pt x="8128" y="1575"/>
                    <a:pt x="9483" y="2867"/>
                    <a:pt x="9515" y="2993"/>
                  </a:cubicBezTo>
                  <a:cubicBezTo>
                    <a:pt x="9578" y="3088"/>
                    <a:pt x="9578" y="3214"/>
                    <a:pt x="9452" y="3340"/>
                  </a:cubicBezTo>
                  <a:lnTo>
                    <a:pt x="6018" y="6774"/>
                  </a:lnTo>
                  <a:cubicBezTo>
                    <a:pt x="5943" y="6848"/>
                    <a:pt x="5862" y="6880"/>
                    <a:pt x="5783" y="6880"/>
                  </a:cubicBezTo>
                  <a:cubicBezTo>
                    <a:pt x="5696" y="6880"/>
                    <a:pt x="5612" y="6840"/>
                    <a:pt x="5545" y="6774"/>
                  </a:cubicBezTo>
                  <a:lnTo>
                    <a:pt x="2111" y="3340"/>
                  </a:lnTo>
                  <a:cubicBezTo>
                    <a:pt x="2001" y="3230"/>
                    <a:pt x="1987" y="2976"/>
                    <a:pt x="2027" y="2976"/>
                  </a:cubicBezTo>
                  <a:cubicBezTo>
                    <a:pt x="2033" y="2976"/>
                    <a:pt x="2040" y="2981"/>
                    <a:pt x="2048" y="2993"/>
                  </a:cubicBezTo>
                  <a:cubicBezTo>
                    <a:pt x="2048" y="2962"/>
                    <a:pt x="2079" y="2930"/>
                    <a:pt x="2111" y="2867"/>
                  </a:cubicBezTo>
                  <a:lnTo>
                    <a:pt x="3497" y="1512"/>
                  </a:lnTo>
                  <a:cubicBezTo>
                    <a:pt x="3560" y="1418"/>
                    <a:pt x="3655" y="1386"/>
                    <a:pt x="3718" y="1386"/>
                  </a:cubicBezTo>
                  <a:close/>
                  <a:moveTo>
                    <a:pt x="1008" y="0"/>
                  </a:moveTo>
                  <a:cubicBezTo>
                    <a:pt x="473" y="0"/>
                    <a:pt x="0" y="473"/>
                    <a:pt x="0" y="1040"/>
                  </a:cubicBezTo>
                  <a:lnTo>
                    <a:pt x="0" y="7561"/>
                  </a:lnTo>
                  <a:lnTo>
                    <a:pt x="11689" y="7561"/>
                  </a:lnTo>
                  <a:lnTo>
                    <a:pt x="11689" y="1040"/>
                  </a:lnTo>
                  <a:cubicBezTo>
                    <a:pt x="11657" y="473"/>
                    <a:pt x="11184" y="0"/>
                    <a:pt x="1061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17"/>
            <p:cNvSpPr/>
            <p:nvPr/>
          </p:nvSpPr>
          <p:spPr>
            <a:xfrm>
              <a:off x="-5546975" y="4250400"/>
              <a:ext cx="160700" cy="33100"/>
            </a:xfrm>
            <a:custGeom>
              <a:rect b="b" l="l" r="r" t="t"/>
              <a:pathLst>
                <a:path extrusionOk="0" h="1324" w="6428">
                  <a:moveTo>
                    <a:pt x="1544" y="0"/>
                  </a:moveTo>
                  <a:lnTo>
                    <a:pt x="1386" y="662"/>
                  </a:lnTo>
                  <a:lnTo>
                    <a:pt x="473" y="662"/>
                  </a:lnTo>
                  <a:cubicBezTo>
                    <a:pt x="32" y="662"/>
                    <a:pt x="0" y="1323"/>
                    <a:pt x="473" y="1323"/>
                  </a:cubicBezTo>
                  <a:lnTo>
                    <a:pt x="5955" y="1323"/>
                  </a:lnTo>
                  <a:cubicBezTo>
                    <a:pt x="6427" y="1323"/>
                    <a:pt x="6427" y="662"/>
                    <a:pt x="5986" y="662"/>
                  </a:cubicBezTo>
                  <a:lnTo>
                    <a:pt x="5072" y="662"/>
                  </a:lnTo>
                  <a:lnTo>
                    <a:pt x="491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6" name="Google Shape;146;p17"/>
          <p:cNvGrpSpPr/>
          <p:nvPr/>
        </p:nvGrpSpPr>
        <p:grpSpPr>
          <a:xfrm>
            <a:off x="4426921" y="2191315"/>
            <a:ext cx="290155" cy="290155"/>
            <a:chOff x="5651375" y="3806450"/>
            <a:chExt cx="481825" cy="481825"/>
          </a:xfrm>
        </p:grpSpPr>
        <p:sp>
          <p:nvSpPr>
            <p:cNvPr id="147" name="Google Shape;147;p17"/>
            <p:cNvSpPr/>
            <p:nvPr/>
          </p:nvSpPr>
          <p:spPr>
            <a:xfrm>
              <a:off x="5793425" y="3976800"/>
              <a:ext cx="28250" cy="28275"/>
            </a:xfrm>
            <a:custGeom>
              <a:rect b="b" l="l" r="r" t="t"/>
              <a:pathLst>
                <a:path extrusionOk="0" h="1131" w="1130">
                  <a:moveTo>
                    <a:pt x="567" y="1"/>
                  </a:moveTo>
                  <a:cubicBezTo>
                    <a:pt x="253" y="1"/>
                    <a:pt x="0" y="251"/>
                    <a:pt x="0" y="564"/>
                  </a:cubicBezTo>
                  <a:cubicBezTo>
                    <a:pt x="0" y="877"/>
                    <a:pt x="253" y="1130"/>
                    <a:pt x="567" y="1130"/>
                  </a:cubicBezTo>
                  <a:cubicBezTo>
                    <a:pt x="877" y="1130"/>
                    <a:pt x="1130" y="877"/>
                    <a:pt x="1130" y="564"/>
                  </a:cubicBezTo>
                  <a:cubicBezTo>
                    <a:pt x="1130" y="251"/>
                    <a:pt x="877" y="1"/>
                    <a:pt x="56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148" name="Google Shape;148;p17"/>
            <p:cNvSpPr/>
            <p:nvPr/>
          </p:nvSpPr>
          <p:spPr>
            <a:xfrm>
              <a:off x="5794475" y="4089725"/>
              <a:ext cx="195600" cy="84725"/>
            </a:xfrm>
            <a:custGeom>
              <a:rect b="b" l="l" r="r" t="t"/>
              <a:pathLst>
                <a:path extrusionOk="0" h="3389" w="7824">
                  <a:moveTo>
                    <a:pt x="1" y="1"/>
                  </a:moveTo>
                  <a:cubicBezTo>
                    <a:pt x="284" y="1943"/>
                    <a:pt x="1949" y="3385"/>
                    <a:pt x="3912" y="3388"/>
                  </a:cubicBezTo>
                  <a:cubicBezTo>
                    <a:pt x="5875" y="3385"/>
                    <a:pt x="7541" y="1943"/>
                    <a:pt x="782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149" name="Google Shape;149;p17"/>
            <p:cNvSpPr/>
            <p:nvPr/>
          </p:nvSpPr>
          <p:spPr>
            <a:xfrm>
              <a:off x="5651375" y="3806450"/>
              <a:ext cx="481825" cy="481825"/>
            </a:xfrm>
            <a:custGeom>
              <a:rect b="b" l="l" r="r" t="t"/>
              <a:pathLst>
                <a:path extrusionOk="0" h="19273" w="19273">
                  <a:moveTo>
                    <a:pt x="6249" y="5686"/>
                  </a:moveTo>
                  <a:cubicBezTo>
                    <a:pt x="6932" y="5686"/>
                    <a:pt x="7549" y="6098"/>
                    <a:pt x="7811" y="6730"/>
                  </a:cubicBezTo>
                  <a:cubicBezTo>
                    <a:pt x="8073" y="7363"/>
                    <a:pt x="7929" y="8092"/>
                    <a:pt x="7444" y="8576"/>
                  </a:cubicBezTo>
                  <a:cubicBezTo>
                    <a:pt x="7122" y="8901"/>
                    <a:pt x="6689" y="9073"/>
                    <a:pt x="6248" y="9073"/>
                  </a:cubicBezTo>
                  <a:cubicBezTo>
                    <a:pt x="6029" y="9073"/>
                    <a:pt x="5808" y="9031"/>
                    <a:pt x="5598" y="8944"/>
                  </a:cubicBezTo>
                  <a:cubicBezTo>
                    <a:pt x="4966" y="8682"/>
                    <a:pt x="4553" y="8064"/>
                    <a:pt x="4553" y="7378"/>
                  </a:cubicBezTo>
                  <a:cubicBezTo>
                    <a:pt x="4556" y="6441"/>
                    <a:pt x="5312" y="5686"/>
                    <a:pt x="6249" y="5686"/>
                  </a:cubicBezTo>
                  <a:close/>
                  <a:moveTo>
                    <a:pt x="13024" y="5683"/>
                  </a:moveTo>
                  <a:cubicBezTo>
                    <a:pt x="13242" y="5683"/>
                    <a:pt x="13462" y="5725"/>
                    <a:pt x="13671" y="5812"/>
                  </a:cubicBezTo>
                  <a:cubicBezTo>
                    <a:pt x="14304" y="6074"/>
                    <a:pt x="14716" y="6691"/>
                    <a:pt x="14716" y="7378"/>
                  </a:cubicBezTo>
                  <a:cubicBezTo>
                    <a:pt x="14716" y="8314"/>
                    <a:pt x="13957" y="9073"/>
                    <a:pt x="13024" y="9073"/>
                  </a:cubicBezTo>
                  <a:cubicBezTo>
                    <a:pt x="12337" y="9073"/>
                    <a:pt x="11720" y="8658"/>
                    <a:pt x="11458" y="8025"/>
                  </a:cubicBezTo>
                  <a:cubicBezTo>
                    <a:pt x="11196" y="7393"/>
                    <a:pt x="11341" y="6664"/>
                    <a:pt x="11825" y="6179"/>
                  </a:cubicBezTo>
                  <a:cubicBezTo>
                    <a:pt x="12150" y="5855"/>
                    <a:pt x="12583" y="5683"/>
                    <a:pt x="13024" y="5683"/>
                  </a:cubicBezTo>
                  <a:close/>
                  <a:moveTo>
                    <a:pt x="14153" y="10202"/>
                  </a:moveTo>
                  <a:cubicBezTo>
                    <a:pt x="14463" y="10202"/>
                    <a:pt x="14716" y="10452"/>
                    <a:pt x="14716" y="10766"/>
                  </a:cubicBezTo>
                  <a:cubicBezTo>
                    <a:pt x="14716" y="13566"/>
                    <a:pt x="12437" y="15849"/>
                    <a:pt x="9636" y="15849"/>
                  </a:cubicBezTo>
                  <a:cubicBezTo>
                    <a:pt x="6833" y="15849"/>
                    <a:pt x="4553" y="13566"/>
                    <a:pt x="4553" y="10766"/>
                  </a:cubicBezTo>
                  <a:cubicBezTo>
                    <a:pt x="4553" y="10452"/>
                    <a:pt x="4806" y="10202"/>
                    <a:pt x="5119" y="10202"/>
                  </a:cubicBezTo>
                  <a:close/>
                  <a:moveTo>
                    <a:pt x="9636" y="0"/>
                  </a:moveTo>
                  <a:cubicBezTo>
                    <a:pt x="4342" y="0"/>
                    <a:pt x="0" y="4343"/>
                    <a:pt x="0" y="9636"/>
                  </a:cubicBezTo>
                  <a:cubicBezTo>
                    <a:pt x="0" y="14930"/>
                    <a:pt x="4342" y="19272"/>
                    <a:pt x="9636" y="19272"/>
                  </a:cubicBezTo>
                  <a:cubicBezTo>
                    <a:pt x="14927" y="19272"/>
                    <a:pt x="19272" y="14930"/>
                    <a:pt x="19272" y="9636"/>
                  </a:cubicBezTo>
                  <a:cubicBezTo>
                    <a:pt x="19272" y="4343"/>
                    <a:pt x="14930" y="0"/>
                    <a:pt x="963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150" name="Google Shape;150;p17"/>
            <p:cNvSpPr/>
            <p:nvPr/>
          </p:nvSpPr>
          <p:spPr>
            <a:xfrm>
              <a:off x="5962800" y="3976800"/>
              <a:ext cx="28250" cy="28275"/>
            </a:xfrm>
            <a:custGeom>
              <a:rect b="b" l="l" r="r" t="t"/>
              <a:pathLst>
                <a:path extrusionOk="0" h="1131" w="1130">
                  <a:moveTo>
                    <a:pt x="567" y="1"/>
                  </a:moveTo>
                  <a:cubicBezTo>
                    <a:pt x="254" y="1"/>
                    <a:pt x="1" y="251"/>
                    <a:pt x="1" y="564"/>
                  </a:cubicBezTo>
                  <a:cubicBezTo>
                    <a:pt x="1" y="877"/>
                    <a:pt x="254" y="1130"/>
                    <a:pt x="567" y="1130"/>
                  </a:cubicBezTo>
                  <a:cubicBezTo>
                    <a:pt x="877" y="1130"/>
                    <a:pt x="1130" y="877"/>
                    <a:pt x="1130" y="564"/>
                  </a:cubicBezTo>
                  <a:cubicBezTo>
                    <a:pt x="1130" y="251"/>
                    <a:pt x="877" y="1"/>
                    <a:pt x="56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gr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3" name="Shape 1363"/>
        <p:cNvGrpSpPr/>
        <p:nvPr/>
      </p:nvGrpSpPr>
      <p:grpSpPr>
        <a:xfrm>
          <a:off x="0" y="0"/>
          <a:ext cx="0" cy="0"/>
          <a:chOff x="0" y="0"/>
          <a:chExt cx="0" cy="0"/>
        </a:xfrm>
      </p:grpSpPr>
      <p:sp>
        <p:nvSpPr>
          <p:cNvPr id="1364" name="Google Shape;1364;p44"/>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sp>
        <p:nvSpPr>
          <p:cNvPr id="1365" name="Google Shape;1365;p44"/>
          <p:cNvSpPr txBox="1"/>
          <p:nvPr/>
        </p:nvSpPr>
        <p:spPr>
          <a:xfrm>
            <a:off x="714225" y="4292075"/>
            <a:ext cx="7715400" cy="218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Livvic"/>
                <a:ea typeface="Livvic"/>
                <a:cs typeface="Livvic"/>
                <a:sym typeface="Livvic"/>
              </a:rPr>
              <a:t>Follow the link in the graph to modify its data and then paste the new one here. </a:t>
            </a:r>
            <a:r>
              <a:rPr b="1" lang="en" sz="1200">
                <a:solidFill>
                  <a:schemeClr val="dk1"/>
                </a:solidFill>
                <a:uFill>
                  <a:noFill/>
                </a:uFill>
                <a:latin typeface="Livvic"/>
                <a:ea typeface="Livvic"/>
                <a:cs typeface="Livvic"/>
                <a:sym typeface="Livvic"/>
                <a:hlinkClick r:id="rId3">
                  <a:extLst>
                    <a:ext uri="{A12FA001-AC4F-418D-AE19-62706E023703}">
                      <ahyp:hlinkClr val="tx"/>
                    </a:ext>
                  </a:extLst>
                </a:hlinkClick>
              </a:rPr>
              <a:t>For more info, click here</a:t>
            </a:r>
            <a:endParaRPr b="1" sz="1200">
              <a:solidFill>
                <a:schemeClr val="dk1"/>
              </a:solidFill>
              <a:latin typeface="Livvic"/>
              <a:ea typeface="Livvic"/>
              <a:cs typeface="Livvic"/>
              <a:sym typeface="Livvic"/>
            </a:endParaRPr>
          </a:p>
        </p:txBody>
      </p:sp>
      <p:pic>
        <p:nvPicPr>
          <p:cNvPr id="1366" name="Google Shape;1366;p44" title="Chart">
            <a:hlinkClick r:id="rId4"/>
          </p:cNvPr>
          <p:cNvPicPr preferRelativeResize="0"/>
          <p:nvPr/>
        </p:nvPicPr>
        <p:blipFill>
          <a:blip r:embed="rId5">
            <a:alphaModFix/>
          </a:blip>
          <a:stretch>
            <a:fillRect/>
          </a:stretch>
        </p:blipFill>
        <p:spPr>
          <a:xfrm>
            <a:off x="713225" y="1661900"/>
            <a:ext cx="5081691" cy="2543350"/>
          </a:xfrm>
          <a:prstGeom prst="rect">
            <a:avLst/>
          </a:prstGeom>
          <a:noFill/>
          <a:ln>
            <a:noFill/>
          </a:ln>
        </p:spPr>
      </p:pic>
      <p:grpSp>
        <p:nvGrpSpPr>
          <p:cNvPr id="1367" name="Google Shape;1367;p44"/>
          <p:cNvGrpSpPr/>
          <p:nvPr/>
        </p:nvGrpSpPr>
        <p:grpSpPr>
          <a:xfrm>
            <a:off x="3342200" y="1257162"/>
            <a:ext cx="2459413" cy="404730"/>
            <a:chOff x="3342288" y="1332025"/>
            <a:chExt cx="2459413" cy="404730"/>
          </a:xfrm>
        </p:grpSpPr>
        <p:sp>
          <p:nvSpPr>
            <p:cNvPr id="1368" name="Google Shape;1368;p44"/>
            <p:cNvSpPr/>
            <p:nvPr/>
          </p:nvSpPr>
          <p:spPr>
            <a:xfrm>
              <a:off x="3342288" y="1332025"/>
              <a:ext cx="2459413" cy="404730"/>
            </a:xfrm>
            <a:custGeom>
              <a:rect b="b" l="l" r="r" t="t"/>
              <a:pathLst>
                <a:path extrusionOk="0" h="27850" w="40411">
                  <a:moveTo>
                    <a:pt x="40410" y="1"/>
                  </a:moveTo>
                  <a:lnTo>
                    <a:pt x="0" y="632"/>
                  </a:lnTo>
                  <a:lnTo>
                    <a:pt x="1905" y="27849"/>
                  </a:lnTo>
                  <a:lnTo>
                    <a:pt x="38493" y="27278"/>
                  </a:lnTo>
                  <a:lnTo>
                    <a:pt x="40410"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9" name="Google Shape;1369;p44"/>
            <p:cNvSpPr txBox="1"/>
            <p:nvPr/>
          </p:nvSpPr>
          <p:spPr>
            <a:xfrm>
              <a:off x="3625350" y="1341925"/>
              <a:ext cx="1893300" cy="384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Market</a:t>
              </a:r>
              <a:endParaRPr sz="2400">
                <a:solidFill>
                  <a:schemeClr val="dk1"/>
                </a:solidFill>
                <a:latin typeface="Carter One"/>
                <a:ea typeface="Carter One"/>
                <a:cs typeface="Carter One"/>
                <a:sym typeface="Carter One"/>
              </a:endParaRPr>
            </a:p>
          </p:txBody>
        </p:sp>
      </p:grpSp>
      <p:grpSp>
        <p:nvGrpSpPr>
          <p:cNvPr id="1370" name="Google Shape;1370;p44"/>
          <p:cNvGrpSpPr/>
          <p:nvPr/>
        </p:nvGrpSpPr>
        <p:grpSpPr>
          <a:xfrm>
            <a:off x="5794918" y="1775025"/>
            <a:ext cx="2628707" cy="501000"/>
            <a:chOff x="5794918" y="1775025"/>
            <a:chExt cx="2628707" cy="501000"/>
          </a:xfrm>
        </p:grpSpPr>
        <p:grpSp>
          <p:nvGrpSpPr>
            <p:cNvPr id="1371" name="Google Shape;1371;p44"/>
            <p:cNvGrpSpPr/>
            <p:nvPr/>
          </p:nvGrpSpPr>
          <p:grpSpPr>
            <a:xfrm>
              <a:off x="5794918" y="1851643"/>
              <a:ext cx="1129863" cy="404733"/>
              <a:chOff x="6563899" y="1927725"/>
              <a:chExt cx="1249710" cy="404733"/>
            </a:xfrm>
          </p:grpSpPr>
          <p:sp>
            <p:nvSpPr>
              <p:cNvPr id="1372" name="Google Shape;1372;p44"/>
              <p:cNvSpPr/>
              <p:nvPr/>
            </p:nvSpPr>
            <p:spPr>
              <a:xfrm>
                <a:off x="6563899" y="1927725"/>
                <a:ext cx="1249710" cy="404730"/>
              </a:xfrm>
              <a:custGeom>
                <a:rect b="b" l="l" r="r" t="t"/>
                <a:pathLst>
                  <a:path extrusionOk="0" h="27850" w="40411">
                    <a:moveTo>
                      <a:pt x="40410" y="1"/>
                    </a:moveTo>
                    <a:lnTo>
                      <a:pt x="0" y="632"/>
                    </a:lnTo>
                    <a:lnTo>
                      <a:pt x="1905" y="27849"/>
                    </a:lnTo>
                    <a:lnTo>
                      <a:pt x="38493" y="27278"/>
                    </a:lnTo>
                    <a:lnTo>
                      <a:pt x="4041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800"/>
              </a:p>
            </p:txBody>
          </p:sp>
          <p:sp>
            <p:nvSpPr>
              <p:cNvPr id="1373" name="Google Shape;1373;p44"/>
              <p:cNvSpPr txBox="1"/>
              <p:nvPr/>
            </p:nvSpPr>
            <p:spPr>
              <a:xfrm>
                <a:off x="6732538" y="1927758"/>
                <a:ext cx="948000" cy="404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chemeClr val="dk1"/>
                    </a:solidFill>
                    <a:latin typeface="Carter One"/>
                    <a:ea typeface="Carter One"/>
                    <a:cs typeface="Carter One"/>
                    <a:sym typeface="Carter One"/>
                  </a:rPr>
                  <a:t>20%</a:t>
                </a:r>
                <a:endParaRPr sz="1800">
                  <a:solidFill>
                    <a:schemeClr val="dk1"/>
                  </a:solidFill>
                  <a:latin typeface="Carter One"/>
                  <a:ea typeface="Carter One"/>
                  <a:cs typeface="Carter One"/>
                  <a:sym typeface="Carter One"/>
                </a:endParaRPr>
              </a:p>
            </p:txBody>
          </p:sp>
        </p:grpSp>
        <p:sp>
          <p:nvSpPr>
            <p:cNvPr id="1374" name="Google Shape;1374;p44"/>
            <p:cNvSpPr txBox="1"/>
            <p:nvPr/>
          </p:nvSpPr>
          <p:spPr>
            <a:xfrm>
              <a:off x="6929925" y="1775025"/>
              <a:ext cx="1493700" cy="5010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a:solidFill>
                    <a:schemeClr val="dk1"/>
                  </a:solidFill>
                  <a:latin typeface="Livvic"/>
                  <a:ea typeface="Livvic"/>
                  <a:cs typeface="Livvic"/>
                  <a:sym typeface="Livvic"/>
                </a:rPr>
                <a:t>Mercury is a small planet</a:t>
              </a:r>
              <a:endParaRPr>
                <a:solidFill>
                  <a:schemeClr val="dk1"/>
                </a:solidFill>
                <a:latin typeface="Livvic"/>
                <a:ea typeface="Livvic"/>
                <a:cs typeface="Livvic"/>
                <a:sym typeface="Livvic"/>
              </a:endParaRPr>
            </a:p>
          </p:txBody>
        </p:sp>
      </p:grpSp>
      <p:grpSp>
        <p:nvGrpSpPr>
          <p:cNvPr id="1375" name="Google Shape;1375;p44"/>
          <p:cNvGrpSpPr/>
          <p:nvPr/>
        </p:nvGrpSpPr>
        <p:grpSpPr>
          <a:xfrm>
            <a:off x="5794918" y="2309283"/>
            <a:ext cx="2628707" cy="501000"/>
            <a:chOff x="5794918" y="2360083"/>
            <a:chExt cx="2628707" cy="501000"/>
          </a:xfrm>
        </p:grpSpPr>
        <p:grpSp>
          <p:nvGrpSpPr>
            <p:cNvPr id="1376" name="Google Shape;1376;p44"/>
            <p:cNvGrpSpPr/>
            <p:nvPr/>
          </p:nvGrpSpPr>
          <p:grpSpPr>
            <a:xfrm>
              <a:off x="5794918" y="2439218"/>
              <a:ext cx="1129863" cy="404730"/>
              <a:chOff x="6563899" y="2439100"/>
              <a:chExt cx="1249710" cy="404730"/>
            </a:xfrm>
          </p:grpSpPr>
          <p:sp>
            <p:nvSpPr>
              <p:cNvPr id="1377" name="Google Shape;1377;p44"/>
              <p:cNvSpPr/>
              <p:nvPr/>
            </p:nvSpPr>
            <p:spPr>
              <a:xfrm rot="10800000">
                <a:off x="6563899" y="2439100"/>
                <a:ext cx="1249710" cy="404730"/>
              </a:xfrm>
              <a:custGeom>
                <a:rect b="b" l="l" r="r" t="t"/>
                <a:pathLst>
                  <a:path extrusionOk="0" h="27850" w="40411">
                    <a:moveTo>
                      <a:pt x="40410" y="1"/>
                    </a:moveTo>
                    <a:lnTo>
                      <a:pt x="0" y="632"/>
                    </a:lnTo>
                    <a:lnTo>
                      <a:pt x="1905" y="27849"/>
                    </a:lnTo>
                    <a:lnTo>
                      <a:pt x="38493" y="27278"/>
                    </a:lnTo>
                    <a:lnTo>
                      <a:pt x="40410"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800"/>
              </a:p>
            </p:txBody>
          </p:sp>
          <p:sp>
            <p:nvSpPr>
              <p:cNvPr id="1378" name="Google Shape;1378;p44"/>
              <p:cNvSpPr txBox="1"/>
              <p:nvPr/>
            </p:nvSpPr>
            <p:spPr>
              <a:xfrm>
                <a:off x="6732538" y="2439115"/>
                <a:ext cx="948000" cy="404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chemeClr val="dk1"/>
                    </a:solidFill>
                    <a:latin typeface="Carter One"/>
                    <a:ea typeface="Carter One"/>
                    <a:cs typeface="Carter One"/>
                    <a:sym typeface="Carter One"/>
                  </a:rPr>
                  <a:t>50%</a:t>
                </a:r>
                <a:endParaRPr sz="1800">
                  <a:solidFill>
                    <a:schemeClr val="dk1"/>
                  </a:solidFill>
                  <a:latin typeface="Carter One"/>
                  <a:ea typeface="Carter One"/>
                  <a:cs typeface="Carter One"/>
                  <a:sym typeface="Carter One"/>
                </a:endParaRPr>
              </a:p>
            </p:txBody>
          </p:sp>
        </p:grpSp>
        <p:sp>
          <p:nvSpPr>
            <p:cNvPr id="1379" name="Google Shape;1379;p44"/>
            <p:cNvSpPr txBox="1"/>
            <p:nvPr/>
          </p:nvSpPr>
          <p:spPr>
            <a:xfrm>
              <a:off x="6929925" y="2360083"/>
              <a:ext cx="1493700" cy="5010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a:solidFill>
                    <a:schemeClr val="dk1"/>
                  </a:solidFill>
                  <a:latin typeface="Livvic"/>
                  <a:ea typeface="Livvic"/>
                  <a:cs typeface="Livvic"/>
                  <a:sym typeface="Livvic"/>
                </a:rPr>
                <a:t>Despite being red, Mars is cold</a:t>
              </a:r>
              <a:endParaRPr>
                <a:solidFill>
                  <a:schemeClr val="dk1"/>
                </a:solidFill>
                <a:latin typeface="Livvic"/>
                <a:ea typeface="Livvic"/>
                <a:cs typeface="Livvic"/>
                <a:sym typeface="Livvic"/>
              </a:endParaRPr>
            </a:p>
          </p:txBody>
        </p:sp>
      </p:grpSp>
      <p:grpSp>
        <p:nvGrpSpPr>
          <p:cNvPr id="1380" name="Google Shape;1380;p44"/>
          <p:cNvGrpSpPr/>
          <p:nvPr/>
        </p:nvGrpSpPr>
        <p:grpSpPr>
          <a:xfrm>
            <a:off x="5794918" y="2843541"/>
            <a:ext cx="2628707" cy="501000"/>
            <a:chOff x="5794918" y="2868941"/>
            <a:chExt cx="2628707" cy="501000"/>
          </a:xfrm>
        </p:grpSpPr>
        <p:grpSp>
          <p:nvGrpSpPr>
            <p:cNvPr id="1381" name="Google Shape;1381;p44"/>
            <p:cNvGrpSpPr/>
            <p:nvPr/>
          </p:nvGrpSpPr>
          <p:grpSpPr>
            <a:xfrm>
              <a:off x="5794918" y="2950580"/>
              <a:ext cx="1129863" cy="404730"/>
              <a:chOff x="6563899" y="2950463"/>
              <a:chExt cx="1249710" cy="404730"/>
            </a:xfrm>
          </p:grpSpPr>
          <p:sp>
            <p:nvSpPr>
              <p:cNvPr id="1382" name="Google Shape;1382;p44"/>
              <p:cNvSpPr/>
              <p:nvPr/>
            </p:nvSpPr>
            <p:spPr>
              <a:xfrm>
                <a:off x="6563899" y="2950463"/>
                <a:ext cx="1249710" cy="404730"/>
              </a:xfrm>
              <a:custGeom>
                <a:rect b="b" l="l" r="r" t="t"/>
                <a:pathLst>
                  <a:path extrusionOk="0" h="27850" w="40411">
                    <a:moveTo>
                      <a:pt x="40410" y="1"/>
                    </a:moveTo>
                    <a:lnTo>
                      <a:pt x="0" y="632"/>
                    </a:lnTo>
                    <a:lnTo>
                      <a:pt x="1905" y="27849"/>
                    </a:lnTo>
                    <a:lnTo>
                      <a:pt x="38493" y="27278"/>
                    </a:lnTo>
                    <a:lnTo>
                      <a:pt x="40410"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800"/>
              </a:p>
            </p:txBody>
          </p:sp>
          <p:sp>
            <p:nvSpPr>
              <p:cNvPr id="1383" name="Google Shape;1383;p44"/>
              <p:cNvSpPr txBox="1"/>
              <p:nvPr/>
            </p:nvSpPr>
            <p:spPr>
              <a:xfrm>
                <a:off x="6732538" y="2950472"/>
                <a:ext cx="948000" cy="404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chemeClr val="dk1"/>
                    </a:solidFill>
                    <a:latin typeface="Carter One"/>
                    <a:ea typeface="Carter One"/>
                    <a:cs typeface="Carter One"/>
                    <a:sym typeface="Carter One"/>
                  </a:rPr>
                  <a:t>80%</a:t>
                </a:r>
                <a:endParaRPr sz="1800">
                  <a:solidFill>
                    <a:schemeClr val="dk1"/>
                  </a:solidFill>
                  <a:latin typeface="Carter One"/>
                  <a:ea typeface="Carter One"/>
                  <a:cs typeface="Carter One"/>
                  <a:sym typeface="Carter One"/>
                </a:endParaRPr>
              </a:p>
            </p:txBody>
          </p:sp>
        </p:grpSp>
        <p:sp>
          <p:nvSpPr>
            <p:cNvPr id="1384" name="Google Shape;1384;p44"/>
            <p:cNvSpPr txBox="1"/>
            <p:nvPr/>
          </p:nvSpPr>
          <p:spPr>
            <a:xfrm>
              <a:off x="6929925" y="2868941"/>
              <a:ext cx="1493700" cy="5010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a:solidFill>
                    <a:schemeClr val="dk1"/>
                  </a:solidFill>
                  <a:latin typeface="Livvic"/>
                  <a:ea typeface="Livvic"/>
                  <a:cs typeface="Livvic"/>
                  <a:sym typeface="Livvic"/>
                </a:rPr>
                <a:t>Jupiter is a very big planet</a:t>
              </a:r>
              <a:endParaRPr>
                <a:solidFill>
                  <a:schemeClr val="dk1"/>
                </a:solidFill>
                <a:latin typeface="Livvic"/>
                <a:ea typeface="Livvic"/>
                <a:cs typeface="Livvic"/>
                <a:sym typeface="Livvic"/>
              </a:endParaRPr>
            </a:p>
          </p:txBody>
        </p:sp>
      </p:grpSp>
      <p:grpSp>
        <p:nvGrpSpPr>
          <p:cNvPr id="1385" name="Google Shape;1385;p44"/>
          <p:cNvGrpSpPr/>
          <p:nvPr/>
        </p:nvGrpSpPr>
        <p:grpSpPr>
          <a:xfrm>
            <a:off x="5794918" y="3377799"/>
            <a:ext cx="2628707" cy="501000"/>
            <a:chOff x="5794918" y="3377799"/>
            <a:chExt cx="2628707" cy="501000"/>
          </a:xfrm>
        </p:grpSpPr>
        <p:grpSp>
          <p:nvGrpSpPr>
            <p:cNvPr id="1386" name="Google Shape;1386;p44"/>
            <p:cNvGrpSpPr/>
            <p:nvPr/>
          </p:nvGrpSpPr>
          <p:grpSpPr>
            <a:xfrm>
              <a:off x="5794918" y="3461946"/>
              <a:ext cx="1129863" cy="404739"/>
              <a:chOff x="6563899" y="3461829"/>
              <a:chExt cx="1249710" cy="404739"/>
            </a:xfrm>
          </p:grpSpPr>
          <p:sp>
            <p:nvSpPr>
              <p:cNvPr id="1387" name="Google Shape;1387;p44"/>
              <p:cNvSpPr/>
              <p:nvPr/>
            </p:nvSpPr>
            <p:spPr>
              <a:xfrm rot="10800000">
                <a:off x="6563899" y="3461838"/>
                <a:ext cx="1249710" cy="404730"/>
              </a:xfrm>
              <a:custGeom>
                <a:rect b="b" l="l" r="r" t="t"/>
                <a:pathLst>
                  <a:path extrusionOk="0" h="27850" w="40411">
                    <a:moveTo>
                      <a:pt x="40410" y="1"/>
                    </a:moveTo>
                    <a:lnTo>
                      <a:pt x="0" y="632"/>
                    </a:lnTo>
                    <a:lnTo>
                      <a:pt x="1905" y="27849"/>
                    </a:lnTo>
                    <a:lnTo>
                      <a:pt x="38493" y="27278"/>
                    </a:lnTo>
                    <a:lnTo>
                      <a:pt x="40410"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800"/>
              </a:p>
            </p:txBody>
          </p:sp>
          <p:sp>
            <p:nvSpPr>
              <p:cNvPr id="1388" name="Google Shape;1388;p44"/>
              <p:cNvSpPr txBox="1"/>
              <p:nvPr/>
            </p:nvSpPr>
            <p:spPr>
              <a:xfrm>
                <a:off x="6732538" y="3461829"/>
                <a:ext cx="948000" cy="404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chemeClr val="dk1"/>
                    </a:solidFill>
                    <a:latin typeface="Carter One"/>
                    <a:ea typeface="Carter One"/>
                    <a:cs typeface="Carter One"/>
                    <a:sym typeface="Carter One"/>
                  </a:rPr>
                  <a:t>70%</a:t>
                </a:r>
                <a:endParaRPr sz="1800">
                  <a:solidFill>
                    <a:schemeClr val="dk1"/>
                  </a:solidFill>
                  <a:latin typeface="Carter One"/>
                  <a:ea typeface="Carter One"/>
                  <a:cs typeface="Carter One"/>
                  <a:sym typeface="Carter One"/>
                </a:endParaRPr>
              </a:p>
            </p:txBody>
          </p:sp>
        </p:grpSp>
        <p:sp>
          <p:nvSpPr>
            <p:cNvPr id="1389" name="Google Shape;1389;p44"/>
            <p:cNvSpPr txBox="1"/>
            <p:nvPr/>
          </p:nvSpPr>
          <p:spPr>
            <a:xfrm>
              <a:off x="6929925" y="3377799"/>
              <a:ext cx="1493700" cy="5010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a:solidFill>
                    <a:schemeClr val="dk1"/>
                  </a:solidFill>
                  <a:latin typeface="Livvic"/>
                  <a:ea typeface="Livvic"/>
                  <a:cs typeface="Livvic"/>
                  <a:sym typeface="Livvic"/>
                </a:rPr>
                <a:t>Saturn is the ringed gas giant</a:t>
              </a:r>
              <a:endParaRPr>
                <a:solidFill>
                  <a:schemeClr val="dk1"/>
                </a:solidFill>
                <a:latin typeface="Livvic"/>
                <a:ea typeface="Livvic"/>
                <a:cs typeface="Livvic"/>
                <a:sym typeface="Livvic"/>
              </a:endParaRPr>
            </a:p>
          </p:txBody>
        </p:sp>
      </p:gr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3" name="Shape 1393"/>
        <p:cNvGrpSpPr/>
        <p:nvPr/>
      </p:nvGrpSpPr>
      <p:grpSpPr>
        <a:xfrm>
          <a:off x="0" y="0"/>
          <a:ext cx="0" cy="0"/>
          <a:chOff x="0" y="0"/>
          <a:chExt cx="0" cy="0"/>
        </a:xfrm>
      </p:grpSpPr>
      <p:sp>
        <p:nvSpPr>
          <p:cNvPr id="1394" name="Google Shape;1394;p45"/>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grpSp>
        <p:nvGrpSpPr>
          <p:cNvPr id="1395" name="Google Shape;1395;p45"/>
          <p:cNvGrpSpPr/>
          <p:nvPr/>
        </p:nvGrpSpPr>
        <p:grpSpPr>
          <a:xfrm>
            <a:off x="713616" y="3229100"/>
            <a:ext cx="1848023" cy="1204782"/>
            <a:chOff x="713616" y="3229100"/>
            <a:chExt cx="1848023" cy="1204782"/>
          </a:xfrm>
        </p:grpSpPr>
        <p:sp>
          <p:nvSpPr>
            <p:cNvPr id="1396" name="Google Shape;1396;p45"/>
            <p:cNvSpPr txBox="1"/>
            <p:nvPr/>
          </p:nvSpPr>
          <p:spPr>
            <a:xfrm>
              <a:off x="713616" y="3736764"/>
              <a:ext cx="1848000" cy="311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Restaurant</a:t>
              </a:r>
              <a:endParaRPr b="1" sz="1800">
                <a:solidFill>
                  <a:schemeClr val="dk1"/>
                </a:solidFill>
                <a:latin typeface="Livvic"/>
                <a:ea typeface="Livvic"/>
                <a:cs typeface="Livvic"/>
                <a:sym typeface="Livvic"/>
              </a:endParaRPr>
            </a:p>
          </p:txBody>
        </p:sp>
        <p:sp>
          <p:nvSpPr>
            <p:cNvPr id="1397" name="Google Shape;1397;p45"/>
            <p:cNvSpPr txBox="1"/>
            <p:nvPr/>
          </p:nvSpPr>
          <p:spPr>
            <a:xfrm>
              <a:off x="713639" y="3980882"/>
              <a:ext cx="1848000" cy="453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Mercury is a very small planet</a:t>
              </a:r>
              <a:endParaRPr>
                <a:solidFill>
                  <a:schemeClr val="dk1"/>
                </a:solidFill>
                <a:latin typeface="Livvic"/>
                <a:ea typeface="Livvic"/>
                <a:cs typeface="Livvic"/>
                <a:sym typeface="Livvic"/>
              </a:endParaRPr>
            </a:p>
          </p:txBody>
        </p:sp>
        <p:grpSp>
          <p:nvGrpSpPr>
            <p:cNvPr id="1398" name="Google Shape;1398;p45"/>
            <p:cNvGrpSpPr/>
            <p:nvPr/>
          </p:nvGrpSpPr>
          <p:grpSpPr>
            <a:xfrm>
              <a:off x="1012799" y="3229100"/>
              <a:ext cx="1249710" cy="404733"/>
              <a:chOff x="6563899" y="1927725"/>
              <a:chExt cx="1249710" cy="404733"/>
            </a:xfrm>
          </p:grpSpPr>
          <p:sp>
            <p:nvSpPr>
              <p:cNvPr id="1399" name="Google Shape;1399;p45"/>
              <p:cNvSpPr/>
              <p:nvPr/>
            </p:nvSpPr>
            <p:spPr>
              <a:xfrm>
                <a:off x="6563899" y="1927725"/>
                <a:ext cx="1249710" cy="404730"/>
              </a:xfrm>
              <a:custGeom>
                <a:rect b="b" l="l" r="r" t="t"/>
                <a:pathLst>
                  <a:path extrusionOk="0" h="27850" w="40411">
                    <a:moveTo>
                      <a:pt x="40410" y="1"/>
                    </a:moveTo>
                    <a:lnTo>
                      <a:pt x="0" y="632"/>
                    </a:lnTo>
                    <a:lnTo>
                      <a:pt x="1905" y="27849"/>
                    </a:lnTo>
                    <a:lnTo>
                      <a:pt x="38493" y="27278"/>
                    </a:lnTo>
                    <a:lnTo>
                      <a:pt x="4041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0" name="Google Shape;1400;p45"/>
              <p:cNvSpPr txBox="1"/>
              <p:nvPr/>
            </p:nvSpPr>
            <p:spPr>
              <a:xfrm>
                <a:off x="6732538" y="1927758"/>
                <a:ext cx="948000" cy="404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25%</a:t>
                </a:r>
                <a:endParaRPr sz="2400">
                  <a:solidFill>
                    <a:schemeClr val="dk1"/>
                  </a:solidFill>
                  <a:latin typeface="Carter One"/>
                  <a:ea typeface="Carter One"/>
                  <a:cs typeface="Carter One"/>
                  <a:sym typeface="Carter One"/>
                </a:endParaRPr>
              </a:p>
            </p:txBody>
          </p:sp>
        </p:grpSp>
      </p:grpSp>
      <p:grpSp>
        <p:nvGrpSpPr>
          <p:cNvPr id="1401" name="Google Shape;1401;p45"/>
          <p:cNvGrpSpPr/>
          <p:nvPr/>
        </p:nvGrpSpPr>
        <p:grpSpPr>
          <a:xfrm>
            <a:off x="2670245" y="3229100"/>
            <a:ext cx="1848000" cy="1204782"/>
            <a:chOff x="2670245" y="3229100"/>
            <a:chExt cx="1848000" cy="1204782"/>
          </a:xfrm>
        </p:grpSpPr>
        <p:sp>
          <p:nvSpPr>
            <p:cNvPr id="1402" name="Google Shape;1402;p45"/>
            <p:cNvSpPr txBox="1"/>
            <p:nvPr/>
          </p:nvSpPr>
          <p:spPr>
            <a:xfrm>
              <a:off x="2670245" y="3736764"/>
              <a:ext cx="1848000" cy="311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Spa</a:t>
              </a:r>
              <a:endParaRPr b="1" sz="1800">
                <a:solidFill>
                  <a:schemeClr val="dk1"/>
                </a:solidFill>
                <a:latin typeface="Livvic"/>
                <a:ea typeface="Livvic"/>
                <a:cs typeface="Livvic"/>
                <a:sym typeface="Livvic"/>
              </a:endParaRPr>
            </a:p>
          </p:txBody>
        </p:sp>
        <p:sp>
          <p:nvSpPr>
            <p:cNvPr id="1403" name="Google Shape;1403;p45"/>
            <p:cNvSpPr txBox="1"/>
            <p:nvPr/>
          </p:nvSpPr>
          <p:spPr>
            <a:xfrm>
              <a:off x="2670245" y="3980882"/>
              <a:ext cx="1848000" cy="453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Despite being red, Mars is cold</a:t>
              </a:r>
              <a:endParaRPr>
                <a:solidFill>
                  <a:schemeClr val="dk1"/>
                </a:solidFill>
                <a:latin typeface="Livvic"/>
                <a:ea typeface="Livvic"/>
                <a:cs typeface="Livvic"/>
                <a:sym typeface="Livvic"/>
              </a:endParaRPr>
            </a:p>
          </p:txBody>
        </p:sp>
        <p:grpSp>
          <p:nvGrpSpPr>
            <p:cNvPr id="1404" name="Google Shape;1404;p45"/>
            <p:cNvGrpSpPr/>
            <p:nvPr/>
          </p:nvGrpSpPr>
          <p:grpSpPr>
            <a:xfrm>
              <a:off x="2931724" y="3229100"/>
              <a:ext cx="1249710" cy="404733"/>
              <a:chOff x="6563899" y="1927725"/>
              <a:chExt cx="1249710" cy="404733"/>
            </a:xfrm>
          </p:grpSpPr>
          <p:sp>
            <p:nvSpPr>
              <p:cNvPr id="1405" name="Google Shape;1405;p45"/>
              <p:cNvSpPr/>
              <p:nvPr/>
            </p:nvSpPr>
            <p:spPr>
              <a:xfrm>
                <a:off x="6563899" y="1927725"/>
                <a:ext cx="1249710" cy="404730"/>
              </a:xfrm>
              <a:custGeom>
                <a:rect b="b" l="l" r="r" t="t"/>
                <a:pathLst>
                  <a:path extrusionOk="0" h="27850" w="40411">
                    <a:moveTo>
                      <a:pt x="40410" y="1"/>
                    </a:moveTo>
                    <a:lnTo>
                      <a:pt x="0" y="632"/>
                    </a:lnTo>
                    <a:lnTo>
                      <a:pt x="1905" y="27849"/>
                    </a:lnTo>
                    <a:lnTo>
                      <a:pt x="38493" y="27278"/>
                    </a:lnTo>
                    <a:lnTo>
                      <a:pt x="4041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6" name="Google Shape;1406;p45"/>
              <p:cNvSpPr txBox="1"/>
              <p:nvPr/>
            </p:nvSpPr>
            <p:spPr>
              <a:xfrm>
                <a:off x="6732538" y="1927758"/>
                <a:ext cx="948000" cy="404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5</a:t>
                </a:r>
                <a:r>
                  <a:rPr lang="en" sz="2400">
                    <a:solidFill>
                      <a:schemeClr val="dk1"/>
                    </a:solidFill>
                    <a:latin typeface="Carter One"/>
                    <a:ea typeface="Carter One"/>
                    <a:cs typeface="Carter One"/>
                    <a:sym typeface="Carter One"/>
                  </a:rPr>
                  <a:t>0%</a:t>
                </a:r>
                <a:endParaRPr sz="2400">
                  <a:solidFill>
                    <a:schemeClr val="dk1"/>
                  </a:solidFill>
                  <a:latin typeface="Carter One"/>
                  <a:ea typeface="Carter One"/>
                  <a:cs typeface="Carter One"/>
                  <a:sym typeface="Carter One"/>
                </a:endParaRPr>
              </a:p>
            </p:txBody>
          </p:sp>
        </p:grpSp>
      </p:grpSp>
      <p:grpSp>
        <p:nvGrpSpPr>
          <p:cNvPr id="1407" name="Google Shape;1407;p45"/>
          <p:cNvGrpSpPr/>
          <p:nvPr/>
        </p:nvGrpSpPr>
        <p:grpSpPr>
          <a:xfrm>
            <a:off x="4626850" y="3229100"/>
            <a:ext cx="1848000" cy="1204782"/>
            <a:chOff x="4626850" y="3229100"/>
            <a:chExt cx="1848000" cy="1204782"/>
          </a:xfrm>
        </p:grpSpPr>
        <p:sp>
          <p:nvSpPr>
            <p:cNvPr id="1408" name="Google Shape;1408;p45"/>
            <p:cNvSpPr txBox="1"/>
            <p:nvPr/>
          </p:nvSpPr>
          <p:spPr>
            <a:xfrm>
              <a:off x="4626850" y="3736764"/>
              <a:ext cx="1848000" cy="311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Gym</a:t>
              </a:r>
              <a:endParaRPr b="1" sz="1800">
                <a:solidFill>
                  <a:schemeClr val="dk1"/>
                </a:solidFill>
                <a:latin typeface="Livvic"/>
                <a:ea typeface="Livvic"/>
                <a:cs typeface="Livvic"/>
                <a:sym typeface="Livvic"/>
              </a:endParaRPr>
            </a:p>
          </p:txBody>
        </p:sp>
        <p:sp>
          <p:nvSpPr>
            <p:cNvPr id="1409" name="Google Shape;1409;p45"/>
            <p:cNvSpPr txBox="1"/>
            <p:nvPr/>
          </p:nvSpPr>
          <p:spPr>
            <a:xfrm>
              <a:off x="4626851" y="3980882"/>
              <a:ext cx="1848000" cy="453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Jupiter is the biggest planet of them all</a:t>
              </a:r>
              <a:endParaRPr>
                <a:solidFill>
                  <a:schemeClr val="dk1"/>
                </a:solidFill>
                <a:latin typeface="Livvic"/>
                <a:ea typeface="Livvic"/>
                <a:cs typeface="Livvic"/>
                <a:sym typeface="Livvic"/>
              </a:endParaRPr>
            </a:p>
          </p:txBody>
        </p:sp>
        <p:grpSp>
          <p:nvGrpSpPr>
            <p:cNvPr id="1410" name="Google Shape;1410;p45"/>
            <p:cNvGrpSpPr/>
            <p:nvPr/>
          </p:nvGrpSpPr>
          <p:grpSpPr>
            <a:xfrm>
              <a:off x="4925999" y="3229100"/>
              <a:ext cx="1249710" cy="404733"/>
              <a:chOff x="6563899" y="1927725"/>
              <a:chExt cx="1249710" cy="404733"/>
            </a:xfrm>
          </p:grpSpPr>
          <p:sp>
            <p:nvSpPr>
              <p:cNvPr id="1411" name="Google Shape;1411;p45"/>
              <p:cNvSpPr/>
              <p:nvPr/>
            </p:nvSpPr>
            <p:spPr>
              <a:xfrm>
                <a:off x="6563899" y="1927725"/>
                <a:ext cx="1249710" cy="404730"/>
              </a:xfrm>
              <a:custGeom>
                <a:rect b="b" l="l" r="r" t="t"/>
                <a:pathLst>
                  <a:path extrusionOk="0" h="27850" w="40411">
                    <a:moveTo>
                      <a:pt x="40410" y="1"/>
                    </a:moveTo>
                    <a:lnTo>
                      <a:pt x="0" y="632"/>
                    </a:lnTo>
                    <a:lnTo>
                      <a:pt x="1905" y="27849"/>
                    </a:lnTo>
                    <a:lnTo>
                      <a:pt x="38493" y="27278"/>
                    </a:lnTo>
                    <a:lnTo>
                      <a:pt x="4041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2" name="Google Shape;1412;p45"/>
              <p:cNvSpPr txBox="1"/>
              <p:nvPr/>
            </p:nvSpPr>
            <p:spPr>
              <a:xfrm>
                <a:off x="6732538" y="1927758"/>
                <a:ext cx="948000" cy="404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75</a:t>
                </a:r>
                <a:r>
                  <a:rPr lang="en" sz="2400">
                    <a:solidFill>
                      <a:schemeClr val="dk1"/>
                    </a:solidFill>
                    <a:latin typeface="Carter One"/>
                    <a:ea typeface="Carter One"/>
                    <a:cs typeface="Carter One"/>
                    <a:sym typeface="Carter One"/>
                  </a:rPr>
                  <a:t>%</a:t>
                </a:r>
                <a:endParaRPr sz="2400">
                  <a:solidFill>
                    <a:schemeClr val="dk1"/>
                  </a:solidFill>
                  <a:latin typeface="Carter One"/>
                  <a:ea typeface="Carter One"/>
                  <a:cs typeface="Carter One"/>
                  <a:sym typeface="Carter One"/>
                </a:endParaRPr>
              </a:p>
            </p:txBody>
          </p:sp>
        </p:grpSp>
      </p:grpSp>
      <p:grpSp>
        <p:nvGrpSpPr>
          <p:cNvPr id="1413" name="Google Shape;1413;p45"/>
          <p:cNvGrpSpPr/>
          <p:nvPr/>
        </p:nvGrpSpPr>
        <p:grpSpPr>
          <a:xfrm>
            <a:off x="6583456" y="3229100"/>
            <a:ext cx="1848023" cy="1204782"/>
            <a:chOff x="6583456" y="3229100"/>
            <a:chExt cx="1848023" cy="1204782"/>
          </a:xfrm>
        </p:grpSpPr>
        <p:sp>
          <p:nvSpPr>
            <p:cNvPr id="1414" name="Google Shape;1414;p45"/>
            <p:cNvSpPr txBox="1"/>
            <p:nvPr/>
          </p:nvSpPr>
          <p:spPr>
            <a:xfrm>
              <a:off x="6583479" y="3736764"/>
              <a:ext cx="1848000" cy="311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Bar</a:t>
              </a:r>
              <a:endParaRPr b="1" sz="1800">
                <a:solidFill>
                  <a:schemeClr val="dk1"/>
                </a:solidFill>
                <a:latin typeface="Livvic"/>
                <a:ea typeface="Livvic"/>
                <a:cs typeface="Livvic"/>
                <a:sym typeface="Livvic"/>
              </a:endParaRPr>
            </a:p>
          </p:txBody>
        </p:sp>
        <p:sp>
          <p:nvSpPr>
            <p:cNvPr id="1415" name="Google Shape;1415;p45"/>
            <p:cNvSpPr txBox="1"/>
            <p:nvPr/>
          </p:nvSpPr>
          <p:spPr>
            <a:xfrm>
              <a:off x="6583456" y="3980882"/>
              <a:ext cx="1848000" cy="453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Saturn is the ringed gas giant</a:t>
              </a:r>
              <a:endParaRPr>
                <a:solidFill>
                  <a:schemeClr val="dk1"/>
                </a:solidFill>
                <a:latin typeface="Livvic"/>
                <a:ea typeface="Livvic"/>
                <a:cs typeface="Livvic"/>
                <a:sym typeface="Livvic"/>
              </a:endParaRPr>
            </a:p>
          </p:txBody>
        </p:sp>
        <p:grpSp>
          <p:nvGrpSpPr>
            <p:cNvPr id="1416" name="Google Shape;1416;p45"/>
            <p:cNvGrpSpPr/>
            <p:nvPr/>
          </p:nvGrpSpPr>
          <p:grpSpPr>
            <a:xfrm>
              <a:off x="6819799" y="3229100"/>
              <a:ext cx="1249710" cy="404730"/>
              <a:chOff x="6563899" y="1927725"/>
              <a:chExt cx="1249710" cy="404730"/>
            </a:xfrm>
          </p:grpSpPr>
          <p:sp>
            <p:nvSpPr>
              <p:cNvPr id="1417" name="Google Shape;1417;p45"/>
              <p:cNvSpPr/>
              <p:nvPr/>
            </p:nvSpPr>
            <p:spPr>
              <a:xfrm>
                <a:off x="6563899" y="1927725"/>
                <a:ext cx="1249710" cy="404730"/>
              </a:xfrm>
              <a:custGeom>
                <a:rect b="b" l="l" r="r" t="t"/>
                <a:pathLst>
                  <a:path extrusionOk="0" h="27850" w="40411">
                    <a:moveTo>
                      <a:pt x="40410" y="1"/>
                    </a:moveTo>
                    <a:lnTo>
                      <a:pt x="0" y="632"/>
                    </a:lnTo>
                    <a:lnTo>
                      <a:pt x="1905" y="27849"/>
                    </a:lnTo>
                    <a:lnTo>
                      <a:pt x="38493" y="27278"/>
                    </a:lnTo>
                    <a:lnTo>
                      <a:pt x="4041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8" name="Google Shape;1418;p45"/>
              <p:cNvSpPr txBox="1"/>
              <p:nvPr/>
            </p:nvSpPr>
            <p:spPr>
              <a:xfrm>
                <a:off x="6685075" y="1927750"/>
                <a:ext cx="1042800" cy="404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25</a:t>
                </a:r>
                <a:r>
                  <a:rPr lang="en" sz="2400">
                    <a:solidFill>
                      <a:schemeClr val="dk1"/>
                    </a:solidFill>
                    <a:latin typeface="Carter One"/>
                    <a:ea typeface="Carter One"/>
                    <a:cs typeface="Carter One"/>
                    <a:sym typeface="Carter One"/>
                  </a:rPr>
                  <a:t>%</a:t>
                </a:r>
                <a:endParaRPr sz="2400">
                  <a:solidFill>
                    <a:schemeClr val="dk1"/>
                  </a:solidFill>
                  <a:latin typeface="Carter One"/>
                  <a:ea typeface="Carter One"/>
                  <a:cs typeface="Carter One"/>
                  <a:sym typeface="Carter One"/>
                </a:endParaRPr>
              </a:p>
            </p:txBody>
          </p:sp>
        </p:grpSp>
      </p:grpSp>
      <p:sp>
        <p:nvSpPr>
          <p:cNvPr id="1419" name="Google Shape;1419;p45"/>
          <p:cNvSpPr/>
          <p:nvPr/>
        </p:nvSpPr>
        <p:spPr>
          <a:xfrm>
            <a:off x="1255650" y="1410588"/>
            <a:ext cx="758100" cy="1632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0" name="Google Shape;1420;p45"/>
          <p:cNvSpPr/>
          <p:nvPr/>
        </p:nvSpPr>
        <p:spPr>
          <a:xfrm>
            <a:off x="1255700" y="2611950"/>
            <a:ext cx="758100" cy="431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1" name="Google Shape;1421;p45"/>
          <p:cNvSpPr/>
          <p:nvPr/>
        </p:nvSpPr>
        <p:spPr>
          <a:xfrm>
            <a:off x="3213975" y="1410588"/>
            <a:ext cx="758100" cy="1632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2" name="Google Shape;1422;p45"/>
          <p:cNvSpPr/>
          <p:nvPr/>
        </p:nvSpPr>
        <p:spPr>
          <a:xfrm>
            <a:off x="3214025" y="2227075"/>
            <a:ext cx="758100" cy="8163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3" name="Google Shape;1423;p45"/>
          <p:cNvSpPr/>
          <p:nvPr/>
        </p:nvSpPr>
        <p:spPr>
          <a:xfrm>
            <a:off x="5172300" y="1410588"/>
            <a:ext cx="758100" cy="1632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4" name="Google Shape;1424;p45"/>
          <p:cNvSpPr/>
          <p:nvPr/>
        </p:nvSpPr>
        <p:spPr>
          <a:xfrm>
            <a:off x="5172350" y="1865500"/>
            <a:ext cx="758100" cy="117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5" name="Google Shape;1425;p45"/>
          <p:cNvSpPr/>
          <p:nvPr/>
        </p:nvSpPr>
        <p:spPr>
          <a:xfrm>
            <a:off x="7130675" y="1410588"/>
            <a:ext cx="758100" cy="1632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6" name="Google Shape;1426;p45"/>
          <p:cNvSpPr/>
          <p:nvPr/>
        </p:nvSpPr>
        <p:spPr>
          <a:xfrm>
            <a:off x="7130725" y="2611950"/>
            <a:ext cx="758100" cy="431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0" name="Shape 1430"/>
        <p:cNvGrpSpPr/>
        <p:nvPr/>
      </p:nvGrpSpPr>
      <p:grpSpPr>
        <a:xfrm>
          <a:off x="0" y="0"/>
          <a:ext cx="0" cy="0"/>
          <a:chOff x="0" y="0"/>
          <a:chExt cx="0" cy="0"/>
        </a:xfrm>
      </p:grpSpPr>
      <p:sp>
        <p:nvSpPr>
          <p:cNvPr id="1431" name="Google Shape;1431;p46"/>
          <p:cNvSpPr/>
          <p:nvPr/>
        </p:nvSpPr>
        <p:spPr>
          <a:xfrm rot="10800000">
            <a:off x="7682586" y="1900883"/>
            <a:ext cx="620814" cy="504642"/>
          </a:xfrm>
          <a:custGeom>
            <a:rect b="b" l="l" r="r" t="t"/>
            <a:pathLst>
              <a:path extrusionOk="0" h="27850" w="40411">
                <a:moveTo>
                  <a:pt x="40410" y="1"/>
                </a:moveTo>
                <a:lnTo>
                  <a:pt x="0" y="632"/>
                </a:lnTo>
                <a:lnTo>
                  <a:pt x="1905" y="27849"/>
                </a:lnTo>
                <a:lnTo>
                  <a:pt x="38493" y="27278"/>
                </a:lnTo>
                <a:lnTo>
                  <a:pt x="4041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2" name="Google Shape;1432;p46"/>
          <p:cNvSpPr/>
          <p:nvPr/>
        </p:nvSpPr>
        <p:spPr>
          <a:xfrm rot="559">
            <a:off x="7682595" y="2606925"/>
            <a:ext cx="620814" cy="504642"/>
          </a:xfrm>
          <a:custGeom>
            <a:rect b="b" l="l" r="r" t="t"/>
            <a:pathLst>
              <a:path extrusionOk="0" h="27850" w="40411">
                <a:moveTo>
                  <a:pt x="40410" y="1"/>
                </a:moveTo>
                <a:lnTo>
                  <a:pt x="0" y="632"/>
                </a:lnTo>
                <a:lnTo>
                  <a:pt x="1905" y="27849"/>
                </a:lnTo>
                <a:lnTo>
                  <a:pt x="38493" y="27278"/>
                </a:lnTo>
                <a:lnTo>
                  <a:pt x="40410"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3" name="Google Shape;1433;p46"/>
          <p:cNvSpPr/>
          <p:nvPr/>
        </p:nvSpPr>
        <p:spPr>
          <a:xfrm rot="10800000">
            <a:off x="7682586" y="3243558"/>
            <a:ext cx="620814" cy="504642"/>
          </a:xfrm>
          <a:custGeom>
            <a:rect b="b" l="l" r="r" t="t"/>
            <a:pathLst>
              <a:path extrusionOk="0" h="27850" w="40411">
                <a:moveTo>
                  <a:pt x="40410" y="1"/>
                </a:moveTo>
                <a:lnTo>
                  <a:pt x="0" y="632"/>
                </a:lnTo>
                <a:lnTo>
                  <a:pt x="1905" y="27849"/>
                </a:lnTo>
                <a:lnTo>
                  <a:pt x="38493" y="27278"/>
                </a:lnTo>
                <a:lnTo>
                  <a:pt x="40410"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4" name="Google Shape;1434;p46"/>
          <p:cNvSpPr/>
          <p:nvPr/>
        </p:nvSpPr>
        <p:spPr>
          <a:xfrm rot="559">
            <a:off x="7682595" y="3949600"/>
            <a:ext cx="620814" cy="504642"/>
          </a:xfrm>
          <a:custGeom>
            <a:rect b="b" l="l" r="r" t="t"/>
            <a:pathLst>
              <a:path extrusionOk="0" h="27850" w="40411">
                <a:moveTo>
                  <a:pt x="40410" y="1"/>
                </a:moveTo>
                <a:lnTo>
                  <a:pt x="0" y="632"/>
                </a:lnTo>
                <a:lnTo>
                  <a:pt x="1905" y="27849"/>
                </a:lnTo>
                <a:lnTo>
                  <a:pt x="38493" y="27278"/>
                </a:lnTo>
                <a:lnTo>
                  <a:pt x="40410"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5" name="Google Shape;1435;p46"/>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graphicFrame>
        <p:nvGraphicFramePr>
          <p:cNvPr id="1436" name="Google Shape;1436;p46"/>
          <p:cNvGraphicFramePr/>
          <p:nvPr/>
        </p:nvGraphicFramePr>
        <p:xfrm>
          <a:off x="719900" y="1157250"/>
          <a:ext cx="3000000" cy="3000000"/>
        </p:xfrm>
        <a:graphic>
          <a:graphicData uri="http://schemas.openxmlformats.org/drawingml/2006/table">
            <a:tbl>
              <a:tblPr>
                <a:noFill/>
                <a:tableStyleId>{4DC39807-C53F-4D5C-8C74-047DCC45FEDF}</a:tableStyleId>
              </a:tblPr>
              <a:tblGrid>
                <a:gridCol w="2567850"/>
                <a:gridCol w="4291875"/>
                <a:gridCol w="843825"/>
              </a:tblGrid>
              <a:tr h="670550">
                <a:tc gridSpan="3">
                  <a:txBody>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SWOT analysis</a:t>
                      </a:r>
                      <a:endParaRPr sz="2400">
                        <a:solidFill>
                          <a:schemeClr val="dk1"/>
                        </a:solidFill>
                        <a:latin typeface="Carter One"/>
                        <a:ea typeface="Carter One"/>
                        <a:cs typeface="Carter One"/>
                        <a:sym typeface="Carter One"/>
                      </a:endParaRPr>
                    </a:p>
                  </a:txBody>
                  <a:tcPr marT="91425" marB="91425" marR="91425" marL="91425" anchor="ctr">
                    <a:lnL cap="flat" cmpd="sng" w="9525">
                      <a:solidFill>
                        <a:srgbClr val="C46E1A">
                          <a:alpha val="0"/>
                        </a:srgbClr>
                      </a:solidFill>
                      <a:prstDash val="solid"/>
                      <a:round/>
                      <a:headEnd len="sm" w="sm" type="none"/>
                      <a:tailEnd len="sm" w="sm" type="none"/>
                    </a:lnL>
                    <a:lnR cap="flat" cmpd="sng" w="9525">
                      <a:solidFill>
                        <a:srgbClr val="C46E1A">
                          <a:alpha val="0"/>
                        </a:srgbClr>
                      </a:solidFill>
                      <a:prstDash val="solid"/>
                      <a:round/>
                      <a:headEnd len="sm" w="sm" type="none"/>
                      <a:tailEnd len="sm" w="sm" type="none"/>
                    </a:lnR>
                    <a:lnT cap="flat" cmpd="sng" w="9525">
                      <a:solidFill>
                        <a:srgbClr val="C46E1A">
                          <a:alpha val="0"/>
                        </a:srgbClr>
                      </a:solidFill>
                      <a:prstDash val="solid"/>
                      <a:round/>
                      <a:headEnd len="sm" w="sm" type="none"/>
                      <a:tailEnd len="sm" w="sm" type="none"/>
                    </a:lnT>
                    <a:lnB cap="flat" cmpd="sng" w="28575">
                      <a:solidFill>
                        <a:schemeClr val="dk1"/>
                      </a:solidFill>
                      <a:prstDash val="solid"/>
                      <a:round/>
                      <a:headEnd len="sm" w="sm" type="none"/>
                      <a:tailEnd len="sm" w="sm" type="none"/>
                    </a:lnB>
                  </a:tcPr>
                </a:tc>
                <a:tc hMerge="1"/>
                <a:tc hMerge="1"/>
              </a:tr>
              <a:tr h="670550">
                <a:tc>
                  <a:txBody>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Strengths</a:t>
                      </a:r>
                      <a:endParaRPr b="1" sz="1800">
                        <a:solidFill>
                          <a:schemeClr val="dk1"/>
                        </a:solidFill>
                        <a:latin typeface="Livvic"/>
                        <a:ea typeface="Livvic"/>
                        <a:cs typeface="Livvic"/>
                        <a:sym typeface="Livvic"/>
                      </a:endParaRPr>
                    </a:p>
                  </a:txBody>
                  <a:tcPr marT="91425" marB="91425" marR="91425" marL="91425" anchor="ctr">
                    <a:lnL cap="flat" cmpd="sng" w="9525">
                      <a:solidFill>
                        <a:srgbClr val="C46E1A">
                          <a:alpha val="0"/>
                        </a:srgbClr>
                      </a:solidFill>
                      <a:prstDash val="solid"/>
                      <a:round/>
                      <a:headEnd len="sm" w="sm" type="none"/>
                      <a:tailEnd len="sm" w="sm" type="none"/>
                    </a:lnL>
                    <a:lnR cap="flat" cmpd="sng" w="9525">
                      <a:solidFill>
                        <a:srgbClr val="C46E1A">
                          <a:alpha val="0"/>
                        </a:srgbClr>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Despite being red, Mars is a cold place</a:t>
                      </a:r>
                      <a:endParaRPr>
                        <a:solidFill>
                          <a:schemeClr val="dk1"/>
                        </a:solidFill>
                        <a:latin typeface="Livvic"/>
                        <a:ea typeface="Livvic"/>
                        <a:cs typeface="Livvic"/>
                        <a:sym typeface="Livvic"/>
                      </a:endParaRPr>
                    </a:p>
                  </a:txBody>
                  <a:tcPr marT="91425" marB="91425" marR="91425" marL="91425" anchor="ctr">
                    <a:lnL cap="flat" cmpd="sng" w="9525">
                      <a:solidFill>
                        <a:srgbClr val="C46E1A">
                          <a:alpha val="0"/>
                        </a:srgbClr>
                      </a:solidFill>
                      <a:prstDash val="solid"/>
                      <a:round/>
                      <a:headEnd len="sm" w="sm" type="none"/>
                      <a:tailEnd len="sm" w="sm" type="none"/>
                    </a:lnL>
                    <a:lnR cap="flat" cmpd="sng" w="9525">
                      <a:solidFill>
                        <a:srgbClr val="C46E1A">
                          <a:alpha val="0"/>
                        </a:srgbClr>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a:solidFill>
                          <a:schemeClr val="dk1"/>
                        </a:solidFill>
                        <a:latin typeface="Livvic"/>
                        <a:ea typeface="Livvic"/>
                        <a:cs typeface="Livvic"/>
                        <a:sym typeface="Livvic"/>
                      </a:endParaRPr>
                    </a:p>
                  </a:txBody>
                  <a:tcPr marT="91425" marB="91425" marR="91425" marL="91425" anchor="ctr">
                    <a:lnL cap="flat" cmpd="sng" w="9525">
                      <a:solidFill>
                        <a:srgbClr val="C46E1A">
                          <a:alpha val="0"/>
                        </a:srgbClr>
                      </a:solidFill>
                      <a:prstDash val="solid"/>
                      <a:round/>
                      <a:headEnd len="sm" w="sm" type="none"/>
                      <a:tailEnd len="sm" w="sm" type="none"/>
                    </a:lnL>
                    <a:lnR cap="flat" cmpd="sng" w="9525">
                      <a:solidFill>
                        <a:srgbClr val="C46E1A">
                          <a:alpha val="0"/>
                        </a:srgbClr>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r h="670550">
                <a:tc>
                  <a:txBody>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Weaknesses</a:t>
                      </a:r>
                      <a:endParaRPr b="1" sz="1800">
                        <a:solidFill>
                          <a:schemeClr val="dk1"/>
                        </a:solidFill>
                        <a:latin typeface="Livvic"/>
                        <a:ea typeface="Livvic"/>
                        <a:cs typeface="Livvic"/>
                        <a:sym typeface="Livvic"/>
                      </a:endParaRPr>
                    </a:p>
                  </a:txBody>
                  <a:tcPr marT="91425" marB="91425" marR="91425" marL="91425" anchor="ctr">
                    <a:lnL cap="flat" cmpd="sng" w="9525">
                      <a:solidFill>
                        <a:srgbClr val="C46E1A">
                          <a:alpha val="0"/>
                        </a:srgbClr>
                      </a:solidFill>
                      <a:prstDash val="solid"/>
                      <a:round/>
                      <a:headEnd len="sm" w="sm" type="none"/>
                      <a:tailEnd len="sm" w="sm" type="none"/>
                    </a:lnL>
                    <a:lnR cap="flat" cmpd="sng" w="9525">
                      <a:solidFill>
                        <a:srgbClr val="C46E1A">
                          <a:alpha val="0"/>
                        </a:srgbClr>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Mercury is </a:t>
                      </a:r>
                      <a:r>
                        <a:rPr lang="en">
                          <a:solidFill>
                            <a:schemeClr val="dk1"/>
                          </a:solidFill>
                          <a:latin typeface="Livvic"/>
                          <a:ea typeface="Livvic"/>
                          <a:cs typeface="Livvic"/>
                          <a:sym typeface="Livvic"/>
                        </a:rPr>
                        <a:t>the closest planet to the Sun</a:t>
                      </a:r>
                      <a:endParaRPr>
                        <a:solidFill>
                          <a:schemeClr val="dk1"/>
                        </a:solidFill>
                        <a:latin typeface="Livvic"/>
                        <a:ea typeface="Livvic"/>
                        <a:cs typeface="Livvic"/>
                        <a:sym typeface="Livvic"/>
                      </a:endParaRPr>
                    </a:p>
                  </a:txBody>
                  <a:tcPr marT="91425" marB="91425" marR="91425" marL="91425" anchor="ctr">
                    <a:lnL cap="flat" cmpd="sng" w="9525">
                      <a:solidFill>
                        <a:srgbClr val="C46E1A">
                          <a:alpha val="0"/>
                        </a:srgbClr>
                      </a:solidFill>
                      <a:prstDash val="solid"/>
                      <a:round/>
                      <a:headEnd len="sm" w="sm" type="none"/>
                      <a:tailEnd len="sm" w="sm" type="none"/>
                    </a:lnL>
                    <a:lnR cap="flat" cmpd="sng" w="9525">
                      <a:solidFill>
                        <a:srgbClr val="C46E1A">
                          <a:alpha val="0"/>
                        </a:srgbClr>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a:solidFill>
                          <a:schemeClr val="dk1"/>
                        </a:solidFill>
                        <a:latin typeface="Livvic"/>
                        <a:ea typeface="Livvic"/>
                        <a:cs typeface="Livvic"/>
                        <a:sym typeface="Livvic"/>
                      </a:endParaRPr>
                    </a:p>
                  </a:txBody>
                  <a:tcPr marT="91425" marB="91425" marR="91425" marL="91425" anchor="ctr">
                    <a:lnL cap="flat" cmpd="sng" w="9525">
                      <a:solidFill>
                        <a:srgbClr val="C46E1A">
                          <a:alpha val="0"/>
                        </a:srgbClr>
                      </a:solidFill>
                      <a:prstDash val="solid"/>
                      <a:round/>
                      <a:headEnd len="sm" w="sm" type="none"/>
                      <a:tailEnd len="sm" w="sm" type="none"/>
                    </a:lnL>
                    <a:lnR cap="flat" cmpd="sng" w="9525">
                      <a:solidFill>
                        <a:srgbClr val="C46E1A">
                          <a:alpha val="0"/>
                        </a:srgbClr>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r h="670550">
                <a:tc>
                  <a:txBody>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Opportunities</a:t>
                      </a:r>
                      <a:endParaRPr b="1" sz="1800">
                        <a:solidFill>
                          <a:schemeClr val="dk1"/>
                        </a:solidFill>
                        <a:latin typeface="Livvic"/>
                        <a:ea typeface="Livvic"/>
                        <a:cs typeface="Livvic"/>
                        <a:sym typeface="Livvic"/>
                      </a:endParaRPr>
                    </a:p>
                  </a:txBody>
                  <a:tcPr marT="91425" marB="91425" marR="91425" marL="91425" anchor="ctr">
                    <a:lnL cap="flat" cmpd="sng" w="9525">
                      <a:solidFill>
                        <a:srgbClr val="C46E1A">
                          <a:alpha val="0"/>
                        </a:srgbClr>
                      </a:solidFill>
                      <a:prstDash val="solid"/>
                      <a:round/>
                      <a:headEnd len="sm" w="sm" type="none"/>
                      <a:tailEnd len="sm" w="sm" type="none"/>
                    </a:lnL>
                    <a:lnR cap="flat" cmpd="sng" w="9525">
                      <a:solidFill>
                        <a:srgbClr val="C46E1A">
                          <a:alpha val="0"/>
                        </a:srgbClr>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Jupiter is the biggest planet of them all</a:t>
                      </a:r>
                      <a:endParaRPr>
                        <a:solidFill>
                          <a:schemeClr val="dk1"/>
                        </a:solidFill>
                        <a:latin typeface="Livvic"/>
                        <a:ea typeface="Livvic"/>
                        <a:cs typeface="Livvic"/>
                        <a:sym typeface="Livvic"/>
                      </a:endParaRPr>
                    </a:p>
                  </a:txBody>
                  <a:tcPr marT="91425" marB="91425" marR="91425" marL="91425" anchor="ctr">
                    <a:lnL cap="flat" cmpd="sng" w="9525">
                      <a:solidFill>
                        <a:srgbClr val="C46E1A">
                          <a:alpha val="0"/>
                        </a:srgbClr>
                      </a:solidFill>
                      <a:prstDash val="solid"/>
                      <a:round/>
                      <a:headEnd len="sm" w="sm" type="none"/>
                      <a:tailEnd len="sm" w="sm" type="none"/>
                    </a:lnL>
                    <a:lnR cap="flat" cmpd="sng" w="9525">
                      <a:solidFill>
                        <a:srgbClr val="C46E1A">
                          <a:alpha val="0"/>
                        </a:srgbClr>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a:solidFill>
                          <a:schemeClr val="dk1"/>
                        </a:solidFill>
                        <a:latin typeface="Livvic"/>
                        <a:ea typeface="Livvic"/>
                        <a:cs typeface="Livvic"/>
                        <a:sym typeface="Livvic"/>
                      </a:endParaRPr>
                    </a:p>
                  </a:txBody>
                  <a:tcPr marT="91425" marB="91425" marR="91425" marL="91425" anchor="ctr">
                    <a:lnL cap="flat" cmpd="sng" w="9525">
                      <a:solidFill>
                        <a:srgbClr val="C46E1A">
                          <a:alpha val="0"/>
                        </a:srgbClr>
                      </a:solidFill>
                      <a:prstDash val="solid"/>
                      <a:round/>
                      <a:headEnd len="sm" w="sm" type="none"/>
                      <a:tailEnd len="sm" w="sm" type="none"/>
                    </a:lnL>
                    <a:lnR cap="flat" cmpd="sng" w="9525">
                      <a:solidFill>
                        <a:srgbClr val="C46E1A">
                          <a:alpha val="0"/>
                        </a:srgbClr>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r h="670550">
                <a:tc>
                  <a:txBody>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Threats</a:t>
                      </a:r>
                      <a:endParaRPr b="1" sz="1800">
                        <a:solidFill>
                          <a:schemeClr val="dk1"/>
                        </a:solidFill>
                        <a:latin typeface="Livvic"/>
                        <a:ea typeface="Livvic"/>
                        <a:cs typeface="Livvic"/>
                        <a:sym typeface="Livvic"/>
                      </a:endParaRPr>
                    </a:p>
                  </a:txBody>
                  <a:tcPr marT="91425" marB="91425" marR="91425" marL="91425" anchor="ctr">
                    <a:lnL cap="flat" cmpd="sng" w="9525">
                      <a:solidFill>
                        <a:srgbClr val="C46E1A">
                          <a:alpha val="0"/>
                        </a:srgbClr>
                      </a:solidFill>
                      <a:prstDash val="solid"/>
                      <a:round/>
                      <a:headEnd len="sm" w="sm" type="none"/>
                      <a:tailEnd len="sm" w="sm" type="none"/>
                    </a:lnL>
                    <a:lnR cap="flat" cmpd="sng" w="9525">
                      <a:solidFill>
                        <a:srgbClr val="C46E1A">
                          <a:alpha val="0"/>
                        </a:srgbClr>
                      </a:solidFill>
                      <a:prstDash val="solid"/>
                      <a:round/>
                      <a:headEnd len="sm" w="sm" type="none"/>
                      <a:tailEnd len="sm" w="sm" type="none"/>
                    </a:lnR>
                    <a:lnT cap="flat" cmpd="sng" w="28575">
                      <a:solidFill>
                        <a:schemeClr val="dk1"/>
                      </a:solidFill>
                      <a:prstDash val="solid"/>
                      <a:round/>
                      <a:headEnd len="sm" w="sm" type="none"/>
                      <a:tailEnd len="sm" w="sm" type="none"/>
                    </a:lnT>
                    <a:lnB cap="flat" cmpd="sng" w="9525">
                      <a:solidFill>
                        <a:srgbClr val="C46E1A">
                          <a:alpha val="0"/>
                        </a:srgbClr>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latin typeface="Livvic"/>
                          <a:ea typeface="Livvic"/>
                          <a:cs typeface="Livvic"/>
                          <a:sym typeface="Livvic"/>
                        </a:rPr>
                        <a:t>Neptune is</a:t>
                      </a:r>
                      <a:r>
                        <a:rPr lang="en">
                          <a:solidFill>
                            <a:schemeClr val="dk1"/>
                          </a:solidFill>
                          <a:latin typeface="Livvic"/>
                          <a:ea typeface="Livvic"/>
                          <a:cs typeface="Livvic"/>
                          <a:sym typeface="Livvic"/>
                        </a:rPr>
                        <a:t> the farthest planet from the Sun</a:t>
                      </a:r>
                      <a:endParaRPr>
                        <a:solidFill>
                          <a:schemeClr val="dk1"/>
                        </a:solidFill>
                        <a:latin typeface="Livvic"/>
                        <a:ea typeface="Livvic"/>
                        <a:cs typeface="Livvic"/>
                        <a:sym typeface="Livvic"/>
                      </a:endParaRPr>
                    </a:p>
                  </a:txBody>
                  <a:tcPr marT="91425" marB="91425" marR="91425" marL="91425" anchor="ctr">
                    <a:lnL cap="flat" cmpd="sng" w="9525">
                      <a:solidFill>
                        <a:srgbClr val="C46E1A">
                          <a:alpha val="0"/>
                        </a:srgbClr>
                      </a:solidFill>
                      <a:prstDash val="solid"/>
                      <a:round/>
                      <a:headEnd len="sm" w="sm" type="none"/>
                      <a:tailEnd len="sm" w="sm" type="none"/>
                    </a:lnL>
                    <a:lnR cap="flat" cmpd="sng" w="9525">
                      <a:solidFill>
                        <a:srgbClr val="C46E1A">
                          <a:alpha val="0"/>
                        </a:srgbClr>
                      </a:solidFill>
                      <a:prstDash val="solid"/>
                      <a:round/>
                      <a:headEnd len="sm" w="sm" type="none"/>
                      <a:tailEnd len="sm" w="sm" type="none"/>
                    </a:lnR>
                    <a:lnT cap="flat" cmpd="sng" w="28575">
                      <a:solidFill>
                        <a:schemeClr val="dk1"/>
                      </a:solidFill>
                      <a:prstDash val="solid"/>
                      <a:round/>
                      <a:headEnd len="sm" w="sm" type="none"/>
                      <a:tailEnd len="sm" w="sm" type="none"/>
                    </a:lnT>
                    <a:lnB cap="flat" cmpd="sng" w="9525">
                      <a:solidFill>
                        <a:srgbClr val="C46E1A">
                          <a:alpha val="0"/>
                        </a:srgbClr>
                      </a:solidFill>
                      <a:prstDash val="solid"/>
                      <a:round/>
                      <a:headEnd len="sm" w="sm" type="none"/>
                      <a:tailEnd len="sm" w="sm" type="none"/>
                    </a:lnB>
                  </a:tcPr>
                </a:tc>
                <a:tc>
                  <a:txBody>
                    <a:bodyPr/>
                    <a:lstStyle/>
                    <a:p>
                      <a:pPr indent="0" lvl="0" marL="0" rtl="0" algn="ctr">
                        <a:spcBef>
                          <a:spcPts val="0"/>
                        </a:spcBef>
                        <a:spcAft>
                          <a:spcPts val="0"/>
                        </a:spcAft>
                        <a:buNone/>
                      </a:pPr>
                      <a:r>
                        <a:t/>
                      </a:r>
                      <a:endParaRPr>
                        <a:solidFill>
                          <a:schemeClr val="dk1"/>
                        </a:solidFill>
                        <a:latin typeface="Livvic"/>
                        <a:ea typeface="Livvic"/>
                        <a:cs typeface="Livvic"/>
                        <a:sym typeface="Livvic"/>
                      </a:endParaRPr>
                    </a:p>
                  </a:txBody>
                  <a:tcPr marT="91425" marB="91425" marR="91425" marL="91425" anchor="ctr">
                    <a:lnL cap="flat" cmpd="sng" w="9525">
                      <a:solidFill>
                        <a:srgbClr val="C46E1A">
                          <a:alpha val="0"/>
                        </a:srgbClr>
                      </a:solidFill>
                      <a:prstDash val="solid"/>
                      <a:round/>
                      <a:headEnd len="sm" w="sm" type="none"/>
                      <a:tailEnd len="sm" w="sm" type="none"/>
                    </a:lnL>
                    <a:lnR cap="flat" cmpd="sng" w="9525">
                      <a:solidFill>
                        <a:srgbClr val="C46E1A">
                          <a:alpha val="0"/>
                        </a:srgbClr>
                      </a:solidFill>
                      <a:prstDash val="solid"/>
                      <a:round/>
                      <a:headEnd len="sm" w="sm" type="none"/>
                      <a:tailEnd len="sm" w="sm" type="none"/>
                    </a:lnR>
                    <a:lnT cap="flat" cmpd="sng" w="28575">
                      <a:solidFill>
                        <a:schemeClr val="dk1"/>
                      </a:solidFill>
                      <a:prstDash val="solid"/>
                      <a:round/>
                      <a:headEnd len="sm" w="sm" type="none"/>
                      <a:tailEnd len="sm" w="sm" type="none"/>
                    </a:lnT>
                    <a:lnB cap="flat" cmpd="sng" w="9525">
                      <a:solidFill>
                        <a:srgbClr val="C46E1A">
                          <a:alpha val="0"/>
                        </a:srgbClr>
                      </a:solidFill>
                      <a:prstDash val="solid"/>
                      <a:round/>
                      <a:headEnd len="sm" w="sm" type="none"/>
                      <a:tailEnd len="sm" w="sm" type="none"/>
                    </a:lnB>
                  </a:tcPr>
                </a:tc>
              </a:tr>
            </a:tbl>
          </a:graphicData>
        </a:graphic>
      </p:graphicFrame>
      <p:grpSp>
        <p:nvGrpSpPr>
          <p:cNvPr id="1437" name="Google Shape;1437;p46"/>
          <p:cNvGrpSpPr/>
          <p:nvPr/>
        </p:nvGrpSpPr>
        <p:grpSpPr>
          <a:xfrm>
            <a:off x="7809803" y="3980112"/>
            <a:ext cx="366364" cy="365467"/>
            <a:chOff x="-59029025" y="3711650"/>
            <a:chExt cx="316650" cy="315875"/>
          </a:xfrm>
        </p:grpSpPr>
        <p:sp>
          <p:nvSpPr>
            <p:cNvPr id="1438" name="Google Shape;1438;p46"/>
            <p:cNvSpPr/>
            <p:nvPr/>
          </p:nvSpPr>
          <p:spPr>
            <a:xfrm>
              <a:off x="-59029025" y="3712450"/>
              <a:ext cx="70125" cy="70125"/>
            </a:xfrm>
            <a:custGeom>
              <a:rect b="b" l="l" r="r" t="t"/>
              <a:pathLst>
                <a:path extrusionOk="0" h="2805" w="2805">
                  <a:moveTo>
                    <a:pt x="1229" y="0"/>
                  </a:moveTo>
                  <a:cubicBezTo>
                    <a:pt x="568" y="0"/>
                    <a:pt x="1" y="568"/>
                    <a:pt x="1" y="1229"/>
                  </a:cubicBezTo>
                  <a:cubicBezTo>
                    <a:pt x="1" y="1891"/>
                    <a:pt x="568" y="2458"/>
                    <a:pt x="1229" y="2458"/>
                  </a:cubicBezTo>
                  <a:cubicBezTo>
                    <a:pt x="1419" y="2458"/>
                    <a:pt x="1576" y="2426"/>
                    <a:pt x="1734" y="2332"/>
                  </a:cubicBezTo>
                  <a:lnTo>
                    <a:pt x="2206" y="2804"/>
                  </a:lnTo>
                  <a:cubicBezTo>
                    <a:pt x="2458" y="2489"/>
                    <a:pt x="2584" y="2426"/>
                    <a:pt x="2805" y="2206"/>
                  </a:cubicBezTo>
                  <a:lnTo>
                    <a:pt x="2332" y="1733"/>
                  </a:lnTo>
                  <a:cubicBezTo>
                    <a:pt x="2427" y="1576"/>
                    <a:pt x="2458" y="1387"/>
                    <a:pt x="2458" y="1229"/>
                  </a:cubicBezTo>
                  <a:cubicBezTo>
                    <a:pt x="2458" y="568"/>
                    <a:pt x="1923" y="0"/>
                    <a:pt x="122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9" name="Google Shape;1439;p46"/>
            <p:cNvSpPr/>
            <p:nvPr/>
          </p:nvSpPr>
          <p:spPr>
            <a:xfrm>
              <a:off x="-58782500" y="3958175"/>
              <a:ext cx="70125" cy="69350"/>
            </a:xfrm>
            <a:custGeom>
              <a:rect b="b" l="l" r="r" t="t"/>
              <a:pathLst>
                <a:path extrusionOk="0" h="2774" w="2805">
                  <a:moveTo>
                    <a:pt x="599" y="1"/>
                  </a:moveTo>
                  <a:cubicBezTo>
                    <a:pt x="379" y="222"/>
                    <a:pt x="316" y="316"/>
                    <a:pt x="1" y="568"/>
                  </a:cubicBezTo>
                  <a:lnTo>
                    <a:pt x="473" y="1041"/>
                  </a:lnTo>
                  <a:cubicBezTo>
                    <a:pt x="379" y="1198"/>
                    <a:pt x="347" y="1387"/>
                    <a:pt x="347" y="1576"/>
                  </a:cubicBezTo>
                  <a:cubicBezTo>
                    <a:pt x="347" y="2238"/>
                    <a:pt x="914" y="2773"/>
                    <a:pt x="1576" y="2773"/>
                  </a:cubicBezTo>
                  <a:cubicBezTo>
                    <a:pt x="2238" y="2773"/>
                    <a:pt x="2805" y="2238"/>
                    <a:pt x="2805" y="1576"/>
                  </a:cubicBezTo>
                  <a:cubicBezTo>
                    <a:pt x="2805" y="883"/>
                    <a:pt x="2238" y="348"/>
                    <a:pt x="1576" y="348"/>
                  </a:cubicBezTo>
                  <a:cubicBezTo>
                    <a:pt x="1387" y="348"/>
                    <a:pt x="1230" y="379"/>
                    <a:pt x="1072" y="474"/>
                  </a:cubicBezTo>
                  <a:lnTo>
                    <a:pt x="59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0" name="Google Shape;1440;p46"/>
            <p:cNvSpPr/>
            <p:nvPr/>
          </p:nvSpPr>
          <p:spPr>
            <a:xfrm>
              <a:off x="-58782500" y="3711650"/>
              <a:ext cx="70125" cy="70125"/>
            </a:xfrm>
            <a:custGeom>
              <a:rect b="b" l="l" r="r" t="t"/>
              <a:pathLst>
                <a:path extrusionOk="0" h="2805" w="2805">
                  <a:moveTo>
                    <a:pt x="1576" y="1"/>
                  </a:moveTo>
                  <a:cubicBezTo>
                    <a:pt x="914" y="1"/>
                    <a:pt x="347" y="568"/>
                    <a:pt x="347" y="1230"/>
                  </a:cubicBezTo>
                  <a:cubicBezTo>
                    <a:pt x="347" y="1419"/>
                    <a:pt x="379" y="1576"/>
                    <a:pt x="473" y="1734"/>
                  </a:cubicBezTo>
                  <a:lnTo>
                    <a:pt x="1" y="2206"/>
                  </a:lnTo>
                  <a:cubicBezTo>
                    <a:pt x="284" y="2458"/>
                    <a:pt x="347" y="2521"/>
                    <a:pt x="599" y="2805"/>
                  </a:cubicBezTo>
                  <a:lnTo>
                    <a:pt x="1072" y="2332"/>
                  </a:lnTo>
                  <a:cubicBezTo>
                    <a:pt x="1230" y="2395"/>
                    <a:pt x="1419" y="2458"/>
                    <a:pt x="1576" y="2458"/>
                  </a:cubicBezTo>
                  <a:cubicBezTo>
                    <a:pt x="2238" y="2458"/>
                    <a:pt x="2805" y="1891"/>
                    <a:pt x="2805" y="1230"/>
                  </a:cubicBezTo>
                  <a:cubicBezTo>
                    <a:pt x="2805" y="568"/>
                    <a:pt x="2238" y="1"/>
                    <a:pt x="157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1" name="Google Shape;1441;p46"/>
            <p:cNvSpPr/>
            <p:nvPr/>
          </p:nvSpPr>
          <p:spPr>
            <a:xfrm>
              <a:off x="-58911650" y="3880200"/>
              <a:ext cx="79550" cy="30750"/>
            </a:xfrm>
            <a:custGeom>
              <a:rect b="b" l="l" r="r" t="t"/>
              <a:pathLst>
                <a:path extrusionOk="0" h="1230" w="3182">
                  <a:moveTo>
                    <a:pt x="1607" y="1"/>
                  </a:moveTo>
                  <a:cubicBezTo>
                    <a:pt x="819" y="1"/>
                    <a:pt x="189" y="505"/>
                    <a:pt x="0" y="1230"/>
                  </a:cubicBezTo>
                  <a:lnTo>
                    <a:pt x="3182" y="1230"/>
                  </a:lnTo>
                  <a:cubicBezTo>
                    <a:pt x="3025" y="537"/>
                    <a:pt x="2394" y="1"/>
                    <a:pt x="160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2" name="Google Shape;1442;p46"/>
            <p:cNvSpPr/>
            <p:nvPr/>
          </p:nvSpPr>
          <p:spPr>
            <a:xfrm>
              <a:off x="-58891975" y="3818000"/>
              <a:ext cx="41775" cy="41750"/>
            </a:xfrm>
            <a:custGeom>
              <a:rect b="b" l="l" r="r" t="t"/>
              <a:pathLst>
                <a:path extrusionOk="0" h="1670" w="1671">
                  <a:moveTo>
                    <a:pt x="851" y="0"/>
                  </a:moveTo>
                  <a:cubicBezTo>
                    <a:pt x="379" y="0"/>
                    <a:pt x="1" y="378"/>
                    <a:pt x="1" y="819"/>
                  </a:cubicBezTo>
                  <a:cubicBezTo>
                    <a:pt x="1" y="1292"/>
                    <a:pt x="379" y="1670"/>
                    <a:pt x="851" y="1670"/>
                  </a:cubicBezTo>
                  <a:cubicBezTo>
                    <a:pt x="1292" y="1670"/>
                    <a:pt x="1670" y="1292"/>
                    <a:pt x="1670" y="819"/>
                  </a:cubicBezTo>
                  <a:cubicBezTo>
                    <a:pt x="1670" y="378"/>
                    <a:pt x="1292" y="0"/>
                    <a:pt x="85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3" name="Google Shape;1443;p46"/>
            <p:cNvSpPr/>
            <p:nvPr/>
          </p:nvSpPr>
          <p:spPr>
            <a:xfrm>
              <a:off x="-58983325" y="3755775"/>
              <a:ext cx="227625" cy="226850"/>
            </a:xfrm>
            <a:custGeom>
              <a:rect b="b" l="l" r="r" t="t"/>
              <a:pathLst>
                <a:path extrusionOk="0" h="9074" w="9105">
                  <a:moveTo>
                    <a:pt x="4537" y="1701"/>
                  </a:moveTo>
                  <a:cubicBezTo>
                    <a:pt x="5419" y="1701"/>
                    <a:pt x="6175" y="2458"/>
                    <a:pt x="6175" y="3371"/>
                  </a:cubicBezTo>
                  <a:cubicBezTo>
                    <a:pt x="6175" y="3781"/>
                    <a:pt x="6018" y="4190"/>
                    <a:pt x="5702" y="4505"/>
                  </a:cubicBezTo>
                  <a:cubicBezTo>
                    <a:pt x="6459" y="4946"/>
                    <a:pt x="6994" y="5734"/>
                    <a:pt x="6994" y="6679"/>
                  </a:cubicBezTo>
                  <a:cubicBezTo>
                    <a:pt x="6963" y="6868"/>
                    <a:pt x="6805" y="7057"/>
                    <a:pt x="6585" y="7057"/>
                  </a:cubicBezTo>
                  <a:lnTo>
                    <a:pt x="2426" y="7057"/>
                  </a:lnTo>
                  <a:cubicBezTo>
                    <a:pt x="2205" y="7057"/>
                    <a:pt x="2048" y="6868"/>
                    <a:pt x="2048" y="6679"/>
                  </a:cubicBezTo>
                  <a:cubicBezTo>
                    <a:pt x="2048" y="5734"/>
                    <a:pt x="2552" y="4946"/>
                    <a:pt x="3340" y="4505"/>
                  </a:cubicBezTo>
                  <a:cubicBezTo>
                    <a:pt x="3056" y="4190"/>
                    <a:pt x="2867" y="3781"/>
                    <a:pt x="2867" y="3371"/>
                  </a:cubicBezTo>
                  <a:cubicBezTo>
                    <a:pt x="2867" y="2458"/>
                    <a:pt x="3623" y="1701"/>
                    <a:pt x="4537" y="1701"/>
                  </a:cubicBezTo>
                  <a:close/>
                  <a:moveTo>
                    <a:pt x="4537" y="0"/>
                  </a:moveTo>
                  <a:cubicBezTo>
                    <a:pt x="2016" y="0"/>
                    <a:pt x="0" y="2048"/>
                    <a:pt x="0" y="4537"/>
                  </a:cubicBezTo>
                  <a:cubicBezTo>
                    <a:pt x="0" y="7057"/>
                    <a:pt x="2048" y="9074"/>
                    <a:pt x="4537" y="9074"/>
                  </a:cubicBezTo>
                  <a:cubicBezTo>
                    <a:pt x="7057" y="9074"/>
                    <a:pt x="9042" y="7026"/>
                    <a:pt x="9042" y="4537"/>
                  </a:cubicBezTo>
                  <a:cubicBezTo>
                    <a:pt x="9105" y="2017"/>
                    <a:pt x="7057" y="0"/>
                    <a:pt x="453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4" name="Google Shape;1444;p46"/>
            <p:cNvSpPr/>
            <p:nvPr/>
          </p:nvSpPr>
          <p:spPr>
            <a:xfrm>
              <a:off x="-59029025" y="3956600"/>
              <a:ext cx="70900" cy="70925"/>
            </a:xfrm>
            <a:custGeom>
              <a:rect b="b" l="l" r="r" t="t"/>
              <a:pathLst>
                <a:path extrusionOk="0" h="2837" w="2836">
                  <a:moveTo>
                    <a:pt x="2269" y="1"/>
                  </a:moveTo>
                  <a:lnTo>
                    <a:pt x="1734" y="537"/>
                  </a:lnTo>
                  <a:cubicBezTo>
                    <a:pt x="1576" y="442"/>
                    <a:pt x="1387" y="411"/>
                    <a:pt x="1229" y="411"/>
                  </a:cubicBezTo>
                  <a:cubicBezTo>
                    <a:pt x="568" y="411"/>
                    <a:pt x="1" y="946"/>
                    <a:pt x="1" y="1639"/>
                  </a:cubicBezTo>
                  <a:cubicBezTo>
                    <a:pt x="1" y="2301"/>
                    <a:pt x="568" y="2836"/>
                    <a:pt x="1229" y="2836"/>
                  </a:cubicBezTo>
                  <a:cubicBezTo>
                    <a:pt x="1891" y="2836"/>
                    <a:pt x="2458" y="2301"/>
                    <a:pt x="2458" y="1639"/>
                  </a:cubicBezTo>
                  <a:cubicBezTo>
                    <a:pt x="2458" y="1419"/>
                    <a:pt x="2427" y="1261"/>
                    <a:pt x="2332" y="1104"/>
                  </a:cubicBezTo>
                  <a:lnTo>
                    <a:pt x="2836" y="600"/>
                  </a:lnTo>
                  <a:cubicBezTo>
                    <a:pt x="2584" y="379"/>
                    <a:pt x="2490" y="285"/>
                    <a:pt x="226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45" name="Google Shape;1445;p46"/>
          <p:cNvGrpSpPr/>
          <p:nvPr/>
        </p:nvGrpSpPr>
        <p:grpSpPr>
          <a:xfrm>
            <a:off x="7839370" y="1978842"/>
            <a:ext cx="307231" cy="348690"/>
            <a:chOff x="2423775" y="3226875"/>
            <a:chExt cx="259925" cy="295000"/>
          </a:xfrm>
        </p:grpSpPr>
        <p:sp>
          <p:nvSpPr>
            <p:cNvPr id="1446" name="Google Shape;1446;p46"/>
            <p:cNvSpPr/>
            <p:nvPr/>
          </p:nvSpPr>
          <p:spPr>
            <a:xfrm>
              <a:off x="2509625" y="3365900"/>
              <a:ext cx="86650" cy="52000"/>
            </a:xfrm>
            <a:custGeom>
              <a:rect b="b" l="l" r="r" t="t"/>
              <a:pathLst>
                <a:path extrusionOk="0" h="2080" w="3466">
                  <a:moveTo>
                    <a:pt x="1733" y="0"/>
                  </a:moveTo>
                  <a:cubicBezTo>
                    <a:pt x="788" y="0"/>
                    <a:pt x="0" y="788"/>
                    <a:pt x="0" y="1733"/>
                  </a:cubicBezTo>
                  <a:lnTo>
                    <a:pt x="0" y="2080"/>
                  </a:lnTo>
                  <a:lnTo>
                    <a:pt x="3466" y="2080"/>
                  </a:lnTo>
                  <a:lnTo>
                    <a:pt x="3466" y="1733"/>
                  </a:lnTo>
                  <a:cubicBezTo>
                    <a:pt x="3466" y="788"/>
                    <a:pt x="2678" y="0"/>
                    <a:pt x="173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7" name="Google Shape;1447;p46"/>
            <p:cNvSpPr/>
            <p:nvPr/>
          </p:nvSpPr>
          <p:spPr>
            <a:xfrm>
              <a:off x="2534825" y="3313925"/>
              <a:ext cx="35475" cy="35450"/>
            </a:xfrm>
            <a:custGeom>
              <a:rect b="b" l="l" r="r" t="t"/>
              <a:pathLst>
                <a:path extrusionOk="0" h="1418" w="1419">
                  <a:moveTo>
                    <a:pt x="725" y="0"/>
                  </a:moveTo>
                  <a:cubicBezTo>
                    <a:pt x="316" y="0"/>
                    <a:pt x="0" y="315"/>
                    <a:pt x="0" y="725"/>
                  </a:cubicBezTo>
                  <a:cubicBezTo>
                    <a:pt x="0" y="1103"/>
                    <a:pt x="316" y="1418"/>
                    <a:pt x="725" y="1418"/>
                  </a:cubicBezTo>
                  <a:cubicBezTo>
                    <a:pt x="1103" y="1418"/>
                    <a:pt x="1418" y="1103"/>
                    <a:pt x="1418" y="725"/>
                  </a:cubicBezTo>
                  <a:cubicBezTo>
                    <a:pt x="1418" y="315"/>
                    <a:pt x="1103" y="0"/>
                    <a:pt x="72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8" name="Google Shape;1448;p46"/>
            <p:cNvSpPr/>
            <p:nvPr/>
          </p:nvSpPr>
          <p:spPr>
            <a:xfrm>
              <a:off x="2423775" y="3226875"/>
              <a:ext cx="259925" cy="295000"/>
            </a:xfrm>
            <a:custGeom>
              <a:rect b="b" l="l" r="r" t="t"/>
              <a:pathLst>
                <a:path extrusionOk="0" h="11800" w="10397">
                  <a:moveTo>
                    <a:pt x="5167" y="2757"/>
                  </a:moveTo>
                  <a:cubicBezTo>
                    <a:pt x="5923" y="2757"/>
                    <a:pt x="6553" y="3388"/>
                    <a:pt x="6553" y="4144"/>
                  </a:cubicBezTo>
                  <a:cubicBezTo>
                    <a:pt x="6553" y="4490"/>
                    <a:pt x="6396" y="4805"/>
                    <a:pt x="6175" y="5089"/>
                  </a:cubicBezTo>
                  <a:cubicBezTo>
                    <a:pt x="7026" y="5498"/>
                    <a:pt x="7593" y="6317"/>
                    <a:pt x="7593" y="7294"/>
                  </a:cubicBezTo>
                  <a:lnTo>
                    <a:pt x="7593" y="8019"/>
                  </a:lnTo>
                  <a:cubicBezTo>
                    <a:pt x="7593" y="8208"/>
                    <a:pt x="7435" y="8365"/>
                    <a:pt x="7246" y="8365"/>
                  </a:cubicBezTo>
                  <a:lnTo>
                    <a:pt x="3088" y="8365"/>
                  </a:lnTo>
                  <a:cubicBezTo>
                    <a:pt x="2867" y="8365"/>
                    <a:pt x="2710" y="8208"/>
                    <a:pt x="2710" y="8019"/>
                  </a:cubicBezTo>
                  <a:lnTo>
                    <a:pt x="2710" y="7294"/>
                  </a:lnTo>
                  <a:cubicBezTo>
                    <a:pt x="2710" y="6317"/>
                    <a:pt x="3308" y="5498"/>
                    <a:pt x="4127" y="5089"/>
                  </a:cubicBezTo>
                  <a:cubicBezTo>
                    <a:pt x="3907" y="4868"/>
                    <a:pt x="3781" y="4553"/>
                    <a:pt x="3781" y="4144"/>
                  </a:cubicBezTo>
                  <a:cubicBezTo>
                    <a:pt x="3781" y="3388"/>
                    <a:pt x="4411" y="2757"/>
                    <a:pt x="5167" y="2757"/>
                  </a:cubicBezTo>
                  <a:close/>
                  <a:moveTo>
                    <a:pt x="5183" y="1"/>
                  </a:moveTo>
                  <a:cubicBezTo>
                    <a:pt x="5128" y="1"/>
                    <a:pt x="5073" y="17"/>
                    <a:pt x="5010" y="48"/>
                  </a:cubicBezTo>
                  <a:cubicBezTo>
                    <a:pt x="3964" y="646"/>
                    <a:pt x="2946" y="940"/>
                    <a:pt x="1919" y="940"/>
                  </a:cubicBezTo>
                  <a:cubicBezTo>
                    <a:pt x="1430" y="940"/>
                    <a:pt x="939" y="873"/>
                    <a:pt x="441" y="741"/>
                  </a:cubicBezTo>
                  <a:cubicBezTo>
                    <a:pt x="402" y="722"/>
                    <a:pt x="363" y="714"/>
                    <a:pt x="326" y="714"/>
                  </a:cubicBezTo>
                  <a:cubicBezTo>
                    <a:pt x="243" y="714"/>
                    <a:pt x="170" y="751"/>
                    <a:pt x="126" y="773"/>
                  </a:cubicBezTo>
                  <a:cubicBezTo>
                    <a:pt x="32" y="836"/>
                    <a:pt x="0" y="930"/>
                    <a:pt x="0" y="1056"/>
                  </a:cubicBezTo>
                  <a:lnTo>
                    <a:pt x="0" y="5026"/>
                  </a:lnTo>
                  <a:cubicBezTo>
                    <a:pt x="0" y="8145"/>
                    <a:pt x="2080" y="10949"/>
                    <a:pt x="5104" y="11799"/>
                  </a:cubicBezTo>
                  <a:lnTo>
                    <a:pt x="5262" y="11799"/>
                  </a:lnTo>
                  <a:cubicBezTo>
                    <a:pt x="8255" y="10917"/>
                    <a:pt x="10397" y="8145"/>
                    <a:pt x="10397" y="5026"/>
                  </a:cubicBezTo>
                  <a:lnTo>
                    <a:pt x="10397" y="1056"/>
                  </a:lnTo>
                  <a:cubicBezTo>
                    <a:pt x="10397" y="930"/>
                    <a:pt x="10365" y="836"/>
                    <a:pt x="10271" y="773"/>
                  </a:cubicBezTo>
                  <a:cubicBezTo>
                    <a:pt x="10162" y="751"/>
                    <a:pt x="10084" y="714"/>
                    <a:pt x="10014" y="714"/>
                  </a:cubicBezTo>
                  <a:cubicBezTo>
                    <a:pt x="9983" y="714"/>
                    <a:pt x="9954" y="722"/>
                    <a:pt x="9924" y="741"/>
                  </a:cubicBezTo>
                  <a:cubicBezTo>
                    <a:pt x="9414" y="877"/>
                    <a:pt x="8910" y="946"/>
                    <a:pt x="8409" y="946"/>
                  </a:cubicBezTo>
                  <a:cubicBezTo>
                    <a:pt x="7395" y="946"/>
                    <a:pt x="6389" y="660"/>
                    <a:pt x="5356" y="48"/>
                  </a:cubicBezTo>
                  <a:cubicBezTo>
                    <a:pt x="5293" y="17"/>
                    <a:pt x="5238" y="1"/>
                    <a:pt x="518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49" name="Google Shape;1449;p46"/>
          <p:cNvGrpSpPr/>
          <p:nvPr/>
        </p:nvGrpSpPr>
        <p:grpSpPr>
          <a:xfrm>
            <a:off x="7817015" y="2644710"/>
            <a:ext cx="351941" cy="350995"/>
            <a:chOff x="944600" y="3981825"/>
            <a:chExt cx="297750" cy="296950"/>
          </a:xfrm>
        </p:grpSpPr>
        <p:sp>
          <p:nvSpPr>
            <p:cNvPr id="1450" name="Google Shape;1450;p46"/>
            <p:cNvSpPr/>
            <p:nvPr/>
          </p:nvSpPr>
          <p:spPr>
            <a:xfrm>
              <a:off x="944600" y="3981825"/>
              <a:ext cx="297750" cy="296950"/>
            </a:xfrm>
            <a:custGeom>
              <a:rect b="b" l="l" r="r" t="t"/>
              <a:pathLst>
                <a:path extrusionOk="0" h="11878" w="11910">
                  <a:moveTo>
                    <a:pt x="6333" y="1418"/>
                  </a:moveTo>
                  <a:cubicBezTo>
                    <a:pt x="8539" y="1575"/>
                    <a:pt x="10303" y="3340"/>
                    <a:pt x="10461" y="5545"/>
                  </a:cubicBezTo>
                  <a:lnTo>
                    <a:pt x="10146" y="5545"/>
                  </a:lnTo>
                  <a:cubicBezTo>
                    <a:pt x="9957" y="5545"/>
                    <a:pt x="9799" y="5702"/>
                    <a:pt x="9799" y="5892"/>
                  </a:cubicBezTo>
                  <a:cubicBezTo>
                    <a:pt x="9799" y="6081"/>
                    <a:pt x="9957" y="6238"/>
                    <a:pt x="10146" y="6238"/>
                  </a:cubicBezTo>
                  <a:lnTo>
                    <a:pt x="10461" y="6238"/>
                  </a:lnTo>
                  <a:cubicBezTo>
                    <a:pt x="10303" y="8443"/>
                    <a:pt x="8539" y="10239"/>
                    <a:pt x="6333" y="10397"/>
                  </a:cubicBezTo>
                  <a:lnTo>
                    <a:pt x="6333" y="10082"/>
                  </a:lnTo>
                  <a:cubicBezTo>
                    <a:pt x="6333" y="9861"/>
                    <a:pt x="6176" y="9704"/>
                    <a:pt x="5955" y="9704"/>
                  </a:cubicBezTo>
                  <a:cubicBezTo>
                    <a:pt x="5766" y="9704"/>
                    <a:pt x="5609" y="9861"/>
                    <a:pt x="5609" y="10082"/>
                  </a:cubicBezTo>
                  <a:lnTo>
                    <a:pt x="5609" y="10397"/>
                  </a:lnTo>
                  <a:cubicBezTo>
                    <a:pt x="3403" y="10239"/>
                    <a:pt x="1639" y="8443"/>
                    <a:pt x="1482" y="6238"/>
                  </a:cubicBezTo>
                  <a:lnTo>
                    <a:pt x="1797" y="6238"/>
                  </a:lnTo>
                  <a:cubicBezTo>
                    <a:pt x="1986" y="6238"/>
                    <a:pt x="2143" y="6081"/>
                    <a:pt x="2143" y="5892"/>
                  </a:cubicBezTo>
                  <a:cubicBezTo>
                    <a:pt x="2143" y="5702"/>
                    <a:pt x="1986" y="5545"/>
                    <a:pt x="1797" y="5545"/>
                  </a:cubicBezTo>
                  <a:lnTo>
                    <a:pt x="1482" y="5545"/>
                  </a:lnTo>
                  <a:cubicBezTo>
                    <a:pt x="1639" y="3340"/>
                    <a:pt x="3403" y="1575"/>
                    <a:pt x="5609" y="1418"/>
                  </a:cubicBezTo>
                  <a:lnTo>
                    <a:pt x="5609" y="1733"/>
                  </a:lnTo>
                  <a:cubicBezTo>
                    <a:pt x="5609" y="1922"/>
                    <a:pt x="5766" y="2079"/>
                    <a:pt x="5955" y="2079"/>
                  </a:cubicBezTo>
                  <a:cubicBezTo>
                    <a:pt x="6176" y="2079"/>
                    <a:pt x="6333" y="1922"/>
                    <a:pt x="6333" y="1733"/>
                  </a:cubicBezTo>
                  <a:lnTo>
                    <a:pt x="6333" y="1418"/>
                  </a:lnTo>
                  <a:close/>
                  <a:moveTo>
                    <a:pt x="5955" y="0"/>
                  </a:moveTo>
                  <a:cubicBezTo>
                    <a:pt x="5766" y="0"/>
                    <a:pt x="5609" y="126"/>
                    <a:pt x="5609" y="347"/>
                  </a:cubicBezTo>
                  <a:lnTo>
                    <a:pt x="5609" y="725"/>
                  </a:lnTo>
                  <a:cubicBezTo>
                    <a:pt x="2994" y="882"/>
                    <a:pt x="946" y="2962"/>
                    <a:pt x="757" y="5576"/>
                  </a:cubicBezTo>
                  <a:lnTo>
                    <a:pt x="379" y="5576"/>
                  </a:lnTo>
                  <a:cubicBezTo>
                    <a:pt x="158" y="5576"/>
                    <a:pt x="1" y="5734"/>
                    <a:pt x="1" y="5923"/>
                  </a:cubicBezTo>
                  <a:cubicBezTo>
                    <a:pt x="1" y="6112"/>
                    <a:pt x="158" y="6270"/>
                    <a:pt x="379" y="6270"/>
                  </a:cubicBezTo>
                  <a:lnTo>
                    <a:pt x="757" y="6270"/>
                  </a:lnTo>
                  <a:cubicBezTo>
                    <a:pt x="915" y="8884"/>
                    <a:pt x="2994" y="10932"/>
                    <a:pt x="5609" y="11121"/>
                  </a:cubicBezTo>
                  <a:lnTo>
                    <a:pt x="5609" y="11531"/>
                  </a:lnTo>
                  <a:cubicBezTo>
                    <a:pt x="5609" y="11720"/>
                    <a:pt x="5766" y="11877"/>
                    <a:pt x="5955" y="11877"/>
                  </a:cubicBezTo>
                  <a:cubicBezTo>
                    <a:pt x="6176" y="11877"/>
                    <a:pt x="6333" y="11720"/>
                    <a:pt x="6333" y="11531"/>
                  </a:cubicBezTo>
                  <a:lnTo>
                    <a:pt x="6333" y="11121"/>
                  </a:lnTo>
                  <a:cubicBezTo>
                    <a:pt x="8917" y="10964"/>
                    <a:pt x="10965" y="8884"/>
                    <a:pt x="11154" y="6270"/>
                  </a:cubicBezTo>
                  <a:lnTo>
                    <a:pt x="11563" y="6270"/>
                  </a:lnTo>
                  <a:cubicBezTo>
                    <a:pt x="11752" y="6270"/>
                    <a:pt x="11910" y="6112"/>
                    <a:pt x="11910" y="5923"/>
                  </a:cubicBezTo>
                  <a:cubicBezTo>
                    <a:pt x="11910" y="5734"/>
                    <a:pt x="11752" y="5576"/>
                    <a:pt x="11563" y="5576"/>
                  </a:cubicBezTo>
                  <a:lnTo>
                    <a:pt x="11154" y="5576"/>
                  </a:lnTo>
                  <a:cubicBezTo>
                    <a:pt x="10996" y="2962"/>
                    <a:pt x="8917" y="914"/>
                    <a:pt x="6333" y="725"/>
                  </a:cubicBezTo>
                  <a:lnTo>
                    <a:pt x="6333" y="347"/>
                  </a:lnTo>
                  <a:cubicBezTo>
                    <a:pt x="6333" y="126"/>
                    <a:pt x="6176" y="0"/>
                    <a:pt x="595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1" name="Google Shape;1451;p46"/>
            <p:cNvSpPr/>
            <p:nvPr/>
          </p:nvSpPr>
          <p:spPr>
            <a:xfrm>
              <a:off x="1058025" y="4155875"/>
              <a:ext cx="72500" cy="52000"/>
            </a:xfrm>
            <a:custGeom>
              <a:rect b="b" l="l" r="r" t="t"/>
              <a:pathLst>
                <a:path extrusionOk="0" h="2080" w="2900">
                  <a:moveTo>
                    <a:pt x="1418" y="1"/>
                  </a:moveTo>
                  <a:cubicBezTo>
                    <a:pt x="851" y="1"/>
                    <a:pt x="316" y="347"/>
                    <a:pt x="127" y="914"/>
                  </a:cubicBezTo>
                  <a:cubicBezTo>
                    <a:pt x="1" y="1166"/>
                    <a:pt x="1" y="1450"/>
                    <a:pt x="95" y="1765"/>
                  </a:cubicBezTo>
                  <a:cubicBezTo>
                    <a:pt x="473" y="1954"/>
                    <a:pt x="946" y="2080"/>
                    <a:pt x="1418" y="2080"/>
                  </a:cubicBezTo>
                  <a:cubicBezTo>
                    <a:pt x="1891" y="2080"/>
                    <a:pt x="2332" y="1954"/>
                    <a:pt x="2773" y="1765"/>
                  </a:cubicBezTo>
                  <a:cubicBezTo>
                    <a:pt x="2899" y="1387"/>
                    <a:pt x="2805" y="946"/>
                    <a:pt x="2616" y="599"/>
                  </a:cubicBezTo>
                  <a:cubicBezTo>
                    <a:pt x="2332" y="221"/>
                    <a:pt x="1891" y="1"/>
                    <a:pt x="141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2" name="Google Shape;1452;p46"/>
            <p:cNvSpPr/>
            <p:nvPr/>
          </p:nvSpPr>
          <p:spPr>
            <a:xfrm>
              <a:off x="1076150" y="4103900"/>
              <a:ext cx="35475" cy="35475"/>
            </a:xfrm>
            <a:custGeom>
              <a:rect b="b" l="l" r="r" t="t"/>
              <a:pathLst>
                <a:path extrusionOk="0" h="1419" w="1419">
                  <a:moveTo>
                    <a:pt x="693" y="0"/>
                  </a:moveTo>
                  <a:cubicBezTo>
                    <a:pt x="315" y="0"/>
                    <a:pt x="0" y="315"/>
                    <a:pt x="0" y="693"/>
                  </a:cubicBezTo>
                  <a:cubicBezTo>
                    <a:pt x="0" y="1103"/>
                    <a:pt x="315" y="1418"/>
                    <a:pt x="693" y="1418"/>
                  </a:cubicBezTo>
                  <a:cubicBezTo>
                    <a:pt x="1103" y="1355"/>
                    <a:pt x="1418" y="1040"/>
                    <a:pt x="1418" y="693"/>
                  </a:cubicBezTo>
                  <a:cubicBezTo>
                    <a:pt x="1418" y="315"/>
                    <a:pt x="1103" y="0"/>
                    <a:pt x="69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3" name="Google Shape;1453;p46"/>
            <p:cNvSpPr/>
            <p:nvPr/>
          </p:nvSpPr>
          <p:spPr>
            <a:xfrm>
              <a:off x="1016275" y="4051125"/>
              <a:ext cx="155975" cy="137075"/>
            </a:xfrm>
            <a:custGeom>
              <a:rect b="b" l="l" r="r" t="t"/>
              <a:pathLst>
                <a:path extrusionOk="0" h="5483" w="6239">
                  <a:moveTo>
                    <a:pt x="3088" y="1"/>
                  </a:moveTo>
                  <a:cubicBezTo>
                    <a:pt x="1356" y="1"/>
                    <a:pt x="1" y="1387"/>
                    <a:pt x="1" y="3120"/>
                  </a:cubicBezTo>
                  <a:cubicBezTo>
                    <a:pt x="1" y="4033"/>
                    <a:pt x="379" y="4852"/>
                    <a:pt x="1041" y="5451"/>
                  </a:cubicBezTo>
                  <a:cubicBezTo>
                    <a:pt x="1041" y="5262"/>
                    <a:pt x="1104" y="5041"/>
                    <a:pt x="1167" y="4852"/>
                  </a:cubicBezTo>
                  <a:cubicBezTo>
                    <a:pt x="1324" y="4380"/>
                    <a:pt x="1671" y="4002"/>
                    <a:pt x="2112" y="3750"/>
                  </a:cubicBezTo>
                  <a:cubicBezTo>
                    <a:pt x="1891" y="3498"/>
                    <a:pt x="1734" y="3151"/>
                    <a:pt x="1734" y="2804"/>
                  </a:cubicBezTo>
                  <a:cubicBezTo>
                    <a:pt x="1734" y="2048"/>
                    <a:pt x="2364" y="1418"/>
                    <a:pt x="3088" y="1418"/>
                  </a:cubicBezTo>
                  <a:cubicBezTo>
                    <a:pt x="3845" y="1418"/>
                    <a:pt x="4475" y="2048"/>
                    <a:pt x="4475" y="2804"/>
                  </a:cubicBezTo>
                  <a:cubicBezTo>
                    <a:pt x="4475" y="3151"/>
                    <a:pt x="4317" y="3529"/>
                    <a:pt x="4097" y="3750"/>
                  </a:cubicBezTo>
                  <a:cubicBezTo>
                    <a:pt x="4349" y="3907"/>
                    <a:pt x="4632" y="4128"/>
                    <a:pt x="4790" y="4411"/>
                  </a:cubicBezTo>
                  <a:cubicBezTo>
                    <a:pt x="4979" y="4726"/>
                    <a:pt x="5105" y="5073"/>
                    <a:pt x="5136" y="5482"/>
                  </a:cubicBezTo>
                  <a:cubicBezTo>
                    <a:pt x="5766" y="4884"/>
                    <a:pt x="6207" y="4096"/>
                    <a:pt x="6207" y="3151"/>
                  </a:cubicBezTo>
                  <a:cubicBezTo>
                    <a:pt x="6239" y="1418"/>
                    <a:pt x="4821" y="1"/>
                    <a:pt x="308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54" name="Google Shape;1454;p46"/>
          <p:cNvGrpSpPr/>
          <p:nvPr/>
        </p:nvGrpSpPr>
        <p:grpSpPr>
          <a:xfrm>
            <a:off x="7817488" y="3312884"/>
            <a:ext cx="350995" cy="350049"/>
            <a:chOff x="1310075" y="3253275"/>
            <a:chExt cx="296950" cy="296150"/>
          </a:xfrm>
        </p:grpSpPr>
        <p:sp>
          <p:nvSpPr>
            <p:cNvPr id="1455" name="Google Shape;1455;p46"/>
            <p:cNvSpPr/>
            <p:nvPr/>
          </p:nvSpPr>
          <p:spPr>
            <a:xfrm>
              <a:off x="1423475" y="3359600"/>
              <a:ext cx="69350" cy="68550"/>
            </a:xfrm>
            <a:custGeom>
              <a:rect b="b" l="l" r="r" t="t"/>
              <a:pathLst>
                <a:path extrusionOk="0" h="2742" w="2774">
                  <a:moveTo>
                    <a:pt x="1387" y="0"/>
                  </a:moveTo>
                  <a:cubicBezTo>
                    <a:pt x="631" y="0"/>
                    <a:pt x="1" y="630"/>
                    <a:pt x="1" y="1355"/>
                  </a:cubicBezTo>
                  <a:cubicBezTo>
                    <a:pt x="1" y="2111"/>
                    <a:pt x="631" y="2741"/>
                    <a:pt x="1387" y="2741"/>
                  </a:cubicBezTo>
                  <a:cubicBezTo>
                    <a:pt x="2143" y="2741"/>
                    <a:pt x="2773" y="2111"/>
                    <a:pt x="2773" y="1355"/>
                  </a:cubicBezTo>
                  <a:cubicBezTo>
                    <a:pt x="2773" y="630"/>
                    <a:pt x="2143" y="0"/>
                    <a:pt x="138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6" name="Google Shape;1456;p46"/>
            <p:cNvSpPr/>
            <p:nvPr/>
          </p:nvSpPr>
          <p:spPr>
            <a:xfrm>
              <a:off x="1310075" y="3253275"/>
              <a:ext cx="296950" cy="296150"/>
            </a:xfrm>
            <a:custGeom>
              <a:rect b="b" l="l" r="r" t="t"/>
              <a:pathLst>
                <a:path extrusionOk="0" h="11846" w="11878">
                  <a:moveTo>
                    <a:pt x="5923" y="2111"/>
                  </a:moveTo>
                  <a:cubicBezTo>
                    <a:pt x="8003" y="2111"/>
                    <a:pt x="9735" y="3812"/>
                    <a:pt x="9735" y="5923"/>
                  </a:cubicBezTo>
                  <a:cubicBezTo>
                    <a:pt x="9735" y="8034"/>
                    <a:pt x="8034" y="9767"/>
                    <a:pt x="5923" y="9767"/>
                  </a:cubicBezTo>
                  <a:cubicBezTo>
                    <a:pt x="3844" y="9767"/>
                    <a:pt x="2080" y="8065"/>
                    <a:pt x="2080" y="5923"/>
                  </a:cubicBezTo>
                  <a:cubicBezTo>
                    <a:pt x="2111" y="3844"/>
                    <a:pt x="3844" y="2111"/>
                    <a:pt x="5923" y="2111"/>
                  </a:cubicBezTo>
                  <a:close/>
                  <a:moveTo>
                    <a:pt x="5262" y="0"/>
                  </a:moveTo>
                  <a:cubicBezTo>
                    <a:pt x="5104" y="0"/>
                    <a:pt x="4947" y="95"/>
                    <a:pt x="4884" y="252"/>
                  </a:cubicBezTo>
                  <a:lnTo>
                    <a:pt x="4726" y="1166"/>
                  </a:lnTo>
                  <a:cubicBezTo>
                    <a:pt x="4253" y="1292"/>
                    <a:pt x="3844" y="1481"/>
                    <a:pt x="3434" y="1733"/>
                  </a:cubicBezTo>
                  <a:lnTo>
                    <a:pt x="2678" y="1197"/>
                  </a:lnTo>
                  <a:cubicBezTo>
                    <a:pt x="2641" y="1160"/>
                    <a:pt x="2584" y="1142"/>
                    <a:pt x="2523" y="1142"/>
                  </a:cubicBezTo>
                  <a:cubicBezTo>
                    <a:pt x="2429" y="1142"/>
                    <a:pt x="2326" y="1184"/>
                    <a:pt x="2269" y="1260"/>
                  </a:cubicBezTo>
                  <a:lnTo>
                    <a:pt x="1260" y="2237"/>
                  </a:lnTo>
                  <a:cubicBezTo>
                    <a:pt x="1166" y="2363"/>
                    <a:pt x="1166" y="2552"/>
                    <a:pt x="1229" y="2678"/>
                  </a:cubicBezTo>
                  <a:lnTo>
                    <a:pt x="1733" y="3403"/>
                  </a:lnTo>
                  <a:cubicBezTo>
                    <a:pt x="1512" y="3812"/>
                    <a:pt x="1323" y="4253"/>
                    <a:pt x="1197" y="4726"/>
                  </a:cubicBezTo>
                  <a:lnTo>
                    <a:pt x="284" y="4883"/>
                  </a:lnTo>
                  <a:cubicBezTo>
                    <a:pt x="126" y="4915"/>
                    <a:pt x="0" y="5041"/>
                    <a:pt x="0" y="5230"/>
                  </a:cubicBezTo>
                  <a:lnTo>
                    <a:pt x="0" y="6616"/>
                  </a:lnTo>
                  <a:cubicBezTo>
                    <a:pt x="0" y="6805"/>
                    <a:pt x="126" y="6963"/>
                    <a:pt x="284" y="6963"/>
                  </a:cubicBezTo>
                  <a:lnTo>
                    <a:pt x="1197" y="7120"/>
                  </a:lnTo>
                  <a:cubicBezTo>
                    <a:pt x="1292" y="7593"/>
                    <a:pt x="1512" y="8002"/>
                    <a:pt x="1733" y="8412"/>
                  </a:cubicBezTo>
                  <a:lnTo>
                    <a:pt x="1229" y="9168"/>
                  </a:lnTo>
                  <a:cubicBezTo>
                    <a:pt x="1103" y="9263"/>
                    <a:pt x="1166" y="9483"/>
                    <a:pt x="1260" y="9578"/>
                  </a:cubicBezTo>
                  <a:lnTo>
                    <a:pt x="2269" y="10586"/>
                  </a:lnTo>
                  <a:cubicBezTo>
                    <a:pt x="2321" y="10638"/>
                    <a:pt x="2411" y="10661"/>
                    <a:pt x="2497" y="10661"/>
                  </a:cubicBezTo>
                  <a:cubicBezTo>
                    <a:pt x="2568" y="10661"/>
                    <a:pt x="2636" y="10646"/>
                    <a:pt x="2678" y="10617"/>
                  </a:cubicBezTo>
                  <a:lnTo>
                    <a:pt x="3434" y="10113"/>
                  </a:lnTo>
                  <a:cubicBezTo>
                    <a:pt x="3844" y="10334"/>
                    <a:pt x="4253" y="10554"/>
                    <a:pt x="4726" y="10649"/>
                  </a:cubicBezTo>
                  <a:lnTo>
                    <a:pt x="4884" y="11562"/>
                  </a:lnTo>
                  <a:cubicBezTo>
                    <a:pt x="4947" y="11720"/>
                    <a:pt x="5041" y="11846"/>
                    <a:pt x="5262" y="11846"/>
                  </a:cubicBezTo>
                  <a:lnTo>
                    <a:pt x="6616" y="11846"/>
                  </a:lnTo>
                  <a:cubicBezTo>
                    <a:pt x="6774" y="11846"/>
                    <a:pt x="6931" y="11720"/>
                    <a:pt x="6994" y="11562"/>
                  </a:cubicBezTo>
                  <a:lnTo>
                    <a:pt x="7152" y="10649"/>
                  </a:lnTo>
                  <a:cubicBezTo>
                    <a:pt x="7624" y="10523"/>
                    <a:pt x="8034" y="10334"/>
                    <a:pt x="8444" y="10113"/>
                  </a:cubicBezTo>
                  <a:lnTo>
                    <a:pt x="9200" y="10617"/>
                  </a:lnTo>
                  <a:cubicBezTo>
                    <a:pt x="9242" y="10646"/>
                    <a:pt x="9310" y="10661"/>
                    <a:pt x="9381" y="10661"/>
                  </a:cubicBezTo>
                  <a:cubicBezTo>
                    <a:pt x="9467" y="10661"/>
                    <a:pt x="9557" y="10638"/>
                    <a:pt x="9609" y="10586"/>
                  </a:cubicBezTo>
                  <a:lnTo>
                    <a:pt x="10617" y="9578"/>
                  </a:lnTo>
                  <a:cubicBezTo>
                    <a:pt x="10712" y="9483"/>
                    <a:pt x="10712" y="9263"/>
                    <a:pt x="10649" y="9168"/>
                  </a:cubicBezTo>
                  <a:lnTo>
                    <a:pt x="10145" y="8412"/>
                  </a:lnTo>
                  <a:cubicBezTo>
                    <a:pt x="10365" y="8002"/>
                    <a:pt x="10554" y="7593"/>
                    <a:pt x="10680" y="7120"/>
                  </a:cubicBezTo>
                  <a:lnTo>
                    <a:pt x="11594" y="6963"/>
                  </a:lnTo>
                  <a:cubicBezTo>
                    <a:pt x="11752" y="6900"/>
                    <a:pt x="11878" y="6805"/>
                    <a:pt x="11878" y="6616"/>
                  </a:cubicBezTo>
                  <a:lnTo>
                    <a:pt x="11878" y="5230"/>
                  </a:lnTo>
                  <a:cubicBezTo>
                    <a:pt x="11878" y="5072"/>
                    <a:pt x="11752" y="4915"/>
                    <a:pt x="11594" y="4883"/>
                  </a:cubicBezTo>
                  <a:lnTo>
                    <a:pt x="10680" y="4726"/>
                  </a:lnTo>
                  <a:cubicBezTo>
                    <a:pt x="10554" y="4253"/>
                    <a:pt x="10365" y="3812"/>
                    <a:pt x="10145" y="3403"/>
                  </a:cubicBezTo>
                  <a:lnTo>
                    <a:pt x="10649" y="2678"/>
                  </a:lnTo>
                  <a:cubicBezTo>
                    <a:pt x="10775" y="2552"/>
                    <a:pt x="10712" y="2363"/>
                    <a:pt x="10617" y="2237"/>
                  </a:cubicBezTo>
                  <a:lnTo>
                    <a:pt x="9609" y="1260"/>
                  </a:lnTo>
                  <a:cubicBezTo>
                    <a:pt x="9554" y="1187"/>
                    <a:pt x="9455" y="1156"/>
                    <a:pt x="9364" y="1156"/>
                  </a:cubicBezTo>
                  <a:cubicBezTo>
                    <a:pt x="9300" y="1156"/>
                    <a:pt x="9239" y="1171"/>
                    <a:pt x="9200" y="1197"/>
                  </a:cubicBezTo>
                  <a:lnTo>
                    <a:pt x="8444" y="1733"/>
                  </a:lnTo>
                  <a:cubicBezTo>
                    <a:pt x="8034" y="1481"/>
                    <a:pt x="7624" y="1292"/>
                    <a:pt x="7152" y="1166"/>
                  </a:cubicBezTo>
                  <a:lnTo>
                    <a:pt x="6994" y="252"/>
                  </a:lnTo>
                  <a:cubicBezTo>
                    <a:pt x="6931" y="95"/>
                    <a:pt x="6837" y="0"/>
                    <a:pt x="661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7" name="Google Shape;1457;p46"/>
            <p:cNvSpPr/>
            <p:nvPr/>
          </p:nvSpPr>
          <p:spPr>
            <a:xfrm>
              <a:off x="1399850" y="3426550"/>
              <a:ext cx="116600" cy="52800"/>
            </a:xfrm>
            <a:custGeom>
              <a:rect b="b" l="l" r="r" t="t"/>
              <a:pathLst>
                <a:path extrusionOk="0" h="2112" w="4664">
                  <a:moveTo>
                    <a:pt x="725" y="0"/>
                  </a:moveTo>
                  <a:cubicBezTo>
                    <a:pt x="410" y="252"/>
                    <a:pt x="127" y="662"/>
                    <a:pt x="1" y="1103"/>
                  </a:cubicBezTo>
                  <a:cubicBezTo>
                    <a:pt x="599" y="1733"/>
                    <a:pt x="1387" y="2111"/>
                    <a:pt x="2332" y="2111"/>
                  </a:cubicBezTo>
                  <a:cubicBezTo>
                    <a:pt x="3246" y="2111"/>
                    <a:pt x="4065" y="1733"/>
                    <a:pt x="4664" y="1103"/>
                  </a:cubicBezTo>
                  <a:cubicBezTo>
                    <a:pt x="4538" y="662"/>
                    <a:pt x="4254" y="252"/>
                    <a:pt x="3939" y="0"/>
                  </a:cubicBezTo>
                  <a:cubicBezTo>
                    <a:pt x="3561" y="473"/>
                    <a:pt x="2994" y="788"/>
                    <a:pt x="2332" y="788"/>
                  </a:cubicBezTo>
                  <a:cubicBezTo>
                    <a:pt x="1702" y="788"/>
                    <a:pt x="1103" y="473"/>
                    <a:pt x="72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E2A47"/>
        </a:solidFill>
      </p:bgPr>
    </p:bg>
    <p:spTree>
      <p:nvGrpSpPr>
        <p:cNvPr id="1461" name="Shape 1461"/>
        <p:cNvGrpSpPr/>
        <p:nvPr/>
      </p:nvGrpSpPr>
      <p:grpSpPr>
        <a:xfrm>
          <a:off x="0" y="0"/>
          <a:ext cx="0" cy="0"/>
          <a:chOff x="0" y="0"/>
          <a:chExt cx="0" cy="0"/>
        </a:xfrm>
      </p:grpSpPr>
      <p:sp>
        <p:nvSpPr>
          <p:cNvPr id="1462" name="Google Shape;1462;p47"/>
          <p:cNvSpPr txBox="1"/>
          <p:nvPr/>
        </p:nvSpPr>
        <p:spPr>
          <a:xfrm>
            <a:off x="1048350" y="323850"/>
            <a:ext cx="7047300" cy="482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400">
                <a:solidFill>
                  <a:srgbClr val="FFFFFF"/>
                </a:solidFill>
              </a:rPr>
              <a:t>Instructions for use</a:t>
            </a:r>
            <a:endParaRPr sz="2400">
              <a:solidFill>
                <a:srgbClr val="FFFFFF"/>
              </a:solidFill>
            </a:endParaRPr>
          </a:p>
        </p:txBody>
      </p:sp>
      <p:sp>
        <p:nvSpPr>
          <p:cNvPr id="1463" name="Google Shape;1463;p47"/>
          <p:cNvSpPr txBox="1"/>
          <p:nvPr/>
        </p:nvSpPr>
        <p:spPr>
          <a:xfrm>
            <a:off x="1048350" y="4314290"/>
            <a:ext cx="7047300" cy="4401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 sz="1000">
                <a:solidFill>
                  <a:srgbClr val="FFFFFF"/>
                </a:solidFill>
              </a:rPr>
              <a:t>For more information about editing slides, please read</a:t>
            </a:r>
            <a:r>
              <a:rPr lang="en" sz="900">
                <a:solidFill>
                  <a:srgbClr val="FFFFFF"/>
                </a:solidFill>
              </a:rPr>
              <a:t> </a:t>
            </a:r>
            <a:r>
              <a:rPr lang="en" sz="1000">
                <a:solidFill>
                  <a:srgbClr val="FFFFFF"/>
                </a:solidFill>
              </a:rPr>
              <a:t>our FAQs or visit </a:t>
            </a:r>
            <a:r>
              <a:rPr lang="en" sz="1000">
                <a:solidFill>
                  <a:srgbClr val="FFFFFF"/>
                </a:solidFill>
              </a:rPr>
              <a:t>our blog</a:t>
            </a:r>
            <a:r>
              <a:rPr lang="en" sz="1000">
                <a:solidFill>
                  <a:srgbClr val="FFFFFF"/>
                </a:solidFill>
              </a:rPr>
              <a:t>:</a:t>
            </a:r>
            <a:endParaRPr sz="1000">
              <a:solidFill>
                <a:srgbClr val="FFFFFF"/>
              </a:solidFill>
            </a:endParaRPr>
          </a:p>
          <a:p>
            <a:pPr indent="0" lvl="0" marL="0" rtl="0" algn="ctr">
              <a:lnSpc>
                <a:spcPct val="115000"/>
              </a:lnSpc>
              <a:spcBef>
                <a:spcPts val="0"/>
              </a:spcBef>
              <a:spcAft>
                <a:spcPts val="0"/>
              </a:spcAft>
              <a:buNone/>
            </a:pPr>
            <a:r>
              <a:rPr lang="en" sz="1000" u="sng">
                <a:solidFill>
                  <a:srgbClr val="869FB2"/>
                </a:solidFill>
                <a:hlinkClick r:id="rId3">
                  <a:extLst>
                    <a:ext uri="{A12FA001-AC4F-418D-AE19-62706E023703}">
                      <ahyp:hlinkClr val="tx"/>
                    </a:ext>
                  </a:extLst>
                </a:hlinkClick>
              </a:rPr>
              <a:t>https://slidesgo.com/faqs</a:t>
            </a:r>
            <a:r>
              <a:rPr lang="en" sz="1200">
                <a:solidFill>
                  <a:srgbClr val="FFFFFF"/>
                </a:solidFill>
              </a:rPr>
              <a:t> </a:t>
            </a:r>
            <a:r>
              <a:rPr lang="en" sz="1000">
                <a:solidFill>
                  <a:srgbClr val="FFFFFF"/>
                </a:solidFill>
              </a:rPr>
              <a:t>and</a:t>
            </a:r>
            <a:r>
              <a:rPr lang="en" sz="1200">
                <a:solidFill>
                  <a:srgbClr val="FFFFFF"/>
                </a:solidFill>
              </a:rPr>
              <a:t> </a:t>
            </a:r>
            <a:r>
              <a:rPr lang="en" sz="1000" u="sng">
                <a:solidFill>
                  <a:srgbClr val="869FB2"/>
                </a:solidFill>
                <a:hlinkClick r:id="rId4">
                  <a:extLst>
                    <a:ext uri="{A12FA001-AC4F-418D-AE19-62706E023703}">
                      <ahyp:hlinkClr val="tx"/>
                    </a:ext>
                  </a:extLst>
                </a:hlinkClick>
              </a:rPr>
              <a:t>https://slidesgo.com/slidesgo-school</a:t>
            </a:r>
            <a:endParaRPr sz="1000" u="sng">
              <a:solidFill>
                <a:srgbClr val="869FB2"/>
              </a:solidFill>
            </a:endParaRPr>
          </a:p>
        </p:txBody>
      </p:sp>
      <p:sp>
        <p:nvSpPr>
          <p:cNvPr id="1464" name="Google Shape;1464;p47"/>
          <p:cNvSpPr txBox="1"/>
          <p:nvPr/>
        </p:nvSpPr>
        <p:spPr>
          <a:xfrm>
            <a:off x="1048350" y="902900"/>
            <a:ext cx="7047300" cy="2686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400"/>
              </a:spcBef>
              <a:spcAft>
                <a:spcPts val="0"/>
              </a:spcAft>
              <a:buClr>
                <a:srgbClr val="000000"/>
              </a:buClr>
              <a:buSzPts val="1100"/>
              <a:buFont typeface="Arial"/>
              <a:buNone/>
            </a:pPr>
            <a:r>
              <a:rPr lang="en" sz="1000">
                <a:solidFill>
                  <a:srgbClr val="FFFFFF"/>
                </a:solidFill>
              </a:rPr>
              <a:t>If you have a free account, in order to use this template, you must credit </a:t>
            </a:r>
            <a:r>
              <a:rPr b="1" lang="en" sz="1000" u="sng">
                <a:solidFill>
                  <a:srgbClr val="869FB2"/>
                </a:solidFill>
                <a:hlinkClick r:id="rId5">
                  <a:extLst>
                    <a:ext uri="{A12FA001-AC4F-418D-AE19-62706E023703}">
                      <ahyp:hlinkClr val="tx"/>
                    </a:ext>
                  </a:extLst>
                </a:hlinkClick>
              </a:rPr>
              <a:t>Slidesgo</a:t>
            </a:r>
            <a:r>
              <a:rPr lang="en" sz="1000">
                <a:solidFill>
                  <a:srgbClr val="435D74"/>
                </a:solidFill>
              </a:rPr>
              <a:t> </a:t>
            </a:r>
            <a:r>
              <a:rPr lang="en" sz="1000">
                <a:solidFill>
                  <a:srgbClr val="FFFFFF"/>
                </a:solidFill>
              </a:rPr>
              <a:t>in your final presentation. Please refer to the next slide to read the instructions for premium users.</a:t>
            </a:r>
            <a:endParaRPr sz="1000">
              <a:solidFill>
                <a:srgbClr val="FFFFFF"/>
              </a:solidFill>
            </a:endParaRPr>
          </a:p>
          <a:p>
            <a:pPr indent="0" lvl="0" marL="0" rtl="0" algn="l">
              <a:lnSpc>
                <a:spcPct val="115000"/>
              </a:lnSpc>
              <a:spcBef>
                <a:spcPts val="1400"/>
              </a:spcBef>
              <a:spcAft>
                <a:spcPts val="0"/>
              </a:spcAft>
              <a:buClr>
                <a:srgbClr val="000000"/>
              </a:buClr>
              <a:buSzPts val="1100"/>
              <a:buFont typeface="Arial"/>
              <a:buNone/>
            </a:pPr>
            <a:r>
              <a:rPr b="1" lang="en" sz="1000">
                <a:solidFill>
                  <a:srgbClr val="869FB2"/>
                </a:solidFill>
              </a:rPr>
              <a:t>As a Free user, you are allowed to:</a:t>
            </a:r>
            <a:endParaRPr b="1" sz="1000">
              <a:solidFill>
                <a:srgbClr val="869FB2"/>
              </a:solidFill>
            </a:endParaRPr>
          </a:p>
          <a:p>
            <a:pPr indent="0" lvl="0" marL="0" rtl="0" algn="l">
              <a:lnSpc>
                <a:spcPct val="115000"/>
              </a:lnSpc>
              <a:spcBef>
                <a:spcPts val="400"/>
              </a:spcBef>
              <a:spcAft>
                <a:spcPts val="0"/>
              </a:spcAft>
              <a:buClr>
                <a:srgbClr val="000000"/>
              </a:buClr>
              <a:buSzPts val="1100"/>
              <a:buFont typeface="Arial"/>
              <a:buNone/>
            </a:pPr>
            <a:r>
              <a:rPr lang="en" sz="1000">
                <a:solidFill>
                  <a:srgbClr val="FFFFFF"/>
                </a:solidFill>
              </a:rPr>
              <a:t>- Modify this template.</a:t>
            </a:r>
            <a:endParaRPr sz="1000">
              <a:solidFill>
                <a:srgbClr val="FFFFFF"/>
              </a:solidFill>
            </a:endParaRPr>
          </a:p>
          <a:p>
            <a:pPr indent="0" lvl="0" marL="0" rtl="0" algn="l">
              <a:lnSpc>
                <a:spcPct val="115000"/>
              </a:lnSpc>
              <a:spcBef>
                <a:spcPts val="0"/>
              </a:spcBef>
              <a:spcAft>
                <a:spcPts val="0"/>
              </a:spcAft>
              <a:buClr>
                <a:srgbClr val="000000"/>
              </a:buClr>
              <a:buSzPts val="1100"/>
              <a:buFont typeface="Arial"/>
              <a:buNone/>
            </a:pPr>
            <a:r>
              <a:rPr lang="en" sz="1000">
                <a:solidFill>
                  <a:srgbClr val="FFFFFF"/>
                </a:solidFill>
              </a:rPr>
              <a:t>- Use it for both personal and commercial projects.</a:t>
            </a:r>
            <a:endParaRPr sz="1000">
              <a:solidFill>
                <a:srgbClr val="FFFFFF"/>
              </a:solidFill>
            </a:endParaRPr>
          </a:p>
          <a:p>
            <a:pPr indent="0" lvl="0" marL="0" rtl="0" algn="l">
              <a:lnSpc>
                <a:spcPct val="115000"/>
              </a:lnSpc>
              <a:spcBef>
                <a:spcPts val="1400"/>
              </a:spcBef>
              <a:spcAft>
                <a:spcPts val="0"/>
              </a:spcAft>
              <a:buClr>
                <a:srgbClr val="000000"/>
              </a:buClr>
              <a:buSzPts val="1100"/>
              <a:buFont typeface="Arial"/>
              <a:buNone/>
            </a:pPr>
            <a:r>
              <a:rPr b="1" lang="en" sz="1000">
                <a:solidFill>
                  <a:srgbClr val="869FB2"/>
                </a:solidFill>
              </a:rPr>
              <a:t>You are not allowed to:</a:t>
            </a:r>
            <a:endParaRPr b="1" sz="1000">
              <a:solidFill>
                <a:srgbClr val="869FB2"/>
              </a:solidFill>
            </a:endParaRPr>
          </a:p>
          <a:p>
            <a:pPr indent="0" lvl="0" marL="0" rtl="0" algn="l">
              <a:lnSpc>
                <a:spcPct val="115000"/>
              </a:lnSpc>
              <a:spcBef>
                <a:spcPts val="400"/>
              </a:spcBef>
              <a:spcAft>
                <a:spcPts val="0"/>
              </a:spcAft>
              <a:buClr>
                <a:srgbClr val="000000"/>
              </a:buClr>
              <a:buSzPts val="1100"/>
              <a:buFont typeface="Arial"/>
              <a:buNone/>
            </a:pPr>
            <a:r>
              <a:rPr lang="en" sz="1000">
                <a:solidFill>
                  <a:srgbClr val="FFFFFF"/>
                </a:solidFill>
              </a:rPr>
              <a:t>- Sublicense, sell or rent any of Slidesgo Content (or a modified version of Slidesgo Content).</a:t>
            </a:r>
            <a:endParaRPr sz="1000">
              <a:solidFill>
                <a:srgbClr val="FFFFFF"/>
              </a:solidFill>
            </a:endParaRPr>
          </a:p>
          <a:p>
            <a:pPr indent="0" lvl="0" marL="0" rtl="0" algn="l">
              <a:lnSpc>
                <a:spcPct val="115000"/>
              </a:lnSpc>
              <a:spcBef>
                <a:spcPts val="0"/>
              </a:spcBef>
              <a:spcAft>
                <a:spcPts val="0"/>
              </a:spcAft>
              <a:buClr>
                <a:srgbClr val="000000"/>
              </a:buClr>
              <a:buSzPts val="1100"/>
              <a:buFont typeface="Arial"/>
              <a:buNone/>
            </a:pPr>
            <a:r>
              <a:rPr lang="en" sz="1000">
                <a:solidFill>
                  <a:srgbClr val="FFFFFF"/>
                </a:solidFill>
              </a:rPr>
              <a:t>- Distribute Slidesgo Content unless it has been expressly authorized by Slidesgo.</a:t>
            </a:r>
            <a:endParaRPr sz="1000">
              <a:solidFill>
                <a:srgbClr val="FFFFFF"/>
              </a:solidFill>
            </a:endParaRPr>
          </a:p>
          <a:p>
            <a:pPr indent="0" lvl="0" marL="0" rtl="0" algn="l">
              <a:lnSpc>
                <a:spcPct val="115000"/>
              </a:lnSpc>
              <a:spcBef>
                <a:spcPts val="0"/>
              </a:spcBef>
              <a:spcAft>
                <a:spcPts val="0"/>
              </a:spcAft>
              <a:buClr>
                <a:srgbClr val="000000"/>
              </a:buClr>
              <a:buSzPts val="1100"/>
              <a:buFont typeface="Arial"/>
              <a:buNone/>
            </a:pPr>
            <a:r>
              <a:rPr lang="en" sz="1000">
                <a:solidFill>
                  <a:srgbClr val="FFFFFF"/>
                </a:solidFill>
              </a:rPr>
              <a:t>- Include Slidesgo Content in an online or offline database or file.</a:t>
            </a:r>
            <a:endParaRPr sz="1000">
              <a:solidFill>
                <a:srgbClr val="FFFFFF"/>
              </a:solidFill>
            </a:endParaRPr>
          </a:p>
          <a:p>
            <a:pPr indent="0" lvl="0" marL="0" rtl="0" algn="l">
              <a:lnSpc>
                <a:spcPct val="115000"/>
              </a:lnSpc>
              <a:spcBef>
                <a:spcPts val="0"/>
              </a:spcBef>
              <a:spcAft>
                <a:spcPts val="0"/>
              </a:spcAft>
              <a:buClr>
                <a:srgbClr val="000000"/>
              </a:buClr>
              <a:buSzPts val="1100"/>
              <a:buFont typeface="Arial"/>
              <a:buNone/>
            </a:pPr>
            <a:r>
              <a:rPr lang="en" sz="1000">
                <a:solidFill>
                  <a:srgbClr val="FFFFFF"/>
                </a:solidFill>
              </a:rPr>
              <a:t>- Offer Slidesgo templates (or modified versions of Slidesgo templates) for download.</a:t>
            </a:r>
            <a:endParaRPr sz="1000">
              <a:solidFill>
                <a:srgbClr val="FFFFFF"/>
              </a:solidFill>
            </a:endParaRPr>
          </a:p>
          <a:p>
            <a:pPr indent="0" lvl="0" marL="0" rtl="0" algn="l">
              <a:lnSpc>
                <a:spcPct val="115000"/>
              </a:lnSpc>
              <a:spcBef>
                <a:spcPts val="0"/>
              </a:spcBef>
              <a:spcAft>
                <a:spcPts val="0"/>
              </a:spcAft>
              <a:buClr>
                <a:srgbClr val="000000"/>
              </a:buClr>
              <a:buSzPts val="1100"/>
              <a:buFont typeface="Arial"/>
              <a:buNone/>
            </a:pPr>
            <a:r>
              <a:rPr lang="en" sz="1000">
                <a:solidFill>
                  <a:srgbClr val="FFFFFF"/>
                </a:solidFill>
              </a:rPr>
              <a:t>- Acquire the copyright of Slidesgo Content.</a:t>
            </a:r>
            <a:endParaRPr sz="1000">
              <a:solidFill>
                <a:srgbClr val="FFFFFF"/>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E2A47"/>
        </a:solidFill>
      </p:bgPr>
    </p:bg>
    <p:spTree>
      <p:nvGrpSpPr>
        <p:cNvPr id="1468" name="Shape 1468"/>
        <p:cNvGrpSpPr/>
        <p:nvPr/>
      </p:nvGrpSpPr>
      <p:grpSpPr>
        <a:xfrm>
          <a:off x="0" y="0"/>
          <a:ext cx="0" cy="0"/>
          <a:chOff x="0" y="0"/>
          <a:chExt cx="0" cy="0"/>
        </a:xfrm>
      </p:grpSpPr>
      <p:sp>
        <p:nvSpPr>
          <p:cNvPr id="1469" name="Google Shape;1469;p48"/>
          <p:cNvSpPr txBox="1"/>
          <p:nvPr/>
        </p:nvSpPr>
        <p:spPr>
          <a:xfrm>
            <a:off x="1048350" y="323850"/>
            <a:ext cx="7047300" cy="482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400">
                <a:solidFill>
                  <a:srgbClr val="FFFFFF"/>
                </a:solidFill>
              </a:rPr>
              <a:t>Instructions for use (premium users)</a:t>
            </a:r>
            <a:endParaRPr sz="2400">
              <a:solidFill>
                <a:srgbClr val="FFFFFF"/>
              </a:solidFill>
            </a:endParaRPr>
          </a:p>
        </p:txBody>
      </p:sp>
      <p:sp>
        <p:nvSpPr>
          <p:cNvPr id="1470" name="Google Shape;1470;p48"/>
          <p:cNvSpPr txBox="1"/>
          <p:nvPr/>
        </p:nvSpPr>
        <p:spPr>
          <a:xfrm>
            <a:off x="1048350" y="902900"/>
            <a:ext cx="7047300" cy="3929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400"/>
              </a:spcBef>
              <a:spcAft>
                <a:spcPts val="0"/>
              </a:spcAft>
              <a:buClr>
                <a:schemeClr val="dk1"/>
              </a:buClr>
              <a:buSzPts val="1100"/>
              <a:buFont typeface="Arial"/>
              <a:buNone/>
            </a:pPr>
            <a:r>
              <a:rPr lang="en" sz="1000">
                <a:solidFill>
                  <a:schemeClr val="lt1"/>
                </a:solidFill>
              </a:rPr>
              <a:t>As a Premium user, you can use this template without attributing </a:t>
            </a:r>
            <a:r>
              <a:rPr b="1" lang="en" sz="900" u="sng">
                <a:solidFill>
                  <a:schemeClr val="hlink"/>
                </a:solidFill>
              </a:rPr>
              <a:t>S</a:t>
            </a:r>
            <a:r>
              <a:rPr b="1" lang="en" sz="1000" u="sng">
                <a:solidFill>
                  <a:schemeClr val="hlink"/>
                </a:solidFill>
                <a:hlinkClick r:id="rId3"/>
              </a:rPr>
              <a:t>lidesgo</a:t>
            </a:r>
            <a:r>
              <a:rPr lang="en" sz="900">
                <a:solidFill>
                  <a:schemeClr val="lt1"/>
                </a:solidFill>
              </a:rPr>
              <a:t>.</a:t>
            </a:r>
            <a:endParaRPr sz="900">
              <a:solidFill>
                <a:schemeClr val="lt1"/>
              </a:solidFill>
            </a:endParaRPr>
          </a:p>
          <a:p>
            <a:pPr indent="0" lvl="0" marL="0" rtl="0" algn="l">
              <a:lnSpc>
                <a:spcPct val="115000"/>
              </a:lnSpc>
              <a:spcBef>
                <a:spcPts val="1400"/>
              </a:spcBef>
              <a:spcAft>
                <a:spcPts val="0"/>
              </a:spcAft>
              <a:buClr>
                <a:schemeClr val="dk1"/>
              </a:buClr>
              <a:buSzPts val="1100"/>
              <a:buFont typeface="Arial"/>
              <a:buNone/>
            </a:pPr>
            <a:r>
              <a:rPr b="1" lang="en" sz="1000">
                <a:solidFill>
                  <a:srgbClr val="869FB2"/>
                </a:solidFill>
              </a:rPr>
              <a:t>You are allowed to:</a:t>
            </a:r>
            <a:endParaRPr b="1" sz="1000">
              <a:solidFill>
                <a:srgbClr val="869FB2"/>
              </a:solidFill>
            </a:endParaRPr>
          </a:p>
          <a:p>
            <a:pPr indent="-292100" lvl="0" marL="457200" rtl="0" algn="l">
              <a:lnSpc>
                <a:spcPct val="115000"/>
              </a:lnSpc>
              <a:spcBef>
                <a:spcPts val="400"/>
              </a:spcBef>
              <a:spcAft>
                <a:spcPts val="0"/>
              </a:spcAft>
              <a:buClr>
                <a:srgbClr val="FFFFFF"/>
              </a:buClr>
              <a:buSzPts val="1000"/>
              <a:buFont typeface="Arial"/>
              <a:buChar char="●"/>
            </a:pPr>
            <a:r>
              <a:rPr lang="en" sz="1000">
                <a:solidFill>
                  <a:srgbClr val="FFFFFF"/>
                </a:solidFill>
              </a:rPr>
              <a:t>Modify this template.</a:t>
            </a:r>
            <a:endParaRPr sz="1000">
              <a:solidFill>
                <a:srgbClr val="FFFFFF"/>
              </a:solidFill>
            </a:endParaRPr>
          </a:p>
          <a:p>
            <a:pPr indent="-292100" lvl="0" marL="457200" rtl="0" algn="l">
              <a:lnSpc>
                <a:spcPct val="115000"/>
              </a:lnSpc>
              <a:spcBef>
                <a:spcPts val="0"/>
              </a:spcBef>
              <a:spcAft>
                <a:spcPts val="0"/>
              </a:spcAft>
              <a:buClr>
                <a:srgbClr val="FFFFFF"/>
              </a:buClr>
              <a:buSzPts val="1000"/>
              <a:buFont typeface="Arial"/>
              <a:buChar char="●"/>
            </a:pPr>
            <a:r>
              <a:rPr lang="en" sz="1000">
                <a:solidFill>
                  <a:srgbClr val="FFFFFF"/>
                </a:solidFill>
              </a:rPr>
              <a:t>Use it for both personal and commercial purposes.</a:t>
            </a:r>
            <a:endParaRPr sz="1000">
              <a:solidFill>
                <a:srgbClr val="FFFFFF"/>
              </a:solidFill>
            </a:endParaRPr>
          </a:p>
          <a:p>
            <a:pPr indent="-292100" lvl="0" marL="457200" rtl="0" algn="l">
              <a:lnSpc>
                <a:spcPct val="115000"/>
              </a:lnSpc>
              <a:spcBef>
                <a:spcPts val="0"/>
              </a:spcBef>
              <a:spcAft>
                <a:spcPts val="0"/>
              </a:spcAft>
              <a:buClr>
                <a:srgbClr val="FFFFFF"/>
              </a:buClr>
              <a:buSzPts val="1000"/>
              <a:buFont typeface="Arial"/>
              <a:buChar char="●"/>
            </a:pPr>
            <a:r>
              <a:rPr lang="en" sz="1000">
                <a:solidFill>
                  <a:srgbClr val="FFFFFF"/>
                </a:solidFill>
              </a:rPr>
              <a:t>Hide or delete the “Thanks” slide and the mention to Slidesgo in the credits.</a:t>
            </a:r>
            <a:endParaRPr sz="1000">
              <a:solidFill>
                <a:srgbClr val="FFFFFF"/>
              </a:solidFill>
            </a:endParaRPr>
          </a:p>
          <a:p>
            <a:pPr indent="-292100" lvl="0" marL="457200" rtl="0" algn="l">
              <a:lnSpc>
                <a:spcPct val="115000"/>
              </a:lnSpc>
              <a:spcBef>
                <a:spcPts val="0"/>
              </a:spcBef>
              <a:spcAft>
                <a:spcPts val="0"/>
              </a:spcAft>
              <a:buClr>
                <a:srgbClr val="FFFFFF"/>
              </a:buClr>
              <a:buSzPts val="1000"/>
              <a:buFont typeface="Arial"/>
              <a:buChar char="●"/>
            </a:pPr>
            <a:r>
              <a:rPr lang="en" sz="1000">
                <a:solidFill>
                  <a:srgbClr val="FFFFFF"/>
                </a:solidFill>
              </a:rPr>
              <a:t>Share this template in an editable format with people who are not part of your team.</a:t>
            </a:r>
            <a:endParaRPr sz="1000">
              <a:solidFill>
                <a:srgbClr val="FFFFFF"/>
              </a:solidFill>
            </a:endParaRPr>
          </a:p>
          <a:p>
            <a:pPr indent="0" lvl="0" marL="0" rtl="0" algn="l">
              <a:lnSpc>
                <a:spcPct val="115000"/>
              </a:lnSpc>
              <a:spcBef>
                <a:spcPts val="1400"/>
              </a:spcBef>
              <a:spcAft>
                <a:spcPts val="0"/>
              </a:spcAft>
              <a:buNone/>
            </a:pPr>
            <a:r>
              <a:rPr b="1" lang="en" sz="1000">
                <a:solidFill>
                  <a:srgbClr val="869FB2"/>
                </a:solidFill>
              </a:rPr>
              <a:t>You are not allowed to:</a:t>
            </a:r>
            <a:endParaRPr b="1" sz="1000">
              <a:solidFill>
                <a:srgbClr val="869FB2"/>
              </a:solidFill>
            </a:endParaRPr>
          </a:p>
          <a:p>
            <a:pPr indent="-292100" lvl="0" marL="457200" rtl="0" algn="l">
              <a:lnSpc>
                <a:spcPct val="115000"/>
              </a:lnSpc>
              <a:spcBef>
                <a:spcPts val="400"/>
              </a:spcBef>
              <a:spcAft>
                <a:spcPts val="0"/>
              </a:spcAft>
              <a:buClr>
                <a:srgbClr val="FFFFFF"/>
              </a:buClr>
              <a:buSzPts val="1000"/>
              <a:buFont typeface="Arial"/>
              <a:buChar char="●"/>
            </a:pPr>
            <a:r>
              <a:rPr lang="en" sz="1000">
                <a:solidFill>
                  <a:srgbClr val="FFFFFF"/>
                </a:solidFill>
              </a:rPr>
              <a:t>Sublicense, sell or rent this Slidesgo Template (or a modified version of this Slidesgo Template).</a:t>
            </a:r>
            <a:endParaRPr sz="1000">
              <a:solidFill>
                <a:srgbClr val="FFFFFF"/>
              </a:solidFill>
            </a:endParaRPr>
          </a:p>
          <a:p>
            <a:pPr indent="-292100" lvl="0" marL="457200" rtl="0" algn="l">
              <a:lnSpc>
                <a:spcPct val="115000"/>
              </a:lnSpc>
              <a:spcBef>
                <a:spcPts val="0"/>
              </a:spcBef>
              <a:spcAft>
                <a:spcPts val="0"/>
              </a:spcAft>
              <a:buClr>
                <a:srgbClr val="FFFFFF"/>
              </a:buClr>
              <a:buSzPts val="1000"/>
              <a:buFont typeface="Arial"/>
              <a:buChar char="●"/>
            </a:pPr>
            <a:r>
              <a:rPr lang="en" sz="1000">
                <a:solidFill>
                  <a:srgbClr val="FFFFFF"/>
                </a:solidFill>
              </a:rPr>
              <a:t>Distribute this Slidesgo Template (or a modified version of this Slidesgo Template) or include it in a database or in any other product or service that offers downloadable images, icons or presentations that may be subject to distribution or resale.</a:t>
            </a:r>
            <a:endParaRPr sz="1000">
              <a:solidFill>
                <a:srgbClr val="FFFFFF"/>
              </a:solidFill>
            </a:endParaRPr>
          </a:p>
          <a:p>
            <a:pPr indent="-292100" lvl="0" marL="457200" rtl="0" algn="l">
              <a:lnSpc>
                <a:spcPct val="115000"/>
              </a:lnSpc>
              <a:spcBef>
                <a:spcPts val="0"/>
              </a:spcBef>
              <a:spcAft>
                <a:spcPts val="0"/>
              </a:spcAft>
              <a:buClr>
                <a:srgbClr val="FFFFFF"/>
              </a:buClr>
              <a:buSzPts val="1000"/>
              <a:buFont typeface="Arial"/>
              <a:buChar char="●"/>
            </a:pPr>
            <a:r>
              <a:rPr lang="en" sz="1000">
                <a:solidFill>
                  <a:srgbClr val="FFFFFF"/>
                </a:solidFill>
              </a:rPr>
              <a:t>Use any of the elements that are part of this Slidesgo Template in an isolated and separated way from this Template.</a:t>
            </a:r>
            <a:endParaRPr sz="1000">
              <a:solidFill>
                <a:srgbClr val="FFFFFF"/>
              </a:solidFill>
            </a:endParaRPr>
          </a:p>
          <a:p>
            <a:pPr indent="-292100" lvl="0" marL="457200" rtl="0" algn="l">
              <a:lnSpc>
                <a:spcPct val="115000"/>
              </a:lnSpc>
              <a:spcBef>
                <a:spcPts val="0"/>
              </a:spcBef>
              <a:spcAft>
                <a:spcPts val="0"/>
              </a:spcAft>
              <a:buClr>
                <a:srgbClr val="FFFFFF"/>
              </a:buClr>
              <a:buSzPts val="1000"/>
              <a:buFont typeface="Arial"/>
              <a:buChar char="●"/>
            </a:pPr>
            <a:r>
              <a:rPr lang="en" sz="1000">
                <a:solidFill>
                  <a:srgbClr val="FFFFFF"/>
                </a:solidFill>
              </a:rPr>
              <a:t>Register any of the elements that are part of this template as a trademark or logo, or register it as a work in an intellectual property registry or similar.</a:t>
            </a:r>
            <a:endParaRPr sz="1000">
              <a:solidFill>
                <a:srgbClr val="FFFFFF"/>
              </a:solidFill>
            </a:endParaRPr>
          </a:p>
          <a:p>
            <a:pPr indent="0" lvl="0" marL="0" rtl="0" algn="l">
              <a:lnSpc>
                <a:spcPct val="115000"/>
              </a:lnSpc>
              <a:spcBef>
                <a:spcPts val="0"/>
              </a:spcBef>
              <a:spcAft>
                <a:spcPts val="0"/>
              </a:spcAft>
              <a:buNone/>
            </a:pPr>
            <a:r>
              <a:t/>
            </a:r>
            <a:endParaRPr sz="1000">
              <a:solidFill>
                <a:srgbClr val="FFFFFF"/>
              </a:solidFill>
            </a:endParaRPr>
          </a:p>
          <a:p>
            <a:pPr indent="0" lvl="0" marL="0" rtl="0" algn="l">
              <a:lnSpc>
                <a:spcPct val="115000"/>
              </a:lnSpc>
              <a:spcBef>
                <a:spcPts val="0"/>
              </a:spcBef>
              <a:spcAft>
                <a:spcPts val="0"/>
              </a:spcAft>
              <a:buNone/>
            </a:pPr>
            <a:r>
              <a:t/>
            </a:r>
            <a:endParaRPr sz="1000">
              <a:solidFill>
                <a:srgbClr val="FFFFFF"/>
              </a:solidFill>
            </a:endParaRPr>
          </a:p>
        </p:txBody>
      </p:sp>
      <p:sp>
        <p:nvSpPr>
          <p:cNvPr id="1471" name="Google Shape;1471;p48"/>
          <p:cNvSpPr txBox="1"/>
          <p:nvPr/>
        </p:nvSpPr>
        <p:spPr>
          <a:xfrm>
            <a:off x="1048350" y="4314290"/>
            <a:ext cx="7047300" cy="4401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 sz="1000">
                <a:solidFill>
                  <a:srgbClr val="FFFFFF"/>
                </a:solidFill>
              </a:rPr>
              <a:t>For more information about editing slides, please read</a:t>
            </a:r>
            <a:r>
              <a:rPr lang="en" sz="900">
                <a:solidFill>
                  <a:srgbClr val="FFFFFF"/>
                </a:solidFill>
              </a:rPr>
              <a:t> </a:t>
            </a:r>
            <a:r>
              <a:rPr lang="en" sz="1000">
                <a:solidFill>
                  <a:srgbClr val="FFFFFF"/>
                </a:solidFill>
              </a:rPr>
              <a:t>our FAQs or visit </a:t>
            </a:r>
            <a:r>
              <a:rPr lang="en" sz="1000">
                <a:solidFill>
                  <a:srgbClr val="FFFFFF"/>
                </a:solidFill>
              </a:rPr>
              <a:t>our blog</a:t>
            </a:r>
            <a:r>
              <a:rPr lang="en" sz="1000">
                <a:solidFill>
                  <a:srgbClr val="FFFFFF"/>
                </a:solidFill>
              </a:rPr>
              <a:t>:</a:t>
            </a:r>
            <a:endParaRPr sz="1000">
              <a:solidFill>
                <a:srgbClr val="FFFFFF"/>
              </a:solidFill>
            </a:endParaRPr>
          </a:p>
          <a:p>
            <a:pPr indent="0" lvl="0" marL="0" rtl="0" algn="ctr">
              <a:lnSpc>
                <a:spcPct val="115000"/>
              </a:lnSpc>
              <a:spcBef>
                <a:spcPts val="0"/>
              </a:spcBef>
              <a:spcAft>
                <a:spcPts val="0"/>
              </a:spcAft>
              <a:buNone/>
            </a:pPr>
            <a:r>
              <a:rPr lang="en" sz="1000" u="sng">
                <a:solidFill>
                  <a:srgbClr val="869FB2"/>
                </a:solidFill>
                <a:hlinkClick r:id="rId4">
                  <a:extLst>
                    <a:ext uri="{A12FA001-AC4F-418D-AE19-62706E023703}">
                      <ahyp:hlinkClr val="tx"/>
                    </a:ext>
                  </a:extLst>
                </a:hlinkClick>
              </a:rPr>
              <a:t>https://slidesgo.com/faqs</a:t>
            </a:r>
            <a:r>
              <a:rPr lang="en" sz="1200">
                <a:solidFill>
                  <a:srgbClr val="FFFFFF"/>
                </a:solidFill>
              </a:rPr>
              <a:t> </a:t>
            </a:r>
            <a:r>
              <a:rPr lang="en" sz="1000">
                <a:solidFill>
                  <a:srgbClr val="FFFFFF"/>
                </a:solidFill>
              </a:rPr>
              <a:t>and</a:t>
            </a:r>
            <a:r>
              <a:rPr lang="en" sz="1200">
                <a:solidFill>
                  <a:srgbClr val="FFFFFF"/>
                </a:solidFill>
              </a:rPr>
              <a:t> </a:t>
            </a:r>
            <a:r>
              <a:rPr lang="en" sz="1000" u="sng">
                <a:solidFill>
                  <a:srgbClr val="869FB2"/>
                </a:solidFill>
                <a:hlinkClick r:id="rId5">
                  <a:extLst>
                    <a:ext uri="{A12FA001-AC4F-418D-AE19-62706E023703}">
                      <ahyp:hlinkClr val="tx"/>
                    </a:ext>
                  </a:extLst>
                </a:hlinkClick>
              </a:rPr>
              <a:t>https://slidesgo.com/slidesgo-school</a:t>
            </a:r>
            <a:endParaRPr sz="1000" u="sng">
              <a:solidFill>
                <a:srgbClr val="869FB2"/>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E2A47"/>
        </a:solidFill>
      </p:bgPr>
    </p:bg>
    <p:spTree>
      <p:nvGrpSpPr>
        <p:cNvPr id="1475" name="Shape 1475"/>
        <p:cNvGrpSpPr/>
        <p:nvPr/>
      </p:nvGrpSpPr>
      <p:grpSpPr>
        <a:xfrm>
          <a:off x="0" y="0"/>
          <a:ext cx="0" cy="0"/>
          <a:chOff x="0" y="0"/>
          <a:chExt cx="0" cy="0"/>
        </a:xfrm>
      </p:grpSpPr>
      <p:sp>
        <p:nvSpPr>
          <p:cNvPr id="1476" name="Google Shape;1476;p49"/>
          <p:cNvSpPr txBox="1"/>
          <p:nvPr>
            <p:ph idx="4294967295" type="title"/>
          </p:nvPr>
        </p:nvSpPr>
        <p:spPr>
          <a:xfrm>
            <a:off x="1048350" y="320040"/>
            <a:ext cx="7047300" cy="482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en">
                <a:latin typeface="Arial"/>
                <a:ea typeface="Arial"/>
                <a:cs typeface="Arial"/>
                <a:sym typeface="Arial"/>
              </a:rPr>
              <a:t>Infographics</a:t>
            </a:r>
            <a:endParaRPr>
              <a:solidFill>
                <a:srgbClr val="FFFFFF"/>
              </a:solidFill>
              <a:latin typeface="Arial"/>
              <a:ea typeface="Arial"/>
              <a:cs typeface="Arial"/>
              <a:sym typeface="Arial"/>
            </a:endParaRPr>
          </a:p>
        </p:txBody>
      </p:sp>
      <p:sp>
        <p:nvSpPr>
          <p:cNvPr id="1477" name="Google Shape;1477;p49"/>
          <p:cNvSpPr txBox="1"/>
          <p:nvPr>
            <p:ph idx="4294967295" type="body"/>
          </p:nvPr>
        </p:nvSpPr>
        <p:spPr>
          <a:xfrm>
            <a:off x="943675" y="1084204"/>
            <a:ext cx="7079400" cy="318300"/>
          </a:xfrm>
          <a:prstGeom prst="rect">
            <a:avLst/>
          </a:prstGeom>
        </p:spPr>
        <p:txBody>
          <a:bodyPr anchorCtr="0" anchor="t" bIns="91425" lIns="91425" spcFirstLastPara="1" rIns="91425" wrap="square" tIns="91425">
            <a:noAutofit/>
          </a:bodyPr>
          <a:lstStyle/>
          <a:p>
            <a:pPr indent="0" lvl="0" marL="114300" rtl="0" algn="l">
              <a:spcBef>
                <a:spcPts val="0"/>
              </a:spcBef>
              <a:spcAft>
                <a:spcPts val="0"/>
              </a:spcAft>
              <a:buNone/>
            </a:pPr>
            <a:r>
              <a:rPr lang="en">
                <a:solidFill>
                  <a:schemeClr val="lt1"/>
                </a:solidFill>
                <a:latin typeface="Arial"/>
                <a:ea typeface="Arial"/>
                <a:cs typeface="Arial"/>
                <a:sym typeface="Arial"/>
              </a:rPr>
              <a:t>You can add and edit some </a:t>
            </a:r>
            <a:r>
              <a:rPr b="1" lang="en">
                <a:solidFill>
                  <a:srgbClr val="869FB2"/>
                </a:solidFill>
                <a:uFill>
                  <a:noFill/>
                </a:uFill>
                <a:latin typeface="Arial"/>
                <a:ea typeface="Arial"/>
                <a:cs typeface="Arial"/>
                <a:sym typeface="Arial"/>
                <a:hlinkClick r:id="rId3">
                  <a:extLst>
                    <a:ext uri="{A12FA001-AC4F-418D-AE19-62706E023703}">
                      <ahyp:hlinkClr val="tx"/>
                    </a:ext>
                  </a:extLst>
                </a:hlinkClick>
              </a:rPr>
              <a:t>i</a:t>
            </a:r>
            <a:r>
              <a:rPr b="1" lang="en">
                <a:solidFill>
                  <a:srgbClr val="869FB2"/>
                </a:solidFill>
                <a:uFill>
                  <a:noFill/>
                </a:uFill>
                <a:latin typeface="Arial"/>
                <a:ea typeface="Arial"/>
                <a:cs typeface="Arial"/>
                <a:sym typeface="Arial"/>
                <a:hlinkClick r:id="rId4">
                  <a:extLst>
                    <a:ext uri="{A12FA001-AC4F-418D-AE19-62706E023703}">
                      <ahyp:hlinkClr val="tx"/>
                    </a:ext>
                  </a:extLst>
                </a:hlinkClick>
              </a:rPr>
              <a:t>nfographics</a:t>
            </a:r>
            <a:r>
              <a:rPr lang="en">
                <a:solidFill>
                  <a:schemeClr val="lt1"/>
                </a:solidFill>
                <a:latin typeface="Arial"/>
                <a:ea typeface="Arial"/>
                <a:cs typeface="Arial"/>
                <a:sym typeface="Arial"/>
              </a:rPr>
              <a:t> </a:t>
            </a:r>
            <a:r>
              <a:rPr lang="en">
                <a:solidFill>
                  <a:schemeClr val="lt1"/>
                </a:solidFill>
                <a:latin typeface="Arial"/>
                <a:ea typeface="Arial"/>
                <a:cs typeface="Arial"/>
                <a:sym typeface="Arial"/>
              </a:rPr>
              <a:t>to your presentation to present your data in a visual way.</a:t>
            </a:r>
            <a:endParaRPr>
              <a:solidFill>
                <a:srgbClr val="FFFFFF"/>
              </a:solidFill>
              <a:latin typeface="Arial"/>
              <a:ea typeface="Arial"/>
              <a:cs typeface="Arial"/>
              <a:sym typeface="Arial"/>
            </a:endParaRPr>
          </a:p>
          <a:p>
            <a:pPr indent="0" lvl="0" marL="0" marR="0" rtl="0" algn="l">
              <a:lnSpc>
                <a:spcPct val="115000"/>
              </a:lnSpc>
              <a:spcBef>
                <a:spcPts val="0"/>
              </a:spcBef>
              <a:spcAft>
                <a:spcPts val="0"/>
              </a:spcAft>
              <a:buNone/>
            </a:pPr>
            <a:r>
              <a:t/>
            </a:r>
            <a:endParaRPr>
              <a:solidFill>
                <a:srgbClr val="869FB2"/>
              </a:solidFill>
              <a:latin typeface="Arial"/>
              <a:ea typeface="Arial"/>
              <a:cs typeface="Arial"/>
              <a:sym typeface="Arial"/>
            </a:endParaRPr>
          </a:p>
        </p:txBody>
      </p:sp>
      <p:sp>
        <p:nvSpPr>
          <p:cNvPr id="1478" name="Google Shape;1478;p49"/>
          <p:cNvSpPr txBox="1"/>
          <p:nvPr/>
        </p:nvSpPr>
        <p:spPr>
          <a:xfrm>
            <a:off x="943675" y="1487934"/>
            <a:ext cx="5571300" cy="2931900"/>
          </a:xfrm>
          <a:prstGeom prst="rect">
            <a:avLst/>
          </a:prstGeom>
          <a:noFill/>
          <a:ln>
            <a:noFill/>
          </a:ln>
        </p:spPr>
        <p:txBody>
          <a:bodyPr anchorCtr="0" anchor="t" bIns="91425" lIns="91425" spcFirstLastPara="1" rIns="91425" wrap="square" tIns="91425">
            <a:noAutofit/>
          </a:bodyPr>
          <a:lstStyle/>
          <a:p>
            <a:pPr indent="-298450" lvl="0" marL="457200" rtl="0" algn="l">
              <a:lnSpc>
                <a:spcPct val="115000"/>
              </a:lnSpc>
              <a:spcBef>
                <a:spcPts val="0"/>
              </a:spcBef>
              <a:spcAft>
                <a:spcPts val="0"/>
              </a:spcAft>
              <a:buClr>
                <a:srgbClr val="FFFFFF"/>
              </a:buClr>
              <a:buSzPts val="1100"/>
              <a:buChar char="●"/>
            </a:pPr>
            <a:r>
              <a:rPr lang="en" sz="1100">
                <a:solidFill>
                  <a:srgbClr val="FFFFFF"/>
                </a:solidFill>
              </a:rPr>
              <a:t>Choose your favourite infographic and insert it in your presentation using Ctrl C + Ctrl V or Cmd C + Cmd V in Mac.</a:t>
            </a:r>
            <a:endParaRPr sz="1100">
              <a:solidFill>
                <a:srgbClr val="FFFFFF"/>
              </a:solidFill>
            </a:endParaRPr>
          </a:p>
          <a:p>
            <a:pPr indent="-298450" lvl="0" marL="457200" rtl="0" algn="l">
              <a:lnSpc>
                <a:spcPct val="115000"/>
              </a:lnSpc>
              <a:spcBef>
                <a:spcPts val="0"/>
              </a:spcBef>
              <a:spcAft>
                <a:spcPts val="0"/>
              </a:spcAft>
              <a:buClr>
                <a:srgbClr val="FFFFFF"/>
              </a:buClr>
              <a:buSzPts val="1100"/>
              <a:buFont typeface="Proxima Nova"/>
              <a:buChar char="●"/>
            </a:pPr>
            <a:r>
              <a:rPr lang="en" sz="1100">
                <a:solidFill>
                  <a:srgbClr val="FFFFFF"/>
                </a:solidFill>
              </a:rPr>
              <a:t>Select one of the parts and </a:t>
            </a:r>
            <a:r>
              <a:rPr b="1" lang="en" sz="1100">
                <a:solidFill>
                  <a:srgbClr val="869FB2"/>
                </a:solidFill>
              </a:rPr>
              <a:t>ungroup</a:t>
            </a:r>
            <a:r>
              <a:rPr lang="en" sz="1100">
                <a:solidFill>
                  <a:srgbClr val="FFFFFF"/>
                </a:solidFill>
              </a:rPr>
              <a:t> it by right-clicking and choosing “Ungroup”. </a:t>
            </a:r>
            <a:endParaRPr sz="1100">
              <a:solidFill>
                <a:srgbClr val="FFFFFF"/>
              </a:solidFill>
            </a:endParaRPr>
          </a:p>
          <a:p>
            <a:pPr indent="-298450" lvl="0" marL="457200" rtl="0" algn="l">
              <a:lnSpc>
                <a:spcPct val="115000"/>
              </a:lnSpc>
              <a:spcBef>
                <a:spcPts val="0"/>
              </a:spcBef>
              <a:spcAft>
                <a:spcPts val="0"/>
              </a:spcAft>
              <a:buClr>
                <a:srgbClr val="FFFFFF"/>
              </a:buClr>
              <a:buSzPts val="1100"/>
              <a:buFont typeface="Proxima Nova"/>
              <a:buChar char="●"/>
            </a:pPr>
            <a:r>
              <a:rPr b="1" lang="en" sz="1100">
                <a:solidFill>
                  <a:srgbClr val="869FB2"/>
                </a:solidFill>
              </a:rPr>
              <a:t>Change the color</a:t>
            </a:r>
            <a:r>
              <a:rPr lang="en" sz="1100">
                <a:solidFill>
                  <a:srgbClr val="FFFFFF"/>
                </a:solidFill>
              </a:rPr>
              <a:t> by clicking on the paint bucket. </a:t>
            </a:r>
            <a:endParaRPr sz="1100">
              <a:solidFill>
                <a:srgbClr val="FFFFFF"/>
              </a:solidFill>
            </a:endParaRPr>
          </a:p>
          <a:p>
            <a:pPr indent="-298450" lvl="0" marL="457200" rtl="0" algn="l">
              <a:lnSpc>
                <a:spcPct val="115000"/>
              </a:lnSpc>
              <a:spcBef>
                <a:spcPts val="0"/>
              </a:spcBef>
              <a:spcAft>
                <a:spcPts val="0"/>
              </a:spcAft>
              <a:buClr>
                <a:srgbClr val="FFFFFF"/>
              </a:buClr>
              <a:buSzPts val="1100"/>
              <a:buFont typeface="Proxima Nova"/>
              <a:buChar char="●"/>
            </a:pPr>
            <a:r>
              <a:rPr lang="en" sz="1100">
                <a:solidFill>
                  <a:srgbClr val="FFFFFF"/>
                </a:solidFill>
              </a:rPr>
              <a:t>Then </a:t>
            </a:r>
            <a:r>
              <a:rPr b="1" lang="en" sz="1100">
                <a:solidFill>
                  <a:srgbClr val="869FB2"/>
                </a:solidFill>
              </a:rPr>
              <a:t>resize</a:t>
            </a:r>
            <a:r>
              <a:rPr lang="en" sz="1100">
                <a:solidFill>
                  <a:srgbClr val="FFFFFF"/>
                </a:solidFill>
              </a:rPr>
              <a:t> the element by clicking and dragging one of the square-shaped points of its bounding box (the cursor should look like a double-headed arrow). Remember to hold Shift while dragging to keep the proportions.</a:t>
            </a:r>
            <a:endParaRPr sz="1100">
              <a:solidFill>
                <a:srgbClr val="FFFFFF"/>
              </a:solidFill>
            </a:endParaRPr>
          </a:p>
          <a:p>
            <a:pPr indent="-298450" lvl="0" marL="457200" rtl="0" algn="l">
              <a:lnSpc>
                <a:spcPct val="115000"/>
              </a:lnSpc>
              <a:spcBef>
                <a:spcPts val="0"/>
              </a:spcBef>
              <a:spcAft>
                <a:spcPts val="0"/>
              </a:spcAft>
              <a:buClr>
                <a:srgbClr val="FFFFFF"/>
              </a:buClr>
              <a:buSzPts val="1100"/>
              <a:buFont typeface="Proxima Nova"/>
              <a:buChar char="●"/>
            </a:pPr>
            <a:r>
              <a:rPr b="1" lang="en" sz="1100">
                <a:solidFill>
                  <a:srgbClr val="869FB2"/>
                </a:solidFill>
              </a:rPr>
              <a:t>Group</a:t>
            </a:r>
            <a:r>
              <a:rPr lang="en" sz="1100">
                <a:solidFill>
                  <a:srgbClr val="FFFFFF"/>
                </a:solidFill>
              </a:rPr>
              <a:t> the elements again by selecting them, right-clicking and choosing “Group”.</a:t>
            </a:r>
            <a:endParaRPr sz="1100">
              <a:solidFill>
                <a:srgbClr val="FFFFFF"/>
              </a:solidFill>
            </a:endParaRPr>
          </a:p>
          <a:p>
            <a:pPr indent="-298450" lvl="0" marL="457200" rtl="0" algn="l">
              <a:lnSpc>
                <a:spcPct val="115000"/>
              </a:lnSpc>
              <a:spcBef>
                <a:spcPts val="0"/>
              </a:spcBef>
              <a:spcAft>
                <a:spcPts val="0"/>
              </a:spcAft>
              <a:buClr>
                <a:srgbClr val="FFFFFF"/>
              </a:buClr>
              <a:buSzPts val="1100"/>
              <a:buChar char="●"/>
            </a:pPr>
            <a:r>
              <a:rPr lang="en" sz="1100">
                <a:solidFill>
                  <a:srgbClr val="FFFFFF"/>
                </a:solidFill>
              </a:rPr>
              <a:t>Repeat the steps above with the other parts and when you’re done editing, copy the end result and paste it into your presentation.</a:t>
            </a:r>
            <a:endParaRPr sz="1100">
              <a:solidFill>
                <a:srgbClr val="FFFFFF"/>
              </a:solidFill>
            </a:endParaRPr>
          </a:p>
          <a:p>
            <a:pPr indent="-298450" lvl="0" marL="457200" rtl="0" algn="l">
              <a:lnSpc>
                <a:spcPct val="115000"/>
              </a:lnSpc>
              <a:spcBef>
                <a:spcPts val="0"/>
              </a:spcBef>
              <a:spcAft>
                <a:spcPts val="0"/>
              </a:spcAft>
              <a:buClr>
                <a:srgbClr val="FFFFFF"/>
              </a:buClr>
              <a:buSzPts val="1100"/>
              <a:buFont typeface="Proxima Nova"/>
              <a:buChar char="●"/>
            </a:pPr>
            <a:r>
              <a:rPr lang="en" sz="1100">
                <a:solidFill>
                  <a:srgbClr val="FFFFFF"/>
                </a:solidFill>
              </a:rPr>
              <a:t>Remember to choose the</a:t>
            </a:r>
            <a:r>
              <a:rPr lang="en" sz="1100">
                <a:solidFill>
                  <a:srgbClr val="78909C"/>
                </a:solidFill>
              </a:rPr>
              <a:t> </a:t>
            </a:r>
            <a:r>
              <a:rPr lang="en" sz="1100">
                <a:solidFill>
                  <a:srgbClr val="869FB2"/>
                </a:solidFill>
              </a:rPr>
              <a:t>“</a:t>
            </a:r>
            <a:r>
              <a:rPr b="1" lang="en" sz="1100">
                <a:solidFill>
                  <a:srgbClr val="869FB2"/>
                </a:solidFill>
              </a:rPr>
              <a:t>Keep source formatting</a:t>
            </a:r>
            <a:r>
              <a:rPr lang="en" sz="1100">
                <a:solidFill>
                  <a:srgbClr val="869FB2"/>
                </a:solidFill>
              </a:rPr>
              <a:t>”</a:t>
            </a:r>
            <a:r>
              <a:rPr lang="en" sz="1100">
                <a:solidFill>
                  <a:srgbClr val="FFFFFF"/>
                </a:solidFill>
              </a:rPr>
              <a:t> option so that it keeps the design. For more info, please visit </a:t>
            </a:r>
            <a:r>
              <a:rPr b="1" lang="en" sz="1100">
                <a:solidFill>
                  <a:srgbClr val="869FB2"/>
                </a:solidFill>
                <a:uFill>
                  <a:noFill/>
                </a:uFill>
                <a:hlinkClick r:id="rId5">
                  <a:extLst>
                    <a:ext uri="{A12FA001-AC4F-418D-AE19-62706E023703}">
                      <ahyp:hlinkClr val="tx"/>
                    </a:ext>
                  </a:extLst>
                </a:hlinkClick>
              </a:rPr>
              <a:t>our blog</a:t>
            </a:r>
            <a:r>
              <a:rPr lang="en" sz="1100">
                <a:solidFill>
                  <a:srgbClr val="FFFFFF"/>
                </a:solidFill>
              </a:rPr>
              <a:t>.</a:t>
            </a:r>
            <a:endParaRPr sz="1100"/>
          </a:p>
        </p:txBody>
      </p:sp>
      <p:grpSp>
        <p:nvGrpSpPr>
          <p:cNvPr id="1479" name="Google Shape;1479;p49"/>
          <p:cNvGrpSpPr/>
          <p:nvPr/>
        </p:nvGrpSpPr>
        <p:grpSpPr>
          <a:xfrm>
            <a:off x="6874322" y="1571957"/>
            <a:ext cx="1446116" cy="2863897"/>
            <a:chOff x="6529419" y="1724307"/>
            <a:chExt cx="1480463" cy="2931917"/>
          </a:xfrm>
        </p:grpSpPr>
        <p:grpSp>
          <p:nvGrpSpPr>
            <p:cNvPr id="1480" name="Google Shape;1480;p49"/>
            <p:cNvGrpSpPr/>
            <p:nvPr/>
          </p:nvGrpSpPr>
          <p:grpSpPr>
            <a:xfrm>
              <a:off x="6556827" y="1724307"/>
              <a:ext cx="956596" cy="944294"/>
              <a:chOff x="3800349" y="1238762"/>
              <a:chExt cx="1098904" cy="1084772"/>
            </a:xfrm>
          </p:grpSpPr>
          <p:grpSp>
            <p:nvGrpSpPr>
              <p:cNvPr id="1481" name="Google Shape;1481;p49"/>
              <p:cNvGrpSpPr/>
              <p:nvPr/>
            </p:nvGrpSpPr>
            <p:grpSpPr>
              <a:xfrm>
                <a:off x="3800349" y="1238762"/>
                <a:ext cx="1098904" cy="1084772"/>
                <a:chOff x="3800349" y="1238762"/>
                <a:chExt cx="1098904" cy="1084772"/>
              </a:xfrm>
            </p:grpSpPr>
            <p:sp>
              <p:nvSpPr>
                <p:cNvPr id="1482" name="Google Shape;1482;p49"/>
                <p:cNvSpPr/>
                <p:nvPr/>
              </p:nvSpPr>
              <p:spPr>
                <a:xfrm>
                  <a:off x="3800349" y="1238762"/>
                  <a:ext cx="1098904" cy="1084772"/>
                </a:xfrm>
                <a:custGeom>
                  <a:rect b="b" l="l" r="r" t="t"/>
                  <a:pathLst>
                    <a:path extrusionOk="0" h="45133" w="45721">
                      <a:moveTo>
                        <a:pt x="22825" y="1"/>
                      </a:moveTo>
                      <a:cubicBezTo>
                        <a:pt x="22054" y="1"/>
                        <a:pt x="21283" y="295"/>
                        <a:pt x="20693" y="885"/>
                      </a:cubicBezTo>
                      <a:lnTo>
                        <a:pt x="1179" y="20482"/>
                      </a:lnTo>
                      <a:cubicBezTo>
                        <a:pt x="0" y="21661"/>
                        <a:pt x="0" y="23566"/>
                        <a:pt x="1179" y="24733"/>
                      </a:cubicBezTo>
                      <a:lnTo>
                        <a:pt x="20777" y="44259"/>
                      </a:lnTo>
                      <a:cubicBezTo>
                        <a:pt x="21364" y="44841"/>
                        <a:pt x="22133" y="45133"/>
                        <a:pt x="22900" y="45133"/>
                      </a:cubicBezTo>
                      <a:cubicBezTo>
                        <a:pt x="23672" y="45133"/>
                        <a:pt x="24442" y="44838"/>
                        <a:pt x="25027" y="44247"/>
                      </a:cubicBezTo>
                      <a:lnTo>
                        <a:pt x="32873" y="36377"/>
                      </a:lnTo>
                      <a:cubicBezTo>
                        <a:pt x="33053" y="36197"/>
                        <a:pt x="33283" y="36110"/>
                        <a:pt x="33511" y="36110"/>
                      </a:cubicBezTo>
                      <a:cubicBezTo>
                        <a:pt x="33810" y="36110"/>
                        <a:pt x="34108" y="36260"/>
                        <a:pt x="34290" y="36544"/>
                      </a:cubicBezTo>
                      <a:cubicBezTo>
                        <a:pt x="34743" y="37246"/>
                        <a:pt x="35112" y="38020"/>
                        <a:pt x="35409" y="38806"/>
                      </a:cubicBezTo>
                      <a:cubicBezTo>
                        <a:pt x="35588" y="39294"/>
                        <a:pt x="35909" y="39735"/>
                        <a:pt x="36362" y="40080"/>
                      </a:cubicBezTo>
                      <a:cubicBezTo>
                        <a:pt x="36890" y="40489"/>
                        <a:pt x="37508" y="40695"/>
                        <a:pt x="38128" y="40695"/>
                      </a:cubicBezTo>
                      <a:cubicBezTo>
                        <a:pt x="38682" y="40695"/>
                        <a:pt x="39237" y="40530"/>
                        <a:pt x="39731" y="40199"/>
                      </a:cubicBezTo>
                      <a:cubicBezTo>
                        <a:pt x="41303" y="39127"/>
                        <a:pt x="41446" y="36984"/>
                        <a:pt x="40172" y="35710"/>
                      </a:cubicBezTo>
                      <a:cubicBezTo>
                        <a:pt x="39862" y="35401"/>
                        <a:pt x="39505" y="35186"/>
                        <a:pt x="39112" y="35044"/>
                      </a:cubicBezTo>
                      <a:cubicBezTo>
                        <a:pt x="38326" y="34758"/>
                        <a:pt x="37564" y="34401"/>
                        <a:pt x="36862" y="33948"/>
                      </a:cubicBezTo>
                      <a:cubicBezTo>
                        <a:pt x="36374" y="33639"/>
                        <a:pt x="36279" y="32960"/>
                        <a:pt x="36695" y="32543"/>
                      </a:cubicBezTo>
                      <a:lnTo>
                        <a:pt x="44553" y="24661"/>
                      </a:lnTo>
                      <a:cubicBezTo>
                        <a:pt x="45720" y="23483"/>
                        <a:pt x="45720" y="21578"/>
                        <a:pt x="44542" y="20399"/>
                      </a:cubicBezTo>
                      <a:lnTo>
                        <a:pt x="24956" y="885"/>
                      </a:lnTo>
                      <a:cubicBezTo>
                        <a:pt x="24366" y="295"/>
                        <a:pt x="23595" y="1"/>
                        <a:pt x="22825" y="1"/>
                      </a:cubicBezTo>
                      <a:close/>
                    </a:path>
                  </a:pathLst>
                </a:custGeom>
                <a:solidFill>
                  <a:srgbClr val="5EB2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3" name="Google Shape;1483;p49"/>
                <p:cNvSpPr/>
                <p:nvPr/>
              </p:nvSpPr>
              <p:spPr>
                <a:xfrm>
                  <a:off x="3884758" y="1311226"/>
                  <a:ext cx="287338" cy="287050"/>
                </a:xfrm>
                <a:custGeom>
                  <a:rect b="b" l="l" r="r" t="t"/>
                  <a:pathLst>
                    <a:path extrusionOk="0" h="11943" w="11955">
                      <a:moveTo>
                        <a:pt x="5978" y="1"/>
                      </a:moveTo>
                      <a:cubicBezTo>
                        <a:pt x="2679" y="1"/>
                        <a:pt x="1" y="2668"/>
                        <a:pt x="1" y="5966"/>
                      </a:cubicBezTo>
                      <a:cubicBezTo>
                        <a:pt x="1" y="9276"/>
                        <a:pt x="2679" y="11943"/>
                        <a:pt x="5978" y="11943"/>
                      </a:cubicBezTo>
                      <a:cubicBezTo>
                        <a:pt x="9276" y="11943"/>
                        <a:pt x="11954" y="9276"/>
                        <a:pt x="11954" y="5966"/>
                      </a:cubicBezTo>
                      <a:cubicBezTo>
                        <a:pt x="11954" y="2668"/>
                        <a:pt x="9276" y="1"/>
                        <a:pt x="5978" y="1"/>
                      </a:cubicBezTo>
                      <a:close/>
                    </a:path>
                  </a:pathLst>
                </a:custGeom>
                <a:solidFill>
                  <a:srgbClr val="5EB2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84" name="Google Shape;1484;p49"/>
              <p:cNvSpPr/>
              <p:nvPr/>
            </p:nvSpPr>
            <p:spPr>
              <a:xfrm>
                <a:off x="4162525" y="1593650"/>
                <a:ext cx="374561" cy="374975"/>
              </a:xfrm>
              <a:custGeom>
                <a:rect b="b" l="l" r="r" t="t"/>
                <a:pathLst>
                  <a:path extrusionOk="0" h="10872" w="10860">
                    <a:moveTo>
                      <a:pt x="5430" y="1"/>
                    </a:moveTo>
                    <a:cubicBezTo>
                      <a:pt x="3990" y="1"/>
                      <a:pt x="2608" y="560"/>
                      <a:pt x="1596" y="1584"/>
                    </a:cubicBezTo>
                    <a:cubicBezTo>
                      <a:pt x="561" y="2620"/>
                      <a:pt x="1" y="3989"/>
                      <a:pt x="1" y="5430"/>
                    </a:cubicBezTo>
                    <a:cubicBezTo>
                      <a:pt x="1" y="6561"/>
                      <a:pt x="346" y="7645"/>
                      <a:pt x="1001" y="8573"/>
                    </a:cubicBezTo>
                    <a:cubicBezTo>
                      <a:pt x="1632" y="9466"/>
                      <a:pt x="2513" y="10145"/>
                      <a:pt x="3537" y="10538"/>
                    </a:cubicBezTo>
                    <a:cubicBezTo>
                      <a:pt x="3559" y="10544"/>
                      <a:pt x="3579" y="10547"/>
                      <a:pt x="3599" y="10547"/>
                    </a:cubicBezTo>
                    <a:cubicBezTo>
                      <a:pt x="3656" y="10547"/>
                      <a:pt x="3704" y="10522"/>
                      <a:pt x="3740" y="10478"/>
                    </a:cubicBezTo>
                    <a:cubicBezTo>
                      <a:pt x="3763" y="10443"/>
                      <a:pt x="3763" y="10395"/>
                      <a:pt x="3763" y="10371"/>
                    </a:cubicBezTo>
                    <a:lnTo>
                      <a:pt x="3763" y="7275"/>
                    </a:lnTo>
                    <a:cubicBezTo>
                      <a:pt x="3763" y="7180"/>
                      <a:pt x="3692" y="7097"/>
                      <a:pt x="3585" y="7097"/>
                    </a:cubicBezTo>
                    <a:lnTo>
                      <a:pt x="2156" y="7097"/>
                    </a:lnTo>
                    <a:lnTo>
                      <a:pt x="2156" y="5835"/>
                    </a:lnTo>
                    <a:lnTo>
                      <a:pt x="3585" y="5835"/>
                    </a:lnTo>
                    <a:cubicBezTo>
                      <a:pt x="3680" y="5835"/>
                      <a:pt x="3763" y="5751"/>
                      <a:pt x="3763" y="5656"/>
                    </a:cubicBezTo>
                    <a:lnTo>
                      <a:pt x="3763" y="5430"/>
                    </a:lnTo>
                    <a:cubicBezTo>
                      <a:pt x="3763" y="3942"/>
                      <a:pt x="5180" y="2632"/>
                      <a:pt x="6799" y="2632"/>
                    </a:cubicBezTo>
                    <a:lnTo>
                      <a:pt x="7550" y="2632"/>
                    </a:lnTo>
                    <a:lnTo>
                      <a:pt x="7550" y="3894"/>
                    </a:lnTo>
                    <a:lnTo>
                      <a:pt x="6799" y="3894"/>
                    </a:lnTo>
                    <a:cubicBezTo>
                      <a:pt x="6311" y="3894"/>
                      <a:pt x="5883" y="4025"/>
                      <a:pt x="5561" y="4287"/>
                    </a:cubicBezTo>
                    <a:cubicBezTo>
                      <a:pt x="5228" y="4561"/>
                      <a:pt x="5025" y="4966"/>
                      <a:pt x="5025" y="5430"/>
                    </a:cubicBezTo>
                    <a:lnTo>
                      <a:pt x="5025" y="5656"/>
                    </a:lnTo>
                    <a:cubicBezTo>
                      <a:pt x="5025" y="5740"/>
                      <a:pt x="5109" y="5835"/>
                      <a:pt x="5204" y="5835"/>
                    </a:cubicBezTo>
                    <a:lnTo>
                      <a:pt x="5883" y="5835"/>
                    </a:lnTo>
                    <a:cubicBezTo>
                      <a:pt x="5966" y="5835"/>
                      <a:pt x="6061" y="5751"/>
                      <a:pt x="6061" y="5656"/>
                    </a:cubicBezTo>
                    <a:cubicBezTo>
                      <a:pt x="6061" y="5561"/>
                      <a:pt x="5978" y="5478"/>
                      <a:pt x="5883" y="5478"/>
                    </a:cubicBezTo>
                    <a:lnTo>
                      <a:pt x="5371" y="5478"/>
                    </a:lnTo>
                    <a:lnTo>
                      <a:pt x="5371" y="5418"/>
                    </a:lnTo>
                    <a:cubicBezTo>
                      <a:pt x="5371" y="4525"/>
                      <a:pt x="6145" y="4204"/>
                      <a:pt x="6799" y="4204"/>
                    </a:cubicBezTo>
                    <a:lnTo>
                      <a:pt x="7704" y="4204"/>
                    </a:lnTo>
                    <a:cubicBezTo>
                      <a:pt x="7800" y="4204"/>
                      <a:pt x="7883" y="4132"/>
                      <a:pt x="7883" y="4025"/>
                    </a:cubicBezTo>
                    <a:lnTo>
                      <a:pt x="7883" y="2418"/>
                    </a:lnTo>
                    <a:cubicBezTo>
                      <a:pt x="7883" y="2334"/>
                      <a:pt x="7811" y="2239"/>
                      <a:pt x="7704" y="2239"/>
                    </a:cubicBezTo>
                    <a:lnTo>
                      <a:pt x="6799" y="2239"/>
                    </a:lnTo>
                    <a:cubicBezTo>
                      <a:pt x="5966" y="2239"/>
                      <a:pt x="5121" y="2572"/>
                      <a:pt x="4466" y="3156"/>
                    </a:cubicBezTo>
                    <a:cubicBezTo>
                      <a:pt x="3799" y="3763"/>
                      <a:pt x="3418" y="4549"/>
                      <a:pt x="3418" y="5382"/>
                    </a:cubicBezTo>
                    <a:lnTo>
                      <a:pt x="3418" y="5442"/>
                    </a:lnTo>
                    <a:lnTo>
                      <a:pt x="1989" y="5442"/>
                    </a:lnTo>
                    <a:cubicBezTo>
                      <a:pt x="1906" y="5442"/>
                      <a:pt x="1811" y="5513"/>
                      <a:pt x="1811" y="5620"/>
                    </a:cubicBezTo>
                    <a:lnTo>
                      <a:pt x="1811" y="7228"/>
                    </a:lnTo>
                    <a:cubicBezTo>
                      <a:pt x="1811" y="7323"/>
                      <a:pt x="1894" y="7406"/>
                      <a:pt x="1989" y="7406"/>
                    </a:cubicBezTo>
                    <a:lnTo>
                      <a:pt x="3418" y="7406"/>
                    </a:lnTo>
                    <a:lnTo>
                      <a:pt x="3418" y="10085"/>
                    </a:lnTo>
                    <a:cubicBezTo>
                      <a:pt x="1561" y="9300"/>
                      <a:pt x="346" y="7442"/>
                      <a:pt x="346" y="5418"/>
                    </a:cubicBezTo>
                    <a:cubicBezTo>
                      <a:pt x="346" y="2596"/>
                      <a:pt x="2620" y="322"/>
                      <a:pt x="5430" y="322"/>
                    </a:cubicBezTo>
                    <a:cubicBezTo>
                      <a:pt x="8228" y="322"/>
                      <a:pt x="10526" y="2620"/>
                      <a:pt x="10526" y="5418"/>
                    </a:cubicBezTo>
                    <a:cubicBezTo>
                      <a:pt x="10526" y="8228"/>
                      <a:pt x="8240" y="10502"/>
                      <a:pt x="5430" y="10502"/>
                    </a:cubicBezTo>
                    <a:lnTo>
                      <a:pt x="5371" y="10502"/>
                    </a:lnTo>
                    <a:lnTo>
                      <a:pt x="5371" y="7418"/>
                    </a:lnTo>
                    <a:lnTo>
                      <a:pt x="7728" y="7418"/>
                    </a:lnTo>
                    <a:cubicBezTo>
                      <a:pt x="7811" y="7418"/>
                      <a:pt x="7907" y="7347"/>
                      <a:pt x="7907" y="7240"/>
                    </a:cubicBezTo>
                    <a:lnTo>
                      <a:pt x="7907" y="5656"/>
                    </a:lnTo>
                    <a:cubicBezTo>
                      <a:pt x="7907" y="5561"/>
                      <a:pt x="7823" y="5478"/>
                      <a:pt x="7728" y="5478"/>
                    </a:cubicBezTo>
                    <a:lnTo>
                      <a:pt x="6728" y="5478"/>
                    </a:lnTo>
                    <a:cubicBezTo>
                      <a:pt x="6633" y="5478"/>
                      <a:pt x="6549" y="5549"/>
                      <a:pt x="6549" y="5656"/>
                    </a:cubicBezTo>
                    <a:cubicBezTo>
                      <a:pt x="6549" y="5740"/>
                      <a:pt x="6621" y="5835"/>
                      <a:pt x="6728" y="5835"/>
                    </a:cubicBezTo>
                    <a:lnTo>
                      <a:pt x="7561" y="5835"/>
                    </a:lnTo>
                    <a:lnTo>
                      <a:pt x="7561" y="7097"/>
                    </a:lnTo>
                    <a:lnTo>
                      <a:pt x="5204" y="7097"/>
                    </a:lnTo>
                    <a:cubicBezTo>
                      <a:pt x="5121" y="7097"/>
                      <a:pt x="5025" y="7168"/>
                      <a:pt x="5025" y="7275"/>
                    </a:cubicBezTo>
                    <a:lnTo>
                      <a:pt x="5025" y="10693"/>
                    </a:lnTo>
                    <a:cubicBezTo>
                      <a:pt x="5025" y="10788"/>
                      <a:pt x="5109" y="10859"/>
                      <a:pt x="5192" y="10871"/>
                    </a:cubicBezTo>
                    <a:lnTo>
                      <a:pt x="5430" y="10871"/>
                    </a:lnTo>
                    <a:cubicBezTo>
                      <a:pt x="6871" y="10871"/>
                      <a:pt x="8240" y="10312"/>
                      <a:pt x="9276" y="9288"/>
                    </a:cubicBezTo>
                    <a:cubicBezTo>
                      <a:pt x="10300" y="8252"/>
                      <a:pt x="10859" y="6883"/>
                      <a:pt x="10859" y="5442"/>
                    </a:cubicBezTo>
                    <a:cubicBezTo>
                      <a:pt x="10859" y="3989"/>
                      <a:pt x="10300" y="2620"/>
                      <a:pt x="9276" y="1584"/>
                    </a:cubicBezTo>
                    <a:cubicBezTo>
                      <a:pt x="8240" y="560"/>
                      <a:pt x="6871" y="1"/>
                      <a:pt x="543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85" name="Google Shape;1485;p49"/>
            <p:cNvGrpSpPr/>
            <p:nvPr/>
          </p:nvGrpSpPr>
          <p:grpSpPr>
            <a:xfrm>
              <a:off x="7053286" y="2227254"/>
              <a:ext cx="956596" cy="944252"/>
              <a:chOff x="4370663" y="1816530"/>
              <a:chExt cx="1098904" cy="1084724"/>
            </a:xfrm>
          </p:grpSpPr>
          <p:grpSp>
            <p:nvGrpSpPr>
              <p:cNvPr id="1486" name="Google Shape;1486;p49"/>
              <p:cNvGrpSpPr/>
              <p:nvPr/>
            </p:nvGrpSpPr>
            <p:grpSpPr>
              <a:xfrm>
                <a:off x="4370663" y="1816530"/>
                <a:ext cx="1098904" cy="1084724"/>
                <a:chOff x="4370663" y="1816530"/>
                <a:chExt cx="1098904" cy="1084724"/>
              </a:xfrm>
            </p:grpSpPr>
            <p:sp>
              <p:nvSpPr>
                <p:cNvPr id="1487" name="Google Shape;1487;p49"/>
                <p:cNvSpPr/>
                <p:nvPr/>
              </p:nvSpPr>
              <p:spPr>
                <a:xfrm>
                  <a:off x="4370663" y="1816530"/>
                  <a:ext cx="1098904" cy="1084724"/>
                </a:xfrm>
                <a:custGeom>
                  <a:rect b="b" l="l" r="r" t="t"/>
                  <a:pathLst>
                    <a:path extrusionOk="0" h="45131" w="45721">
                      <a:moveTo>
                        <a:pt x="22862" y="0"/>
                      </a:moveTo>
                      <a:cubicBezTo>
                        <a:pt x="22092" y="0"/>
                        <a:pt x="21324" y="295"/>
                        <a:pt x="20741" y="884"/>
                      </a:cubicBezTo>
                      <a:lnTo>
                        <a:pt x="12871" y="8742"/>
                      </a:lnTo>
                      <a:cubicBezTo>
                        <a:pt x="12698" y="8921"/>
                        <a:pt x="12472" y="9005"/>
                        <a:pt x="12246" y="9005"/>
                      </a:cubicBezTo>
                      <a:cubicBezTo>
                        <a:pt x="11945" y="9005"/>
                        <a:pt x="11643" y="8855"/>
                        <a:pt x="11466" y="8576"/>
                      </a:cubicBezTo>
                      <a:cubicBezTo>
                        <a:pt x="11014" y="7861"/>
                        <a:pt x="10645" y="7099"/>
                        <a:pt x="10347" y="6302"/>
                      </a:cubicBezTo>
                      <a:cubicBezTo>
                        <a:pt x="10168" y="5813"/>
                        <a:pt x="9847" y="5373"/>
                        <a:pt x="9394" y="5028"/>
                      </a:cubicBezTo>
                      <a:cubicBezTo>
                        <a:pt x="8866" y="4619"/>
                        <a:pt x="8248" y="4413"/>
                        <a:pt x="7630" y="4413"/>
                      </a:cubicBezTo>
                      <a:cubicBezTo>
                        <a:pt x="7078" y="4413"/>
                        <a:pt x="6526" y="4577"/>
                        <a:pt x="6037" y="4909"/>
                      </a:cubicBezTo>
                      <a:cubicBezTo>
                        <a:pt x="4465" y="5968"/>
                        <a:pt x="4310" y="8123"/>
                        <a:pt x="5584" y="9385"/>
                      </a:cubicBezTo>
                      <a:cubicBezTo>
                        <a:pt x="5894" y="9695"/>
                        <a:pt x="6251" y="9921"/>
                        <a:pt x="6632" y="10064"/>
                      </a:cubicBezTo>
                      <a:cubicBezTo>
                        <a:pt x="7418" y="10350"/>
                        <a:pt x="8180" y="10707"/>
                        <a:pt x="8882" y="11159"/>
                      </a:cubicBezTo>
                      <a:cubicBezTo>
                        <a:pt x="9383" y="11469"/>
                        <a:pt x="9466" y="12148"/>
                        <a:pt x="9049" y="12564"/>
                      </a:cubicBezTo>
                      <a:lnTo>
                        <a:pt x="1179" y="20434"/>
                      </a:lnTo>
                      <a:cubicBezTo>
                        <a:pt x="0" y="21613"/>
                        <a:pt x="0" y="23518"/>
                        <a:pt x="1179" y="24697"/>
                      </a:cubicBezTo>
                      <a:lnTo>
                        <a:pt x="20741" y="44247"/>
                      </a:lnTo>
                      <a:cubicBezTo>
                        <a:pt x="21324" y="44836"/>
                        <a:pt x="22092" y="45131"/>
                        <a:pt x="22862" y="45131"/>
                      </a:cubicBezTo>
                      <a:cubicBezTo>
                        <a:pt x="23631" y="45131"/>
                        <a:pt x="24402" y="44836"/>
                        <a:pt x="24992" y="44247"/>
                      </a:cubicBezTo>
                      <a:lnTo>
                        <a:pt x="44554" y="24697"/>
                      </a:lnTo>
                      <a:cubicBezTo>
                        <a:pt x="45720" y="23518"/>
                        <a:pt x="45720" y="21613"/>
                        <a:pt x="44554" y="20434"/>
                      </a:cubicBezTo>
                      <a:lnTo>
                        <a:pt x="24992" y="884"/>
                      </a:lnTo>
                      <a:cubicBezTo>
                        <a:pt x="24402" y="295"/>
                        <a:pt x="23631" y="0"/>
                        <a:pt x="22862" y="0"/>
                      </a:cubicBezTo>
                      <a:close/>
                    </a:path>
                  </a:pathLst>
                </a:custGeom>
                <a:solidFill>
                  <a:srgbClr val="69E78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8" name="Google Shape;1488;p49"/>
                <p:cNvSpPr/>
                <p:nvPr/>
              </p:nvSpPr>
              <p:spPr>
                <a:xfrm>
                  <a:off x="5055718" y="1904160"/>
                  <a:ext cx="287338" cy="287338"/>
                </a:xfrm>
                <a:custGeom>
                  <a:rect b="b" l="l" r="r" t="t"/>
                  <a:pathLst>
                    <a:path extrusionOk="0" h="11955" w="11955">
                      <a:moveTo>
                        <a:pt x="5978" y="0"/>
                      </a:moveTo>
                      <a:cubicBezTo>
                        <a:pt x="2680" y="0"/>
                        <a:pt x="1" y="2679"/>
                        <a:pt x="1" y="5977"/>
                      </a:cubicBezTo>
                      <a:cubicBezTo>
                        <a:pt x="1" y="9275"/>
                        <a:pt x="2680" y="11954"/>
                        <a:pt x="5978" y="11954"/>
                      </a:cubicBezTo>
                      <a:cubicBezTo>
                        <a:pt x="9276" y="11954"/>
                        <a:pt x="11955" y="9275"/>
                        <a:pt x="11955" y="5977"/>
                      </a:cubicBezTo>
                      <a:cubicBezTo>
                        <a:pt x="11955" y="2679"/>
                        <a:pt x="9276" y="0"/>
                        <a:pt x="5978" y="0"/>
                      </a:cubicBezTo>
                      <a:close/>
                    </a:path>
                  </a:pathLst>
                </a:custGeom>
                <a:solidFill>
                  <a:srgbClr val="69E78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89" name="Google Shape;1489;p49"/>
              <p:cNvGrpSpPr/>
              <p:nvPr/>
            </p:nvGrpSpPr>
            <p:grpSpPr>
              <a:xfrm>
                <a:off x="4732628" y="2171596"/>
                <a:ext cx="374986" cy="374572"/>
                <a:chOff x="3303268" y="3817349"/>
                <a:chExt cx="346056" cy="345674"/>
              </a:xfrm>
            </p:grpSpPr>
            <p:sp>
              <p:nvSpPr>
                <p:cNvPr id="1490" name="Google Shape;1490;p49"/>
                <p:cNvSpPr/>
                <p:nvPr/>
              </p:nvSpPr>
              <p:spPr>
                <a:xfrm>
                  <a:off x="3303268" y="3817349"/>
                  <a:ext cx="346056" cy="345674"/>
                </a:xfrm>
                <a:custGeom>
                  <a:rect b="b" l="l" r="r" t="t"/>
                  <a:pathLst>
                    <a:path extrusionOk="0" h="10860" w="10872">
                      <a:moveTo>
                        <a:pt x="5418" y="334"/>
                      </a:moveTo>
                      <a:cubicBezTo>
                        <a:pt x="8228" y="334"/>
                        <a:pt x="10514" y="2608"/>
                        <a:pt x="10514" y="5430"/>
                      </a:cubicBezTo>
                      <a:cubicBezTo>
                        <a:pt x="10514" y="8240"/>
                        <a:pt x="8228" y="10514"/>
                        <a:pt x="5418" y="10514"/>
                      </a:cubicBezTo>
                      <a:cubicBezTo>
                        <a:pt x="2608" y="10514"/>
                        <a:pt x="334" y="8240"/>
                        <a:pt x="334" y="5430"/>
                      </a:cubicBezTo>
                      <a:cubicBezTo>
                        <a:pt x="334" y="2608"/>
                        <a:pt x="2608" y="334"/>
                        <a:pt x="5418" y="334"/>
                      </a:cubicBezTo>
                      <a:close/>
                      <a:moveTo>
                        <a:pt x="5430" y="1"/>
                      </a:moveTo>
                      <a:cubicBezTo>
                        <a:pt x="3989" y="1"/>
                        <a:pt x="2620" y="560"/>
                        <a:pt x="1596" y="1584"/>
                      </a:cubicBezTo>
                      <a:cubicBezTo>
                        <a:pt x="572" y="2620"/>
                        <a:pt x="1" y="3989"/>
                        <a:pt x="1" y="5430"/>
                      </a:cubicBezTo>
                      <a:cubicBezTo>
                        <a:pt x="1" y="6871"/>
                        <a:pt x="572" y="8240"/>
                        <a:pt x="1596" y="9264"/>
                      </a:cubicBezTo>
                      <a:cubicBezTo>
                        <a:pt x="2620" y="10300"/>
                        <a:pt x="3989" y="10859"/>
                        <a:pt x="5430" y="10859"/>
                      </a:cubicBezTo>
                      <a:cubicBezTo>
                        <a:pt x="6883" y="10859"/>
                        <a:pt x="8252" y="10300"/>
                        <a:pt x="9276" y="9264"/>
                      </a:cubicBezTo>
                      <a:cubicBezTo>
                        <a:pt x="10300" y="8240"/>
                        <a:pt x="10871" y="6871"/>
                        <a:pt x="10871" y="5430"/>
                      </a:cubicBezTo>
                      <a:cubicBezTo>
                        <a:pt x="10871" y="3989"/>
                        <a:pt x="10300" y="2620"/>
                        <a:pt x="9276" y="1584"/>
                      </a:cubicBezTo>
                      <a:cubicBezTo>
                        <a:pt x="8252" y="560"/>
                        <a:pt x="6883" y="1"/>
                        <a:pt x="543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1" name="Google Shape;1491;p49"/>
                <p:cNvSpPr/>
                <p:nvPr/>
              </p:nvSpPr>
              <p:spPr>
                <a:xfrm>
                  <a:off x="3368074" y="3882537"/>
                  <a:ext cx="215298" cy="215298"/>
                </a:xfrm>
                <a:custGeom>
                  <a:rect b="b" l="l" r="r" t="t"/>
                  <a:pathLst>
                    <a:path extrusionOk="0" h="6764" w="6764">
                      <a:moveTo>
                        <a:pt x="5335" y="346"/>
                      </a:moveTo>
                      <a:cubicBezTo>
                        <a:pt x="5930" y="346"/>
                        <a:pt x="6418" y="834"/>
                        <a:pt x="6418" y="1429"/>
                      </a:cubicBezTo>
                      <a:lnTo>
                        <a:pt x="6418" y="5335"/>
                      </a:lnTo>
                      <a:cubicBezTo>
                        <a:pt x="6418" y="5930"/>
                        <a:pt x="5930" y="6418"/>
                        <a:pt x="5335" y="6418"/>
                      </a:cubicBezTo>
                      <a:lnTo>
                        <a:pt x="1429" y="6418"/>
                      </a:lnTo>
                      <a:cubicBezTo>
                        <a:pt x="834" y="6418"/>
                        <a:pt x="346" y="5930"/>
                        <a:pt x="346" y="5335"/>
                      </a:cubicBezTo>
                      <a:lnTo>
                        <a:pt x="346" y="1429"/>
                      </a:lnTo>
                      <a:cubicBezTo>
                        <a:pt x="346" y="834"/>
                        <a:pt x="834" y="346"/>
                        <a:pt x="1429" y="346"/>
                      </a:cubicBezTo>
                      <a:close/>
                      <a:moveTo>
                        <a:pt x="1429" y="1"/>
                      </a:moveTo>
                      <a:cubicBezTo>
                        <a:pt x="644" y="1"/>
                        <a:pt x="1" y="644"/>
                        <a:pt x="1" y="1429"/>
                      </a:cubicBezTo>
                      <a:lnTo>
                        <a:pt x="1" y="5335"/>
                      </a:lnTo>
                      <a:cubicBezTo>
                        <a:pt x="1" y="6120"/>
                        <a:pt x="644" y="6763"/>
                        <a:pt x="1429" y="6763"/>
                      </a:cubicBezTo>
                      <a:lnTo>
                        <a:pt x="5335" y="6763"/>
                      </a:lnTo>
                      <a:cubicBezTo>
                        <a:pt x="6121" y="6763"/>
                        <a:pt x="6763" y="6120"/>
                        <a:pt x="6763" y="5335"/>
                      </a:cubicBezTo>
                      <a:lnTo>
                        <a:pt x="6763" y="1429"/>
                      </a:lnTo>
                      <a:cubicBezTo>
                        <a:pt x="6763" y="644"/>
                        <a:pt x="6121" y="1"/>
                        <a:pt x="5335"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2" name="Google Shape;1492;p49"/>
                <p:cNvSpPr/>
                <p:nvPr/>
              </p:nvSpPr>
              <p:spPr>
                <a:xfrm>
                  <a:off x="3418143" y="3933656"/>
                  <a:ext cx="114811" cy="112742"/>
                </a:xfrm>
                <a:custGeom>
                  <a:rect b="b" l="l" r="r" t="t"/>
                  <a:pathLst>
                    <a:path extrusionOk="0" h="3542" w="3607">
                      <a:moveTo>
                        <a:pt x="1822" y="0"/>
                      </a:moveTo>
                      <a:cubicBezTo>
                        <a:pt x="812" y="0"/>
                        <a:pt x="1" y="851"/>
                        <a:pt x="59" y="1859"/>
                      </a:cubicBezTo>
                      <a:cubicBezTo>
                        <a:pt x="95" y="2776"/>
                        <a:pt x="833" y="3502"/>
                        <a:pt x="1726" y="3538"/>
                      </a:cubicBezTo>
                      <a:cubicBezTo>
                        <a:pt x="1764" y="3541"/>
                        <a:pt x="1802" y="3542"/>
                        <a:pt x="1840" y="3542"/>
                      </a:cubicBezTo>
                      <a:cubicBezTo>
                        <a:pt x="2178" y="3542"/>
                        <a:pt x="2494" y="3447"/>
                        <a:pt x="2762" y="3276"/>
                      </a:cubicBezTo>
                      <a:cubicBezTo>
                        <a:pt x="2857" y="3217"/>
                        <a:pt x="2869" y="3086"/>
                        <a:pt x="2797" y="3014"/>
                      </a:cubicBezTo>
                      <a:cubicBezTo>
                        <a:pt x="2761" y="2978"/>
                        <a:pt x="2711" y="2964"/>
                        <a:pt x="2664" y="2964"/>
                      </a:cubicBezTo>
                      <a:cubicBezTo>
                        <a:pt x="2634" y="2964"/>
                        <a:pt x="2606" y="2969"/>
                        <a:pt x="2583" y="2979"/>
                      </a:cubicBezTo>
                      <a:cubicBezTo>
                        <a:pt x="2380" y="3096"/>
                        <a:pt x="2149" y="3185"/>
                        <a:pt x="1897" y="3185"/>
                      </a:cubicBezTo>
                      <a:cubicBezTo>
                        <a:pt x="1868" y="3185"/>
                        <a:pt x="1839" y="3183"/>
                        <a:pt x="1809" y="3181"/>
                      </a:cubicBezTo>
                      <a:cubicBezTo>
                        <a:pt x="1023" y="3169"/>
                        <a:pt x="380" y="2514"/>
                        <a:pt x="392" y="1716"/>
                      </a:cubicBezTo>
                      <a:cubicBezTo>
                        <a:pt x="426" y="948"/>
                        <a:pt x="1028" y="330"/>
                        <a:pt x="1792" y="330"/>
                      </a:cubicBezTo>
                      <a:cubicBezTo>
                        <a:pt x="1833" y="330"/>
                        <a:pt x="1874" y="332"/>
                        <a:pt x="1916" y="335"/>
                      </a:cubicBezTo>
                      <a:cubicBezTo>
                        <a:pt x="2619" y="371"/>
                        <a:pt x="3190" y="943"/>
                        <a:pt x="3250" y="1633"/>
                      </a:cubicBezTo>
                      <a:cubicBezTo>
                        <a:pt x="3285" y="1919"/>
                        <a:pt x="3214" y="2193"/>
                        <a:pt x="3095" y="2431"/>
                      </a:cubicBezTo>
                      <a:cubicBezTo>
                        <a:pt x="3059" y="2490"/>
                        <a:pt x="3059" y="2574"/>
                        <a:pt x="3119" y="2633"/>
                      </a:cubicBezTo>
                      <a:cubicBezTo>
                        <a:pt x="3149" y="2663"/>
                        <a:pt x="3191" y="2678"/>
                        <a:pt x="3234" y="2678"/>
                      </a:cubicBezTo>
                      <a:cubicBezTo>
                        <a:pt x="3295" y="2678"/>
                        <a:pt x="3358" y="2648"/>
                        <a:pt x="3393" y="2586"/>
                      </a:cubicBezTo>
                      <a:cubicBezTo>
                        <a:pt x="3536" y="2324"/>
                        <a:pt x="3607" y="2014"/>
                        <a:pt x="3583" y="1669"/>
                      </a:cubicBezTo>
                      <a:cubicBezTo>
                        <a:pt x="3536" y="764"/>
                        <a:pt x="2797" y="50"/>
                        <a:pt x="1904" y="2"/>
                      </a:cubicBezTo>
                      <a:cubicBezTo>
                        <a:pt x="1877" y="1"/>
                        <a:pt x="1849" y="0"/>
                        <a:pt x="1822"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3" name="Google Shape;1493;p49"/>
                <p:cNvSpPr/>
                <p:nvPr/>
              </p:nvSpPr>
              <p:spPr>
                <a:xfrm>
                  <a:off x="3519298" y="3910197"/>
                  <a:ext cx="29570" cy="29220"/>
                </a:xfrm>
                <a:custGeom>
                  <a:rect b="b" l="l" r="r" t="t"/>
                  <a:pathLst>
                    <a:path extrusionOk="0" h="918" w="929">
                      <a:moveTo>
                        <a:pt x="465" y="1"/>
                      </a:moveTo>
                      <a:cubicBezTo>
                        <a:pt x="203" y="1"/>
                        <a:pt x="0" y="203"/>
                        <a:pt x="0" y="453"/>
                      </a:cubicBezTo>
                      <a:cubicBezTo>
                        <a:pt x="0" y="715"/>
                        <a:pt x="203" y="918"/>
                        <a:pt x="465" y="918"/>
                      </a:cubicBezTo>
                      <a:cubicBezTo>
                        <a:pt x="715" y="918"/>
                        <a:pt x="929" y="715"/>
                        <a:pt x="929" y="453"/>
                      </a:cubicBezTo>
                      <a:cubicBezTo>
                        <a:pt x="929" y="203"/>
                        <a:pt x="715" y="1"/>
                        <a:pt x="465"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1494" name="Google Shape;1494;p49"/>
            <p:cNvGrpSpPr/>
            <p:nvPr/>
          </p:nvGrpSpPr>
          <p:grpSpPr>
            <a:xfrm>
              <a:off x="6547098" y="2715744"/>
              <a:ext cx="956596" cy="944315"/>
              <a:chOff x="3789173" y="2377690"/>
              <a:chExt cx="1098904" cy="1084796"/>
            </a:xfrm>
          </p:grpSpPr>
          <p:grpSp>
            <p:nvGrpSpPr>
              <p:cNvPr id="1495" name="Google Shape;1495;p49"/>
              <p:cNvGrpSpPr/>
              <p:nvPr/>
            </p:nvGrpSpPr>
            <p:grpSpPr>
              <a:xfrm>
                <a:off x="3789173" y="2377690"/>
                <a:ext cx="1098904" cy="1084796"/>
                <a:chOff x="3789173" y="2377690"/>
                <a:chExt cx="1098904" cy="1084796"/>
              </a:xfrm>
            </p:grpSpPr>
            <p:sp>
              <p:nvSpPr>
                <p:cNvPr id="1496" name="Google Shape;1496;p49"/>
                <p:cNvSpPr/>
                <p:nvPr/>
              </p:nvSpPr>
              <p:spPr>
                <a:xfrm>
                  <a:off x="3789173" y="2377690"/>
                  <a:ext cx="1098904" cy="1084796"/>
                </a:xfrm>
                <a:custGeom>
                  <a:rect b="b" l="l" r="r" t="t"/>
                  <a:pathLst>
                    <a:path extrusionOk="0" h="45134" w="45721">
                      <a:moveTo>
                        <a:pt x="22861" y="0"/>
                      </a:moveTo>
                      <a:cubicBezTo>
                        <a:pt x="22090" y="0"/>
                        <a:pt x="21319" y="295"/>
                        <a:pt x="20730" y="884"/>
                      </a:cubicBezTo>
                      <a:lnTo>
                        <a:pt x="1180" y="20446"/>
                      </a:lnTo>
                      <a:cubicBezTo>
                        <a:pt x="1" y="21613"/>
                        <a:pt x="1" y="23518"/>
                        <a:pt x="1180" y="24697"/>
                      </a:cubicBezTo>
                      <a:lnTo>
                        <a:pt x="20730" y="44259"/>
                      </a:lnTo>
                      <a:cubicBezTo>
                        <a:pt x="21319" y="44842"/>
                        <a:pt x="22090" y="45134"/>
                        <a:pt x="22861" y="45134"/>
                      </a:cubicBezTo>
                      <a:cubicBezTo>
                        <a:pt x="23632" y="45134"/>
                        <a:pt x="24403" y="44842"/>
                        <a:pt x="24992" y="44259"/>
                      </a:cubicBezTo>
                      <a:lnTo>
                        <a:pt x="44542" y="24697"/>
                      </a:lnTo>
                      <a:cubicBezTo>
                        <a:pt x="45721" y="23518"/>
                        <a:pt x="45721" y="21613"/>
                        <a:pt x="44542" y="20446"/>
                      </a:cubicBezTo>
                      <a:lnTo>
                        <a:pt x="36684" y="12576"/>
                      </a:lnTo>
                      <a:cubicBezTo>
                        <a:pt x="36267" y="12171"/>
                        <a:pt x="36363" y="11481"/>
                        <a:pt x="36851" y="11171"/>
                      </a:cubicBezTo>
                      <a:cubicBezTo>
                        <a:pt x="37565" y="10719"/>
                        <a:pt x="38327" y="10350"/>
                        <a:pt x="39125" y="10052"/>
                      </a:cubicBezTo>
                      <a:cubicBezTo>
                        <a:pt x="39613" y="9874"/>
                        <a:pt x="40054" y="9552"/>
                        <a:pt x="40399" y="9100"/>
                      </a:cubicBezTo>
                      <a:cubicBezTo>
                        <a:pt x="41173" y="8099"/>
                        <a:pt x="41220" y="6778"/>
                        <a:pt x="40518" y="5730"/>
                      </a:cubicBezTo>
                      <a:cubicBezTo>
                        <a:pt x="39932" y="4868"/>
                        <a:pt x="39013" y="4436"/>
                        <a:pt x="38094" y="4436"/>
                      </a:cubicBezTo>
                      <a:cubicBezTo>
                        <a:pt x="37349" y="4436"/>
                        <a:pt x="36606" y="4720"/>
                        <a:pt x="36041" y="5290"/>
                      </a:cubicBezTo>
                      <a:cubicBezTo>
                        <a:pt x="35732" y="5587"/>
                        <a:pt x="35505" y="5956"/>
                        <a:pt x="35362" y="6337"/>
                      </a:cubicBezTo>
                      <a:cubicBezTo>
                        <a:pt x="35077" y="7123"/>
                        <a:pt x="34720" y="7885"/>
                        <a:pt x="34267" y="8588"/>
                      </a:cubicBezTo>
                      <a:cubicBezTo>
                        <a:pt x="34091" y="8872"/>
                        <a:pt x="33797" y="9021"/>
                        <a:pt x="33498" y="9021"/>
                      </a:cubicBezTo>
                      <a:cubicBezTo>
                        <a:pt x="33271" y="9021"/>
                        <a:pt x="33042" y="8934"/>
                        <a:pt x="32862" y="8754"/>
                      </a:cubicBezTo>
                      <a:lnTo>
                        <a:pt x="24992" y="884"/>
                      </a:lnTo>
                      <a:cubicBezTo>
                        <a:pt x="24403" y="295"/>
                        <a:pt x="23632" y="0"/>
                        <a:pt x="22861" y="0"/>
                      </a:cubicBezTo>
                      <a:close/>
                    </a:path>
                  </a:pathLst>
                </a:custGeom>
                <a:solidFill>
                  <a:srgbClr val="4949E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7" name="Google Shape;1497;p49"/>
                <p:cNvSpPr/>
                <p:nvPr/>
              </p:nvSpPr>
              <p:spPr>
                <a:xfrm>
                  <a:off x="3885623" y="2465897"/>
                  <a:ext cx="287050" cy="287338"/>
                </a:xfrm>
                <a:custGeom>
                  <a:rect b="b" l="l" r="r" t="t"/>
                  <a:pathLst>
                    <a:path extrusionOk="0" h="11955" w="11943">
                      <a:moveTo>
                        <a:pt x="5977" y="0"/>
                      </a:moveTo>
                      <a:cubicBezTo>
                        <a:pt x="2679" y="0"/>
                        <a:pt x="0" y="2679"/>
                        <a:pt x="0" y="5977"/>
                      </a:cubicBezTo>
                      <a:cubicBezTo>
                        <a:pt x="0" y="9275"/>
                        <a:pt x="2679" y="11954"/>
                        <a:pt x="5977" y="11954"/>
                      </a:cubicBezTo>
                      <a:cubicBezTo>
                        <a:pt x="9275" y="11954"/>
                        <a:pt x="11942" y="9275"/>
                        <a:pt x="11942" y="5977"/>
                      </a:cubicBezTo>
                      <a:cubicBezTo>
                        <a:pt x="11942" y="2679"/>
                        <a:pt x="9275" y="0"/>
                        <a:pt x="5977" y="0"/>
                      </a:cubicBezTo>
                      <a:close/>
                    </a:path>
                  </a:pathLst>
                </a:custGeom>
                <a:solidFill>
                  <a:srgbClr val="4949E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98" name="Google Shape;1498;p49"/>
              <p:cNvGrpSpPr/>
              <p:nvPr/>
            </p:nvGrpSpPr>
            <p:grpSpPr>
              <a:xfrm>
                <a:off x="4151137" y="2732796"/>
                <a:ext cx="374986" cy="374572"/>
                <a:chOff x="3752358" y="3817349"/>
                <a:chExt cx="346056" cy="345674"/>
              </a:xfrm>
            </p:grpSpPr>
            <p:sp>
              <p:nvSpPr>
                <p:cNvPr id="1499" name="Google Shape;1499;p49"/>
                <p:cNvSpPr/>
                <p:nvPr/>
              </p:nvSpPr>
              <p:spPr>
                <a:xfrm>
                  <a:off x="3752358" y="3817349"/>
                  <a:ext cx="346056" cy="345674"/>
                </a:xfrm>
                <a:custGeom>
                  <a:rect b="b" l="l" r="r" t="t"/>
                  <a:pathLst>
                    <a:path extrusionOk="0" h="10860" w="10872">
                      <a:moveTo>
                        <a:pt x="5430" y="334"/>
                      </a:moveTo>
                      <a:cubicBezTo>
                        <a:pt x="8252" y="334"/>
                        <a:pt x="10526" y="2608"/>
                        <a:pt x="10526" y="5430"/>
                      </a:cubicBezTo>
                      <a:cubicBezTo>
                        <a:pt x="10526" y="8240"/>
                        <a:pt x="8228" y="10514"/>
                        <a:pt x="5430" y="10514"/>
                      </a:cubicBezTo>
                      <a:cubicBezTo>
                        <a:pt x="2620" y="10514"/>
                        <a:pt x="346" y="8240"/>
                        <a:pt x="346" y="5430"/>
                      </a:cubicBezTo>
                      <a:cubicBezTo>
                        <a:pt x="346" y="2608"/>
                        <a:pt x="2620" y="334"/>
                        <a:pt x="5430" y="334"/>
                      </a:cubicBezTo>
                      <a:close/>
                      <a:moveTo>
                        <a:pt x="5430" y="1"/>
                      </a:moveTo>
                      <a:cubicBezTo>
                        <a:pt x="3989" y="1"/>
                        <a:pt x="2620" y="560"/>
                        <a:pt x="1596" y="1584"/>
                      </a:cubicBezTo>
                      <a:cubicBezTo>
                        <a:pt x="572" y="2620"/>
                        <a:pt x="1" y="3989"/>
                        <a:pt x="1" y="5430"/>
                      </a:cubicBezTo>
                      <a:cubicBezTo>
                        <a:pt x="1" y="6871"/>
                        <a:pt x="572" y="8240"/>
                        <a:pt x="1596" y="9264"/>
                      </a:cubicBezTo>
                      <a:cubicBezTo>
                        <a:pt x="2620" y="10300"/>
                        <a:pt x="3989" y="10859"/>
                        <a:pt x="5430" y="10859"/>
                      </a:cubicBezTo>
                      <a:cubicBezTo>
                        <a:pt x="6882" y="10859"/>
                        <a:pt x="8252" y="10300"/>
                        <a:pt x="9276" y="9264"/>
                      </a:cubicBezTo>
                      <a:cubicBezTo>
                        <a:pt x="10300" y="8240"/>
                        <a:pt x="10871" y="6871"/>
                        <a:pt x="10871" y="5430"/>
                      </a:cubicBezTo>
                      <a:cubicBezTo>
                        <a:pt x="10871" y="3989"/>
                        <a:pt x="10300" y="2620"/>
                        <a:pt x="9276" y="1584"/>
                      </a:cubicBezTo>
                      <a:cubicBezTo>
                        <a:pt x="8252" y="560"/>
                        <a:pt x="6882" y="1"/>
                        <a:pt x="543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0" name="Google Shape;1500;p49"/>
                <p:cNvSpPr/>
                <p:nvPr/>
              </p:nvSpPr>
              <p:spPr>
                <a:xfrm>
                  <a:off x="3831933" y="3955682"/>
                  <a:ext cx="47809" cy="120540"/>
                </a:xfrm>
                <a:custGeom>
                  <a:rect b="b" l="l" r="r" t="t"/>
                  <a:pathLst>
                    <a:path extrusionOk="0" h="3787" w="1502">
                      <a:moveTo>
                        <a:pt x="1168" y="346"/>
                      </a:moveTo>
                      <a:lnTo>
                        <a:pt x="1168" y="3430"/>
                      </a:lnTo>
                      <a:lnTo>
                        <a:pt x="358" y="3430"/>
                      </a:lnTo>
                      <a:lnTo>
                        <a:pt x="358" y="346"/>
                      </a:lnTo>
                      <a:close/>
                      <a:moveTo>
                        <a:pt x="180" y="1"/>
                      </a:moveTo>
                      <a:cubicBezTo>
                        <a:pt x="96" y="1"/>
                        <a:pt x="1" y="72"/>
                        <a:pt x="1" y="179"/>
                      </a:cubicBezTo>
                      <a:lnTo>
                        <a:pt x="1" y="3608"/>
                      </a:lnTo>
                      <a:cubicBezTo>
                        <a:pt x="1" y="3703"/>
                        <a:pt x="72" y="3787"/>
                        <a:pt x="180" y="3787"/>
                      </a:cubicBezTo>
                      <a:lnTo>
                        <a:pt x="1323" y="3787"/>
                      </a:lnTo>
                      <a:cubicBezTo>
                        <a:pt x="1418" y="3787"/>
                        <a:pt x="1501" y="3715"/>
                        <a:pt x="1501" y="3608"/>
                      </a:cubicBezTo>
                      <a:lnTo>
                        <a:pt x="1501" y="179"/>
                      </a:lnTo>
                      <a:cubicBezTo>
                        <a:pt x="1501" y="72"/>
                        <a:pt x="1430" y="1"/>
                        <a:pt x="1323"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1" name="Google Shape;1501;p49"/>
                <p:cNvSpPr/>
                <p:nvPr/>
              </p:nvSpPr>
              <p:spPr>
                <a:xfrm>
                  <a:off x="3824739" y="3890112"/>
                  <a:ext cx="55002" cy="55002"/>
                </a:xfrm>
                <a:custGeom>
                  <a:rect b="b" l="l" r="r" t="t"/>
                  <a:pathLst>
                    <a:path extrusionOk="0" h="1728" w="1728">
                      <a:moveTo>
                        <a:pt x="870" y="334"/>
                      </a:moveTo>
                      <a:cubicBezTo>
                        <a:pt x="1156" y="334"/>
                        <a:pt x="1394" y="572"/>
                        <a:pt x="1394" y="846"/>
                      </a:cubicBezTo>
                      <a:cubicBezTo>
                        <a:pt x="1394" y="1132"/>
                        <a:pt x="1156" y="1370"/>
                        <a:pt x="870" y="1370"/>
                      </a:cubicBezTo>
                      <a:cubicBezTo>
                        <a:pt x="584" y="1370"/>
                        <a:pt x="346" y="1132"/>
                        <a:pt x="346" y="846"/>
                      </a:cubicBezTo>
                      <a:cubicBezTo>
                        <a:pt x="346" y="572"/>
                        <a:pt x="584" y="334"/>
                        <a:pt x="870" y="334"/>
                      </a:cubicBezTo>
                      <a:close/>
                      <a:moveTo>
                        <a:pt x="870" y="1"/>
                      </a:moveTo>
                      <a:cubicBezTo>
                        <a:pt x="394" y="1"/>
                        <a:pt x="1" y="394"/>
                        <a:pt x="1" y="870"/>
                      </a:cubicBezTo>
                      <a:cubicBezTo>
                        <a:pt x="1" y="1346"/>
                        <a:pt x="394" y="1727"/>
                        <a:pt x="870" y="1727"/>
                      </a:cubicBezTo>
                      <a:cubicBezTo>
                        <a:pt x="1346" y="1727"/>
                        <a:pt x="1727" y="1334"/>
                        <a:pt x="1727" y="870"/>
                      </a:cubicBezTo>
                      <a:cubicBezTo>
                        <a:pt x="1727" y="394"/>
                        <a:pt x="1346" y="1"/>
                        <a:pt x="87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2" name="Google Shape;1502;p49"/>
                <p:cNvSpPr/>
                <p:nvPr/>
              </p:nvSpPr>
              <p:spPr>
                <a:xfrm>
                  <a:off x="3904696" y="3955682"/>
                  <a:ext cx="128148" cy="120540"/>
                </a:xfrm>
                <a:custGeom>
                  <a:rect b="b" l="l" r="r" t="t"/>
                  <a:pathLst>
                    <a:path extrusionOk="0" h="3787" w="4026">
                      <a:moveTo>
                        <a:pt x="191" y="1"/>
                      </a:moveTo>
                      <a:cubicBezTo>
                        <a:pt x="96" y="1"/>
                        <a:pt x="1" y="72"/>
                        <a:pt x="1" y="179"/>
                      </a:cubicBezTo>
                      <a:lnTo>
                        <a:pt x="1" y="3608"/>
                      </a:lnTo>
                      <a:cubicBezTo>
                        <a:pt x="1" y="3703"/>
                        <a:pt x="84" y="3787"/>
                        <a:pt x="191" y="3787"/>
                      </a:cubicBezTo>
                      <a:lnTo>
                        <a:pt x="1334" y="3787"/>
                      </a:lnTo>
                      <a:cubicBezTo>
                        <a:pt x="1418" y="3787"/>
                        <a:pt x="1513" y="3715"/>
                        <a:pt x="1513" y="3608"/>
                      </a:cubicBezTo>
                      <a:lnTo>
                        <a:pt x="1513" y="2382"/>
                      </a:lnTo>
                      <a:cubicBezTo>
                        <a:pt x="1513" y="1977"/>
                        <a:pt x="1596" y="1501"/>
                        <a:pt x="2037" y="1501"/>
                      </a:cubicBezTo>
                      <a:cubicBezTo>
                        <a:pt x="2347" y="1501"/>
                        <a:pt x="2477" y="1763"/>
                        <a:pt x="2525" y="2060"/>
                      </a:cubicBezTo>
                      <a:cubicBezTo>
                        <a:pt x="2537" y="2156"/>
                        <a:pt x="2608" y="2215"/>
                        <a:pt x="2692" y="2215"/>
                      </a:cubicBezTo>
                      <a:cubicBezTo>
                        <a:pt x="2787" y="2215"/>
                        <a:pt x="2870" y="2120"/>
                        <a:pt x="2847" y="2025"/>
                      </a:cubicBezTo>
                      <a:cubicBezTo>
                        <a:pt x="2763" y="1465"/>
                        <a:pt x="2477" y="1155"/>
                        <a:pt x="2013" y="1155"/>
                      </a:cubicBezTo>
                      <a:cubicBezTo>
                        <a:pt x="1465" y="1155"/>
                        <a:pt x="1156" y="1608"/>
                        <a:pt x="1156" y="2382"/>
                      </a:cubicBezTo>
                      <a:lnTo>
                        <a:pt x="1156" y="3430"/>
                      </a:lnTo>
                      <a:lnTo>
                        <a:pt x="346" y="3430"/>
                      </a:lnTo>
                      <a:lnTo>
                        <a:pt x="346" y="358"/>
                      </a:lnTo>
                      <a:lnTo>
                        <a:pt x="918" y="358"/>
                      </a:lnTo>
                      <a:lnTo>
                        <a:pt x="918" y="572"/>
                      </a:lnTo>
                      <a:cubicBezTo>
                        <a:pt x="918" y="632"/>
                        <a:pt x="930" y="679"/>
                        <a:pt x="977" y="715"/>
                      </a:cubicBezTo>
                      <a:cubicBezTo>
                        <a:pt x="1007" y="733"/>
                        <a:pt x="1043" y="742"/>
                        <a:pt x="1078" y="742"/>
                      </a:cubicBezTo>
                      <a:cubicBezTo>
                        <a:pt x="1114" y="742"/>
                        <a:pt x="1150" y="733"/>
                        <a:pt x="1180" y="715"/>
                      </a:cubicBezTo>
                      <a:cubicBezTo>
                        <a:pt x="1477" y="477"/>
                        <a:pt x="1835" y="358"/>
                        <a:pt x="2227" y="358"/>
                      </a:cubicBezTo>
                      <a:cubicBezTo>
                        <a:pt x="3204" y="358"/>
                        <a:pt x="3656" y="1191"/>
                        <a:pt x="3656" y="2001"/>
                      </a:cubicBezTo>
                      <a:lnTo>
                        <a:pt x="3656" y="3430"/>
                      </a:lnTo>
                      <a:lnTo>
                        <a:pt x="2847" y="3430"/>
                      </a:lnTo>
                      <a:lnTo>
                        <a:pt x="2847" y="2870"/>
                      </a:lnTo>
                      <a:cubicBezTo>
                        <a:pt x="2847" y="2775"/>
                        <a:pt x="2775" y="2703"/>
                        <a:pt x="2692" y="2703"/>
                      </a:cubicBezTo>
                      <a:cubicBezTo>
                        <a:pt x="2597" y="2703"/>
                        <a:pt x="2525" y="2775"/>
                        <a:pt x="2525" y="2870"/>
                      </a:cubicBezTo>
                      <a:lnTo>
                        <a:pt x="2525" y="3596"/>
                      </a:lnTo>
                      <a:cubicBezTo>
                        <a:pt x="2525" y="3691"/>
                        <a:pt x="2597" y="3775"/>
                        <a:pt x="2704" y="3775"/>
                      </a:cubicBezTo>
                      <a:lnTo>
                        <a:pt x="3847" y="3775"/>
                      </a:lnTo>
                      <a:cubicBezTo>
                        <a:pt x="3942" y="3775"/>
                        <a:pt x="4025" y="3703"/>
                        <a:pt x="4025" y="3596"/>
                      </a:cubicBezTo>
                      <a:lnTo>
                        <a:pt x="4025" y="1989"/>
                      </a:lnTo>
                      <a:cubicBezTo>
                        <a:pt x="4025" y="810"/>
                        <a:pt x="3299" y="1"/>
                        <a:pt x="2239" y="1"/>
                      </a:cubicBezTo>
                      <a:cubicBezTo>
                        <a:pt x="1894" y="1"/>
                        <a:pt x="1573" y="84"/>
                        <a:pt x="1275" y="251"/>
                      </a:cubicBezTo>
                      <a:lnTo>
                        <a:pt x="1275" y="179"/>
                      </a:lnTo>
                      <a:cubicBezTo>
                        <a:pt x="1275" y="84"/>
                        <a:pt x="1204" y="1"/>
                        <a:pt x="1096"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1503" name="Google Shape;1503;p49"/>
            <p:cNvGrpSpPr/>
            <p:nvPr/>
          </p:nvGrpSpPr>
          <p:grpSpPr>
            <a:xfrm>
              <a:off x="7034853" y="3222917"/>
              <a:ext cx="956596" cy="944252"/>
              <a:chOff x="4349489" y="2960313"/>
              <a:chExt cx="1098904" cy="1084724"/>
            </a:xfrm>
          </p:grpSpPr>
          <p:grpSp>
            <p:nvGrpSpPr>
              <p:cNvPr id="1504" name="Google Shape;1504;p49"/>
              <p:cNvGrpSpPr/>
              <p:nvPr/>
            </p:nvGrpSpPr>
            <p:grpSpPr>
              <a:xfrm>
                <a:off x="4349489" y="2960313"/>
                <a:ext cx="1098904" cy="1084724"/>
                <a:chOff x="4349489" y="2960313"/>
                <a:chExt cx="1098904" cy="1084724"/>
              </a:xfrm>
            </p:grpSpPr>
            <p:sp>
              <p:nvSpPr>
                <p:cNvPr id="1505" name="Google Shape;1505;p49"/>
                <p:cNvSpPr/>
                <p:nvPr/>
              </p:nvSpPr>
              <p:spPr>
                <a:xfrm>
                  <a:off x="4349489" y="2960313"/>
                  <a:ext cx="1098904" cy="1084724"/>
                </a:xfrm>
                <a:custGeom>
                  <a:rect b="b" l="l" r="r" t="t"/>
                  <a:pathLst>
                    <a:path extrusionOk="0" h="45131" w="45721">
                      <a:moveTo>
                        <a:pt x="22862" y="0"/>
                      </a:moveTo>
                      <a:cubicBezTo>
                        <a:pt x="22092" y="0"/>
                        <a:pt x="21324" y="295"/>
                        <a:pt x="20741" y="884"/>
                      </a:cubicBezTo>
                      <a:lnTo>
                        <a:pt x="12871" y="8743"/>
                      </a:lnTo>
                      <a:cubicBezTo>
                        <a:pt x="12697" y="8917"/>
                        <a:pt x="12470" y="9001"/>
                        <a:pt x="12243" y="9001"/>
                      </a:cubicBezTo>
                      <a:cubicBezTo>
                        <a:pt x="11942" y="9001"/>
                        <a:pt x="11642" y="8854"/>
                        <a:pt x="11466" y="8576"/>
                      </a:cubicBezTo>
                      <a:cubicBezTo>
                        <a:pt x="11014" y="7861"/>
                        <a:pt x="10645" y="7099"/>
                        <a:pt x="10347" y="6302"/>
                      </a:cubicBezTo>
                      <a:cubicBezTo>
                        <a:pt x="10168" y="5814"/>
                        <a:pt x="9847" y="5373"/>
                        <a:pt x="9394" y="5028"/>
                      </a:cubicBezTo>
                      <a:cubicBezTo>
                        <a:pt x="8866" y="4619"/>
                        <a:pt x="8248" y="4413"/>
                        <a:pt x="7630" y="4413"/>
                      </a:cubicBezTo>
                      <a:cubicBezTo>
                        <a:pt x="7078" y="4413"/>
                        <a:pt x="6525" y="4577"/>
                        <a:pt x="6037" y="4909"/>
                      </a:cubicBezTo>
                      <a:cubicBezTo>
                        <a:pt x="4465" y="5968"/>
                        <a:pt x="4310" y="8123"/>
                        <a:pt x="5584" y="9385"/>
                      </a:cubicBezTo>
                      <a:cubicBezTo>
                        <a:pt x="5894" y="9695"/>
                        <a:pt x="6251" y="9921"/>
                        <a:pt x="6632" y="10064"/>
                      </a:cubicBezTo>
                      <a:cubicBezTo>
                        <a:pt x="7418" y="10350"/>
                        <a:pt x="8180" y="10707"/>
                        <a:pt x="8882" y="11159"/>
                      </a:cubicBezTo>
                      <a:cubicBezTo>
                        <a:pt x="9382" y="11469"/>
                        <a:pt x="9466" y="12148"/>
                        <a:pt x="9049" y="12564"/>
                      </a:cubicBezTo>
                      <a:lnTo>
                        <a:pt x="1179" y="20434"/>
                      </a:lnTo>
                      <a:cubicBezTo>
                        <a:pt x="0" y="21613"/>
                        <a:pt x="0" y="23518"/>
                        <a:pt x="1179" y="24697"/>
                      </a:cubicBezTo>
                      <a:lnTo>
                        <a:pt x="20741" y="44247"/>
                      </a:lnTo>
                      <a:cubicBezTo>
                        <a:pt x="21324" y="44836"/>
                        <a:pt x="22092" y="45131"/>
                        <a:pt x="22862" y="45131"/>
                      </a:cubicBezTo>
                      <a:cubicBezTo>
                        <a:pt x="23631" y="45131"/>
                        <a:pt x="24402" y="44836"/>
                        <a:pt x="24992" y="44247"/>
                      </a:cubicBezTo>
                      <a:lnTo>
                        <a:pt x="44554" y="24697"/>
                      </a:lnTo>
                      <a:cubicBezTo>
                        <a:pt x="45720" y="23518"/>
                        <a:pt x="45720" y="21613"/>
                        <a:pt x="44554" y="20434"/>
                      </a:cubicBezTo>
                      <a:lnTo>
                        <a:pt x="24992" y="884"/>
                      </a:lnTo>
                      <a:cubicBezTo>
                        <a:pt x="24402" y="295"/>
                        <a:pt x="23631" y="0"/>
                        <a:pt x="22862" y="0"/>
                      </a:cubicBezTo>
                      <a:close/>
                    </a:path>
                  </a:pathLst>
                </a:custGeom>
                <a:solidFill>
                  <a:srgbClr val="FCBD2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6" name="Google Shape;1506;p49"/>
                <p:cNvSpPr/>
                <p:nvPr/>
              </p:nvSpPr>
              <p:spPr>
                <a:xfrm>
                  <a:off x="5065741" y="3026769"/>
                  <a:ext cx="287338" cy="287338"/>
                </a:xfrm>
                <a:custGeom>
                  <a:rect b="b" l="l" r="r" t="t"/>
                  <a:pathLst>
                    <a:path extrusionOk="0" h="11955" w="11955">
                      <a:moveTo>
                        <a:pt x="5978" y="1"/>
                      </a:moveTo>
                      <a:cubicBezTo>
                        <a:pt x="2680" y="1"/>
                        <a:pt x="1" y="2679"/>
                        <a:pt x="1" y="5978"/>
                      </a:cubicBezTo>
                      <a:cubicBezTo>
                        <a:pt x="1" y="9276"/>
                        <a:pt x="2680" y="11954"/>
                        <a:pt x="5978" y="11954"/>
                      </a:cubicBezTo>
                      <a:cubicBezTo>
                        <a:pt x="9276" y="11954"/>
                        <a:pt x="11955" y="9276"/>
                        <a:pt x="11955" y="5978"/>
                      </a:cubicBezTo>
                      <a:cubicBezTo>
                        <a:pt x="11955" y="2679"/>
                        <a:pt x="9276" y="1"/>
                        <a:pt x="5978" y="1"/>
                      </a:cubicBezTo>
                      <a:close/>
                    </a:path>
                  </a:pathLst>
                </a:custGeom>
                <a:solidFill>
                  <a:srgbClr val="FCBD2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07" name="Google Shape;1507;p49"/>
              <p:cNvGrpSpPr/>
              <p:nvPr/>
            </p:nvGrpSpPr>
            <p:grpSpPr>
              <a:xfrm>
                <a:off x="4732657" y="3315384"/>
                <a:ext cx="374952" cy="374572"/>
                <a:chOff x="4201447" y="3817349"/>
                <a:chExt cx="346024" cy="345674"/>
              </a:xfrm>
            </p:grpSpPr>
            <p:sp>
              <p:nvSpPr>
                <p:cNvPr id="1508" name="Google Shape;1508;p49"/>
                <p:cNvSpPr/>
                <p:nvPr/>
              </p:nvSpPr>
              <p:spPr>
                <a:xfrm>
                  <a:off x="4201447" y="3817349"/>
                  <a:ext cx="346024" cy="345674"/>
                </a:xfrm>
                <a:custGeom>
                  <a:rect b="b" l="l" r="r" t="t"/>
                  <a:pathLst>
                    <a:path extrusionOk="0" h="10860" w="10871">
                      <a:moveTo>
                        <a:pt x="5430" y="334"/>
                      </a:moveTo>
                      <a:cubicBezTo>
                        <a:pt x="8252" y="334"/>
                        <a:pt x="10526" y="2608"/>
                        <a:pt x="10526" y="5430"/>
                      </a:cubicBezTo>
                      <a:cubicBezTo>
                        <a:pt x="10526" y="8240"/>
                        <a:pt x="8252" y="10514"/>
                        <a:pt x="5430" y="10514"/>
                      </a:cubicBezTo>
                      <a:cubicBezTo>
                        <a:pt x="2620" y="10514"/>
                        <a:pt x="346" y="8240"/>
                        <a:pt x="346" y="5430"/>
                      </a:cubicBezTo>
                      <a:cubicBezTo>
                        <a:pt x="346" y="2608"/>
                        <a:pt x="2620" y="334"/>
                        <a:pt x="5430" y="334"/>
                      </a:cubicBezTo>
                      <a:close/>
                      <a:moveTo>
                        <a:pt x="5430" y="1"/>
                      </a:moveTo>
                      <a:cubicBezTo>
                        <a:pt x="3989" y="1"/>
                        <a:pt x="2620" y="560"/>
                        <a:pt x="1596" y="1584"/>
                      </a:cubicBezTo>
                      <a:cubicBezTo>
                        <a:pt x="572" y="2620"/>
                        <a:pt x="1" y="3989"/>
                        <a:pt x="1" y="5430"/>
                      </a:cubicBezTo>
                      <a:cubicBezTo>
                        <a:pt x="1" y="6871"/>
                        <a:pt x="572" y="8240"/>
                        <a:pt x="1596" y="9264"/>
                      </a:cubicBezTo>
                      <a:cubicBezTo>
                        <a:pt x="2620" y="10300"/>
                        <a:pt x="3989" y="10859"/>
                        <a:pt x="5430" y="10859"/>
                      </a:cubicBezTo>
                      <a:cubicBezTo>
                        <a:pt x="6882" y="10859"/>
                        <a:pt x="8252" y="10300"/>
                        <a:pt x="9276" y="9264"/>
                      </a:cubicBezTo>
                      <a:cubicBezTo>
                        <a:pt x="10299" y="8240"/>
                        <a:pt x="10871" y="6871"/>
                        <a:pt x="10871" y="5430"/>
                      </a:cubicBezTo>
                      <a:cubicBezTo>
                        <a:pt x="10871" y="3989"/>
                        <a:pt x="10299" y="2620"/>
                        <a:pt x="9276" y="1584"/>
                      </a:cubicBezTo>
                      <a:cubicBezTo>
                        <a:pt x="8252" y="560"/>
                        <a:pt x="6882" y="1"/>
                        <a:pt x="543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9" name="Google Shape;1509;p49"/>
                <p:cNvSpPr/>
                <p:nvPr/>
              </p:nvSpPr>
              <p:spPr>
                <a:xfrm>
                  <a:off x="4271569" y="3904531"/>
                  <a:ext cx="227394" cy="185728"/>
                </a:xfrm>
                <a:custGeom>
                  <a:rect b="b" l="l" r="r" t="t"/>
                  <a:pathLst>
                    <a:path extrusionOk="0" h="5835" w="7144">
                      <a:moveTo>
                        <a:pt x="4620" y="0"/>
                      </a:moveTo>
                      <a:cubicBezTo>
                        <a:pt x="3727" y="0"/>
                        <a:pt x="2977" y="691"/>
                        <a:pt x="2905" y="1572"/>
                      </a:cubicBezTo>
                      <a:cubicBezTo>
                        <a:pt x="2727" y="1548"/>
                        <a:pt x="2358" y="1441"/>
                        <a:pt x="2262" y="1405"/>
                      </a:cubicBezTo>
                      <a:cubicBezTo>
                        <a:pt x="1643" y="1203"/>
                        <a:pt x="1072" y="810"/>
                        <a:pt x="631" y="322"/>
                      </a:cubicBezTo>
                      <a:cubicBezTo>
                        <a:pt x="596" y="298"/>
                        <a:pt x="572" y="274"/>
                        <a:pt x="524" y="262"/>
                      </a:cubicBezTo>
                      <a:cubicBezTo>
                        <a:pt x="517" y="261"/>
                        <a:pt x="509" y="260"/>
                        <a:pt x="501" y="260"/>
                      </a:cubicBezTo>
                      <a:cubicBezTo>
                        <a:pt x="436" y="260"/>
                        <a:pt x="367" y="304"/>
                        <a:pt x="346" y="357"/>
                      </a:cubicBezTo>
                      <a:cubicBezTo>
                        <a:pt x="238" y="572"/>
                        <a:pt x="179" y="810"/>
                        <a:pt x="179" y="1048"/>
                      </a:cubicBezTo>
                      <a:cubicBezTo>
                        <a:pt x="179" y="1393"/>
                        <a:pt x="286" y="1727"/>
                        <a:pt x="476" y="1977"/>
                      </a:cubicBezTo>
                      <a:cubicBezTo>
                        <a:pt x="466" y="1975"/>
                        <a:pt x="456" y="1974"/>
                        <a:pt x="446" y="1974"/>
                      </a:cubicBezTo>
                      <a:cubicBezTo>
                        <a:pt x="397" y="1974"/>
                        <a:pt x="349" y="1997"/>
                        <a:pt x="310" y="2036"/>
                      </a:cubicBezTo>
                      <a:cubicBezTo>
                        <a:pt x="286" y="2060"/>
                        <a:pt x="286" y="2108"/>
                        <a:pt x="274" y="2143"/>
                      </a:cubicBezTo>
                      <a:lnTo>
                        <a:pt x="274" y="2203"/>
                      </a:lnTo>
                      <a:cubicBezTo>
                        <a:pt x="274" y="2655"/>
                        <a:pt x="476" y="3072"/>
                        <a:pt x="822" y="3358"/>
                      </a:cubicBezTo>
                      <a:cubicBezTo>
                        <a:pt x="786" y="3370"/>
                        <a:pt x="774" y="3405"/>
                        <a:pt x="762" y="3417"/>
                      </a:cubicBezTo>
                      <a:cubicBezTo>
                        <a:pt x="750" y="3465"/>
                        <a:pt x="727" y="3513"/>
                        <a:pt x="750" y="3548"/>
                      </a:cubicBezTo>
                      <a:cubicBezTo>
                        <a:pt x="893" y="4024"/>
                        <a:pt x="1262" y="4405"/>
                        <a:pt x="1727" y="4548"/>
                      </a:cubicBezTo>
                      <a:cubicBezTo>
                        <a:pt x="1310" y="4798"/>
                        <a:pt x="834" y="4941"/>
                        <a:pt x="334" y="4941"/>
                      </a:cubicBezTo>
                      <a:lnTo>
                        <a:pt x="191" y="4941"/>
                      </a:lnTo>
                      <a:cubicBezTo>
                        <a:pt x="107" y="4941"/>
                        <a:pt x="36" y="5001"/>
                        <a:pt x="12" y="5084"/>
                      </a:cubicBezTo>
                      <a:cubicBezTo>
                        <a:pt x="0" y="5156"/>
                        <a:pt x="48" y="5239"/>
                        <a:pt x="107" y="5263"/>
                      </a:cubicBezTo>
                      <a:cubicBezTo>
                        <a:pt x="727" y="5632"/>
                        <a:pt x="1465" y="5834"/>
                        <a:pt x="2191" y="5834"/>
                      </a:cubicBezTo>
                      <a:cubicBezTo>
                        <a:pt x="3072" y="5834"/>
                        <a:pt x="3905" y="5560"/>
                        <a:pt x="4596" y="5060"/>
                      </a:cubicBezTo>
                      <a:cubicBezTo>
                        <a:pt x="4691" y="5001"/>
                        <a:pt x="4691" y="4858"/>
                        <a:pt x="4620" y="4786"/>
                      </a:cubicBezTo>
                      <a:cubicBezTo>
                        <a:pt x="4587" y="4754"/>
                        <a:pt x="4544" y="4735"/>
                        <a:pt x="4499" y="4735"/>
                      </a:cubicBezTo>
                      <a:cubicBezTo>
                        <a:pt x="4463" y="4735"/>
                        <a:pt x="4426" y="4748"/>
                        <a:pt x="4394" y="4775"/>
                      </a:cubicBezTo>
                      <a:cubicBezTo>
                        <a:pt x="3763" y="5215"/>
                        <a:pt x="3013" y="5489"/>
                        <a:pt x="2191" y="5489"/>
                      </a:cubicBezTo>
                      <a:cubicBezTo>
                        <a:pt x="1727" y="5489"/>
                        <a:pt x="1262" y="5394"/>
                        <a:pt x="846" y="5239"/>
                      </a:cubicBezTo>
                      <a:cubicBezTo>
                        <a:pt x="1369" y="5144"/>
                        <a:pt x="1846" y="4917"/>
                        <a:pt x="2262" y="4584"/>
                      </a:cubicBezTo>
                      <a:cubicBezTo>
                        <a:pt x="2310" y="4536"/>
                        <a:pt x="2334" y="4477"/>
                        <a:pt x="2322" y="4417"/>
                      </a:cubicBezTo>
                      <a:cubicBezTo>
                        <a:pt x="2310" y="4346"/>
                        <a:pt x="2239" y="4286"/>
                        <a:pt x="2155" y="4286"/>
                      </a:cubicBezTo>
                      <a:cubicBezTo>
                        <a:pt x="1739" y="4263"/>
                        <a:pt x="1369" y="4048"/>
                        <a:pt x="1167" y="3691"/>
                      </a:cubicBezTo>
                      <a:cubicBezTo>
                        <a:pt x="1250" y="3691"/>
                        <a:pt x="1358" y="3667"/>
                        <a:pt x="1441" y="3643"/>
                      </a:cubicBezTo>
                      <a:cubicBezTo>
                        <a:pt x="1524" y="3632"/>
                        <a:pt x="1584" y="3572"/>
                        <a:pt x="1584" y="3489"/>
                      </a:cubicBezTo>
                      <a:cubicBezTo>
                        <a:pt x="1596" y="3405"/>
                        <a:pt x="1536" y="3334"/>
                        <a:pt x="1441" y="3298"/>
                      </a:cubicBezTo>
                      <a:cubicBezTo>
                        <a:pt x="1000" y="3191"/>
                        <a:pt x="667" y="2822"/>
                        <a:pt x="596" y="2381"/>
                      </a:cubicBezTo>
                      <a:lnTo>
                        <a:pt x="596" y="2381"/>
                      </a:lnTo>
                      <a:cubicBezTo>
                        <a:pt x="727" y="2405"/>
                        <a:pt x="869" y="2417"/>
                        <a:pt x="1000" y="2417"/>
                      </a:cubicBezTo>
                      <a:cubicBezTo>
                        <a:pt x="1084" y="2417"/>
                        <a:pt x="1143" y="2358"/>
                        <a:pt x="1167" y="2274"/>
                      </a:cubicBezTo>
                      <a:cubicBezTo>
                        <a:pt x="1179" y="2203"/>
                        <a:pt x="1131" y="2143"/>
                        <a:pt x="1072" y="2108"/>
                      </a:cubicBezTo>
                      <a:cubicBezTo>
                        <a:pt x="703" y="1881"/>
                        <a:pt x="476" y="1488"/>
                        <a:pt x="476" y="1048"/>
                      </a:cubicBezTo>
                      <a:cubicBezTo>
                        <a:pt x="476" y="953"/>
                        <a:pt x="488" y="846"/>
                        <a:pt x="524" y="738"/>
                      </a:cubicBezTo>
                      <a:cubicBezTo>
                        <a:pt x="965" y="1191"/>
                        <a:pt x="1524" y="1524"/>
                        <a:pt x="2120" y="1727"/>
                      </a:cubicBezTo>
                      <a:cubicBezTo>
                        <a:pt x="2120" y="1727"/>
                        <a:pt x="2715" y="1905"/>
                        <a:pt x="2929" y="1917"/>
                      </a:cubicBezTo>
                      <a:lnTo>
                        <a:pt x="3024" y="1917"/>
                      </a:lnTo>
                      <a:cubicBezTo>
                        <a:pt x="3096" y="1917"/>
                        <a:pt x="3167" y="1869"/>
                        <a:pt x="3191" y="1798"/>
                      </a:cubicBezTo>
                      <a:cubicBezTo>
                        <a:pt x="3203" y="1786"/>
                        <a:pt x="3203" y="1750"/>
                        <a:pt x="3203" y="1738"/>
                      </a:cubicBezTo>
                      <a:lnTo>
                        <a:pt x="3203" y="1703"/>
                      </a:lnTo>
                      <a:cubicBezTo>
                        <a:pt x="3203" y="953"/>
                        <a:pt x="3810" y="334"/>
                        <a:pt x="4572" y="334"/>
                      </a:cubicBezTo>
                      <a:cubicBezTo>
                        <a:pt x="4941" y="334"/>
                        <a:pt x="5287" y="488"/>
                        <a:pt x="5549" y="750"/>
                      </a:cubicBezTo>
                      <a:cubicBezTo>
                        <a:pt x="5585" y="787"/>
                        <a:pt x="5621" y="802"/>
                        <a:pt x="5663" y="802"/>
                      </a:cubicBezTo>
                      <a:cubicBezTo>
                        <a:pt x="5676" y="802"/>
                        <a:pt x="5689" y="801"/>
                        <a:pt x="5703" y="798"/>
                      </a:cubicBezTo>
                      <a:cubicBezTo>
                        <a:pt x="5882" y="762"/>
                        <a:pt x="6049" y="738"/>
                        <a:pt x="6203" y="679"/>
                      </a:cubicBezTo>
                      <a:lnTo>
                        <a:pt x="6203" y="679"/>
                      </a:lnTo>
                      <a:cubicBezTo>
                        <a:pt x="6120" y="762"/>
                        <a:pt x="6013" y="857"/>
                        <a:pt x="5894" y="917"/>
                      </a:cubicBezTo>
                      <a:cubicBezTo>
                        <a:pt x="5822" y="965"/>
                        <a:pt x="5787" y="1048"/>
                        <a:pt x="5822" y="1143"/>
                      </a:cubicBezTo>
                      <a:cubicBezTo>
                        <a:pt x="5846" y="1203"/>
                        <a:pt x="5930" y="1250"/>
                        <a:pt x="6001" y="1250"/>
                      </a:cubicBezTo>
                      <a:cubicBezTo>
                        <a:pt x="6144" y="1227"/>
                        <a:pt x="6287" y="1215"/>
                        <a:pt x="6418" y="1167"/>
                      </a:cubicBezTo>
                      <a:lnTo>
                        <a:pt x="6418" y="1167"/>
                      </a:lnTo>
                      <a:cubicBezTo>
                        <a:pt x="6299" y="1286"/>
                        <a:pt x="6168" y="1405"/>
                        <a:pt x="6013" y="1512"/>
                      </a:cubicBezTo>
                      <a:cubicBezTo>
                        <a:pt x="5965" y="1548"/>
                        <a:pt x="5941" y="1608"/>
                        <a:pt x="5941" y="1655"/>
                      </a:cubicBezTo>
                      <a:lnTo>
                        <a:pt x="5941" y="1679"/>
                      </a:lnTo>
                      <a:lnTo>
                        <a:pt x="5941" y="1703"/>
                      </a:lnTo>
                      <a:lnTo>
                        <a:pt x="5941" y="1727"/>
                      </a:lnTo>
                      <a:cubicBezTo>
                        <a:pt x="5941" y="2691"/>
                        <a:pt x="5572" y="3572"/>
                        <a:pt x="4977" y="4227"/>
                      </a:cubicBezTo>
                      <a:cubicBezTo>
                        <a:pt x="4918" y="4298"/>
                        <a:pt x="4918" y="4405"/>
                        <a:pt x="4977" y="4465"/>
                      </a:cubicBezTo>
                      <a:cubicBezTo>
                        <a:pt x="5011" y="4499"/>
                        <a:pt x="5053" y="4514"/>
                        <a:pt x="5096" y="4514"/>
                      </a:cubicBezTo>
                      <a:cubicBezTo>
                        <a:pt x="5143" y="4514"/>
                        <a:pt x="5190" y="4496"/>
                        <a:pt x="5227" y="4465"/>
                      </a:cubicBezTo>
                      <a:cubicBezTo>
                        <a:pt x="5894" y="3715"/>
                        <a:pt x="6263" y="2762"/>
                        <a:pt x="6287" y="1750"/>
                      </a:cubicBezTo>
                      <a:cubicBezTo>
                        <a:pt x="6596" y="1524"/>
                        <a:pt x="6846" y="1250"/>
                        <a:pt x="7061" y="917"/>
                      </a:cubicBezTo>
                      <a:cubicBezTo>
                        <a:pt x="7144" y="857"/>
                        <a:pt x="7132" y="750"/>
                        <a:pt x="7061" y="715"/>
                      </a:cubicBezTo>
                      <a:cubicBezTo>
                        <a:pt x="7029" y="683"/>
                        <a:pt x="6987" y="667"/>
                        <a:pt x="6937" y="667"/>
                      </a:cubicBezTo>
                      <a:cubicBezTo>
                        <a:pt x="6912" y="667"/>
                        <a:pt x="6886" y="671"/>
                        <a:pt x="6858" y="679"/>
                      </a:cubicBezTo>
                      <a:cubicBezTo>
                        <a:pt x="6775" y="726"/>
                        <a:pt x="6680" y="750"/>
                        <a:pt x="6596" y="786"/>
                      </a:cubicBezTo>
                      <a:cubicBezTo>
                        <a:pt x="6680" y="667"/>
                        <a:pt x="6763" y="512"/>
                        <a:pt x="6823" y="369"/>
                      </a:cubicBezTo>
                      <a:cubicBezTo>
                        <a:pt x="6834" y="310"/>
                        <a:pt x="6834" y="238"/>
                        <a:pt x="6787" y="191"/>
                      </a:cubicBezTo>
                      <a:cubicBezTo>
                        <a:pt x="6750" y="153"/>
                        <a:pt x="6703" y="135"/>
                        <a:pt x="6659" y="135"/>
                      </a:cubicBezTo>
                      <a:cubicBezTo>
                        <a:pt x="6632" y="135"/>
                        <a:pt x="6607" y="142"/>
                        <a:pt x="6584" y="155"/>
                      </a:cubicBezTo>
                      <a:cubicBezTo>
                        <a:pt x="6322" y="310"/>
                        <a:pt x="6061" y="393"/>
                        <a:pt x="5775" y="441"/>
                      </a:cubicBezTo>
                      <a:cubicBezTo>
                        <a:pt x="5465" y="143"/>
                        <a:pt x="5048" y="0"/>
                        <a:pt x="462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1510" name="Google Shape;1510;p49"/>
            <p:cNvGrpSpPr/>
            <p:nvPr/>
          </p:nvGrpSpPr>
          <p:grpSpPr>
            <a:xfrm>
              <a:off x="6529419" y="3711909"/>
              <a:ext cx="956596" cy="944315"/>
              <a:chOff x="3768864" y="3522050"/>
              <a:chExt cx="1098904" cy="1084796"/>
            </a:xfrm>
          </p:grpSpPr>
          <p:grpSp>
            <p:nvGrpSpPr>
              <p:cNvPr id="1511" name="Google Shape;1511;p49"/>
              <p:cNvGrpSpPr/>
              <p:nvPr/>
            </p:nvGrpSpPr>
            <p:grpSpPr>
              <a:xfrm>
                <a:off x="3768864" y="3522050"/>
                <a:ext cx="1098904" cy="1084796"/>
                <a:chOff x="3768864" y="3522050"/>
                <a:chExt cx="1098904" cy="1084796"/>
              </a:xfrm>
            </p:grpSpPr>
            <p:sp>
              <p:nvSpPr>
                <p:cNvPr id="1512" name="Google Shape;1512;p49"/>
                <p:cNvSpPr/>
                <p:nvPr/>
              </p:nvSpPr>
              <p:spPr>
                <a:xfrm>
                  <a:off x="3768864" y="3522050"/>
                  <a:ext cx="1098904" cy="1084796"/>
                </a:xfrm>
                <a:custGeom>
                  <a:rect b="b" l="l" r="r" t="t"/>
                  <a:pathLst>
                    <a:path extrusionOk="0" h="45134" w="45721">
                      <a:moveTo>
                        <a:pt x="22862" y="0"/>
                      </a:moveTo>
                      <a:cubicBezTo>
                        <a:pt x="22093" y="0"/>
                        <a:pt x="21325" y="295"/>
                        <a:pt x="20741" y="884"/>
                      </a:cubicBezTo>
                      <a:lnTo>
                        <a:pt x="1179" y="20446"/>
                      </a:lnTo>
                      <a:cubicBezTo>
                        <a:pt x="1" y="21613"/>
                        <a:pt x="1" y="23518"/>
                        <a:pt x="1179" y="24697"/>
                      </a:cubicBezTo>
                      <a:lnTo>
                        <a:pt x="20741" y="44259"/>
                      </a:lnTo>
                      <a:cubicBezTo>
                        <a:pt x="21325" y="44842"/>
                        <a:pt x="22093" y="45134"/>
                        <a:pt x="22862" y="45134"/>
                      </a:cubicBezTo>
                      <a:cubicBezTo>
                        <a:pt x="23631" y="45134"/>
                        <a:pt x="24402" y="44842"/>
                        <a:pt x="24992" y="44259"/>
                      </a:cubicBezTo>
                      <a:lnTo>
                        <a:pt x="44554" y="24697"/>
                      </a:lnTo>
                      <a:cubicBezTo>
                        <a:pt x="45721" y="23518"/>
                        <a:pt x="45721" y="21613"/>
                        <a:pt x="44554" y="20446"/>
                      </a:cubicBezTo>
                      <a:lnTo>
                        <a:pt x="36684" y="12576"/>
                      </a:lnTo>
                      <a:cubicBezTo>
                        <a:pt x="36279" y="12171"/>
                        <a:pt x="36362" y="11481"/>
                        <a:pt x="36850" y="11171"/>
                      </a:cubicBezTo>
                      <a:cubicBezTo>
                        <a:pt x="37565" y="10719"/>
                        <a:pt x="38327" y="10362"/>
                        <a:pt x="39124" y="10052"/>
                      </a:cubicBezTo>
                      <a:cubicBezTo>
                        <a:pt x="39613" y="9874"/>
                        <a:pt x="40053" y="9552"/>
                        <a:pt x="40410" y="9100"/>
                      </a:cubicBezTo>
                      <a:cubicBezTo>
                        <a:pt x="41172" y="8111"/>
                        <a:pt x="41220" y="6778"/>
                        <a:pt x="40518" y="5742"/>
                      </a:cubicBezTo>
                      <a:cubicBezTo>
                        <a:pt x="39931" y="4872"/>
                        <a:pt x="39013" y="4437"/>
                        <a:pt x="38094" y="4437"/>
                      </a:cubicBezTo>
                      <a:cubicBezTo>
                        <a:pt x="37352" y="4437"/>
                        <a:pt x="36610" y="4721"/>
                        <a:pt x="36041" y="5290"/>
                      </a:cubicBezTo>
                      <a:cubicBezTo>
                        <a:pt x="35731" y="5599"/>
                        <a:pt x="35505" y="5956"/>
                        <a:pt x="35362" y="6337"/>
                      </a:cubicBezTo>
                      <a:cubicBezTo>
                        <a:pt x="35076" y="7135"/>
                        <a:pt x="34719" y="7885"/>
                        <a:pt x="34267" y="8588"/>
                      </a:cubicBezTo>
                      <a:cubicBezTo>
                        <a:pt x="34091" y="8872"/>
                        <a:pt x="33796" y="9021"/>
                        <a:pt x="33498" y="9021"/>
                      </a:cubicBezTo>
                      <a:cubicBezTo>
                        <a:pt x="33271" y="9021"/>
                        <a:pt x="33042" y="8934"/>
                        <a:pt x="32862" y="8754"/>
                      </a:cubicBezTo>
                      <a:lnTo>
                        <a:pt x="24992" y="884"/>
                      </a:lnTo>
                      <a:cubicBezTo>
                        <a:pt x="24402" y="295"/>
                        <a:pt x="23631" y="0"/>
                        <a:pt x="22862" y="0"/>
                      </a:cubicBezTo>
                      <a:close/>
                    </a:path>
                  </a:pathLst>
                </a:custGeom>
                <a:solidFill>
                  <a:srgbClr val="EC3A3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3" name="Google Shape;1513;p49"/>
                <p:cNvSpPr/>
                <p:nvPr/>
              </p:nvSpPr>
              <p:spPr>
                <a:xfrm>
                  <a:off x="3887041" y="3641743"/>
                  <a:ext cx="287338" cy="287026"/>
                </a:xfrm>
                <a:custGeom>
                  <a:rect b="b" l="l" r="r" t="t"/>
                  <a:pathLst>
                    <a:path extrusionOk="0" h="11942" w="11955">
                      <a:moveTo>
                        <a:pt x="5978" y="0"/>
                      </a:moveTo>
                      <a:cubicBezTo>
                        <a:pt x="2680" y="0"/>
                        <a:pt x="1" y="2667"/>
                        <a:pt x="1" y="5977"/>
                      </a:cubicBezTo>
                      <a:cubicBezTo>
                        <a:pt x="1" y="9275"/>
                        <a:pt x="2680" y="11942"/>
                        <a:pt x="5978" y="11942"/>
                      </a:cubicBezTo>
                      <a:cubicBezTo>
                        <a:pt x="9276" y="11942"/>
                        <a:pt x="11955" y="9275"/>
                        <a:pt x="11955" y="5977"/>
                      </a:cubicBezTo>
                      <a:cubicBezTo>
                        <a:pt x="11955" y="2667"/>
                        <a:pt x="9276" y="0"/>
                        <a:pt x="5978" y="0"/>
                      </a:cubicBezTo>
                      <a:close/>
                    </a:path>
                  </a:pathLst>
                </a:custGeom>
                <a:solidFill>
                  <a:srgbClr val="EC3A3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14" name="Google Shape;1514;p49"/>
              <p:cNvGrpSpPr/>
              <p:nvPr/>
            </p:nvGrpSpPr>
            <p:grpSpPr>
              <a:xfrm>
                <a:off x="4139616" y="3871555"/>
                <a:ext cx="357419" cy="357005"/>
                <a:chOff x="7482229" y="3351230"/>
                <a:chExt cx="357419" cy="357005"/>
              </a:xfrm>
            </p:grpSpPr>
            <p:sp>
              <p:nvSpPr>
                <p:cNvPr id="1515" name="Google Shape;1515;p49"/>
                <p:cNvSpPr/>
                <p:nvPr/>
              </p:nvSpPr>
              <p:spPr>
                <a:xfrm>
                  <a:off x="7482229" y="3351230"/>
                  <a:ext cx="357419" cy="357005"/>
                </a:xfrm>
                <a:custGeom>
                  <a:rect b="b" l="l" r="r" t="t"/>
                  <a:pathLst>
                    <a:path extrusionOk="0" h="11216" w="11229">
                      <a:moveTo>
                        <a:pt x="5633" y="357"/>
                      </a:moveTo>
                      <a:cubicBezTo>
                        <a:pt x="8538" y="357"/>
                        <a:pt x="10883" y="2703"/>
                        <a:pt x="10883" y="5608"/>
                      </a:cubicBezTo>
                      <a:cubicBezTo>
                        <a:pt x="10883" y="8513"/>
                        <a:pt x="8538" y="10859"/>
                        <a:pt x="5633" y="10859"/>
                      </a:cubicBezTo>
                      <a:cubicBezTo>
                        <a:pt x="2728" y="10859"/>
                        <a:pt x="382" y="8513"/>
                        <a:pt x="382" y="5608"/>
                      </a:cubicBezTo>
                      <a:cubicBezTo>
                        <a:pt x="382" y="2703"/>
                        <a:pt x="2728" y="357"/>
                        <a:pt x="5633" y="357"/>
                      </a:cubicBezTo>
                      <a:close/>
                      <a:moveTo>
                        <a:pt x="5621" y="0"/>
                      </a:moveTo>
                      <a:cubicBezTo>
                        <a:pt x="4109" y="0"/>
                        <a:pt x="2716" y="572"/>
                        <a:pt x="1644" y="1631"/>
                      </a:cubicBezTo>
                      <a:cubicBezTo>
                        <a:pt x="584" y="2691"/>
                        <a:pt x="1" y="4108"/>
                        <a:pt x="1" y="5608"/>
                      </a:cubicBezTo>
                      <a:cubicBezTo>
                        <a:pt x="1" y="7108"/>
                        <a:pt x="584" y="8513"/>
                        <a:pt x="1644" y="9585"/>
                      </a:cubicBezTo>
                      <a:cubicBezTo>
                        <a:pt x="2704" y="10632"/>
                        <a:pt x="4109" y="11216"/>
                        <a:pt x="5621" y="11216"/>
                      </a:cubicBezTo>
                      <a:cubicBezTo>
                        <a:pt x="7121" y="11216"/>
                        <a:pt x="8526" y="10632"/>
                        <a:pt x="9597" y="9585"/>
                      </a:cubicBezTo>
                      <a:cubicBezTo>
                        <a:pt x="10645" y="8525"/>
                        <a:pt x="11229" y="7108"/>
                        <a:pt x="11229" y="5608"/>
                      </a:cubicBezTo>
                      <a:cubicBezTo>
                        <a:pt x="11229" y="4108"/>
                        <a:pt x="10669" y="2703"/>
                        <a:pt x="9597" y="1631"/>
                      </a:cubicBezTo>
                      <a:cubicBezTo>
                        <a:pt x="8538" y="572"/>
                        <a:pt x="7121" y="0"/>
                        <a:pt x="5621"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6" name="Google Shape;1516;p49"/>
                <p:cNvSpPr/>
                <p:nvPr/>
              </p:nvSpPr>
              <p:spPr>
                <a:xfrm>
                  <a:off x="7592138" y="3605616"/>
                  <a:ext cx="137983" cy="32530"/>
                </a:xfrm>
                <a:custGeom>
                  <a:rect b="b" l="l" r="r" t="t"/>
                  <a:pathLst>
                    <a:path extrusionOk="0" h="1022" w="4335">
                      <a:moveTo>
                        <a:pt x="202" y="1"/>
                      </a:moveTo>
                      <a:cubicBezTo>
                        <a:pt x="147" y="1"/>
                        <a:pt x="94" y="21"/>
                        <a:pt x="60" y="69"/>
                      </a:cubicBezTo>
                      <a:cubicBezTo>
                        <a:pt x="1" y="140"/>
                        <a:pt x="1" y="259"/>
                        <a:pt x="96" y="319"/>
                      </a:cubicBezTo>
                      <a:cubicBezTo>
                        <a:pt x="644" y="783"/>
                        <a:pt x="1370" y="1021"/>
                        <a:pt x="2168" y="1021"/>
                      </a:cubicBezTo>
                      <a:cubicBezTo>
                        <a:pt x="2954" y="1021"/>
                        <a:pt x="3680" y="771"/>
                        <a:pt x="4239" y="319"/>
                      </a:cubicBezTo>
                      <a:cubicBezTo>
                        <a:pt x="4323" y="259"/>
                        <a:pt x="4335" y="140"/>
                        <a:pt x="4263" y="69"/>
                      </a:cubicBezTo>
                      <a:cubicBezTo>
                        <a:pt x="4228" y="26"/>
                        <a:pt x="4170" y="4"/>
                        <a:pt x="4115" y="4"/>
                      </a:cubicBezTo>
                      <a:cubicBezTo>
                        <a:pt x="4078" y="4"/>
                        <a:pt x="4042" y="14"/>
                        <a:pt x="4013" y="33"/>
                      </a:cubicBezTo>
                      <a:cubicBezTo>
                        <a:pt x="3537" y="438"/>
                        <a:pt x="2882" y="664"/>
                        <a:pt x="2168" y="664"/>
                      </a:cubicBezTo>
                      <a:cubicBezTo>
                        <a:pt x="1465" y="664"/>
                        <a:pt x="810" y="438"/>
                        <a:pt x="322" y="33"/>
                      </a:cubicBezTo>
                      <a:cubicBezTo>
                        <a:pt x="286" y="12"/>
                        <a:pt x="244" y="1"/>
                        <a:pt x="202"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7" name="Google Shape;1517;p49"/>
                <p:cNvSpPr/>
                <p:nvPr/>
              </p:nvSpPr>
              <p:spPr>
                <a:xfrm>
                  <a:off x="7513709" y="3387962"/>
                  <a:ext cx="295987" cy="282014"/>
                </a:xfrm>
                <a:custGeom>
                  <a:rect b="b" l="l" r="r" t="t"/>
                  <a:pathLst>
                    <a:path extrusionOk="0" h="8860" w="9299">
                      <a:moveTo>
                        <a:pt x="6060" y="370"/>
                      </a:moveTo>
                      <a:cubicBezTo>
                        <a:pt x="6358" y="370"/>
                        <a:pt x="6596" y="608"/>
                        <a:pt x="6596" y="906"/>
                      </a:cubicBezTo>
                      <a:cubicBezTo>
                        <a:pt x="6596" y="1204"/>
                        <a:pt x="6358" y="1442"/>
                        <a:pt x="6060" y="1442"/>
                      </a:cubicBezTo>
                      <a:cubicBezTo>
                        <a:pt x="5763" y="1442"/>
                        <a:pt x="5525" y="1204"/>
                        <a:pt x="5525" y="906"/>
                      </a:cubicBezTo>
                      <a:cubicBezTo>
                        <a:pt x="5525" y="608"/>
                        <a:pt x="5763" y="370"/>
                        <a:pt x="6060" y="370"/>
                      </a:cubicBezTo>
                      <a:close/>
                      <a:moveTo>
                        <a:pt x="1322" y="2989"/>
                      </a:moveTo>
                      <a:cubicBezTo>
                        <a:pt x="1596" y="2989"/>
                        <a:pt x="1834" y="3097"/>
                        <a:pt x="2012" y="3263"/>
                      </a:cubicBezTo>
                      <a:cubicBezTo>
                        <a:pt x="1477" y="3680"/>
                        <a:pt x="1072" y="4240"/>
                        <a:pt x="881" y="4883"/>
                      </a:cubicBezTo>
                      <a:cubicBezTo>
                        <a:pt x="548" y="4716"/>
                        <a:pt x="334" y="4359"/>
                        <a:pt x="334" y="3990"/>
                      </a:cubicBezTo>
                      <a:cubicBezTo>
                        <a:pt x="334" y="3442"/>
                        <a:pt x="774" y="2989"/>
                        <a:pt x="1322" y="2989"/>
                      </a:cubicBezTo>
                      <a:close/>
                      <a:moveTo>
                        <a:pt x="7954" y="2989"/>
                      </a:moveTo>
                      <a:cubicBezTo>
                        <a:pt x="8501" y="2989"/>
                        <a:pt x="8942" y="3442"/>
                        <a:pt x="8942" y="3990"/>
                      </a:cubicBezTo>
                      <a:cubicBezTo>
                        <a:pt x="8966" y="4359"/>
                        <a:pt x="8739" y="4704"/>
                        <a:pt x="8394" y="4883"/>
                      </a:cubicBezTo>
                      <a:cubicBezTo>
                        <a:pt x="8216" y="4240"/>
                        <a:pt x="7811" y="3680"/>
                        <a:pt x="7263" y="3263"/>
                      </a:cubicBezTo>
                      <a:cubicBezTo>
                        <a:pt x="7442" y="3085"/>
                        <a:pt x="7692" y="2989"/>
                        <a:pt x="7954" y="2989"/>
                      </a:cubicBezTo>
                      <a:close/>
                      <a:moveTo>
                        <a:pt x="6072" y="1"/>
                      </a:moveTo>
                      <a:cubicBezTo>
                        <a:pt x="5632" y="1"/>
                        <a:pt x="5251" y="334"/>
                        <a:pt x="5191" y="763"/>
                      </a:cubicBezTo>
                      <a:lnTo>
                        <a:pt x="4596" y="953"/>
                      </a:lnTo>
                      <a:cubicBezTo>
                        <a:pt x="4525" y="989"/>
                        <a:pt x="4477" y="1049"/>
                        <a:pt x="4477" y="1120"/>
                      </a:cubicBezTo>
                      <a:lnTo>
                        <a:pt x="4477" y="2370"/>
                      </a:lnTo>
                      <a:cubicBezTo>
                        <a:pt x="3679" y="2394"/>
                        <a:pt x="2929" y="2632"/>
                        <a:pt x="2334" y="3025"/>
                      </a:cubicBezTo>
                      <a:cubicBezTo>
                        <a:pt x="2084" y="2751"/>
                        <a:pt x="1727" y="2608"/>
                        <a:pt x="1358" y="2608"/>
                      </a:cubicBezTo>
                      <a:cubicBezTo>
                        <a:pt x="607" y="2608"/>
                        <a:pt x="0" y="3216"/>
                        <a:pt x="0" y="3966"/>
                      </a:cubicBezTo>
                      <a:cubicBezTo>
                        <a:pt x="0" y="4513"/>
                        <a:pt x="345" y="5002"/>
                        <a:pt x="834" y="5216"/>
                      </a:cubicBezTo>
                      <a:cubicBezTo>
                        <a:pt x="822" y="5347"/>
                        <a:pt x="798" y="5478"/>
                        <a:pt x="798" y="5609"/>
                      </a:cubicBezTo>
                      <a:cubicBezTo>
                        <a:pt x="798" y="7395"/>
                        <a:pt x="2524" y="8859"/>
                        <a:pt x="4667" y="8859"/>
                      </a:cubicBezTo>
                      <a:cubicBezTo>
                        <a:pt x="5763" y="8859"/>
                        <a:pt x="6739" y="8490"/>
                        <a:pt x="7442" y="7871"/>
                      </a:cubicBezTo>
                      <a:cubicBezTo>
                        <a:pt x="7513" y="7811"/>
                        <a:pt x="7513" y="7692"/>
                        <a:pt x="7454" y="7621"/>
                      </a:cubicBezTo>
                      <a:cubicBezTo>
                        <a:pt x="7421" y="7588"/>
                        <a:pt x="7374" y="7570"/>
                        <a:pt x="7326" y="7570"/>
                      </a:cubicBezTo>
                      <a:cubicBezTo>
                        <a:pt x="7287" y="7570"/>
                        <a:pt x="7248" y="7582"/>
                        <a:pt x="7215" y="7609"/>
                      </a:cubicBezTo>
                      <a:cubicBezTo>
                        <a:pt x="6572" y="8157"/>
                        <a:pt x="5668" y="8514"/>
                        <a:pt x="4667" y="8514"/>
                      </a:cubicBezTo>
                      <a:cubicBezTo>
                        <a:pt x="2739" y="8514"/>
                        <a:pt x="1167" y="7216"/>
                        <a:pt x="1167" y="5633"/>
                      </a:cubicBezTo>
                      <a:cubicBezTo>
                        <a:pt x="1167" y="4037"/>
                        <a:pt x="2739" y="2739"/>
                        <a:pt x="4667" y="2739"/>
                      </a:cubicBezTo>
                      <a:cubicBezTo>
                        <a:pt x="6608" y="2739"/>
                        <a:pt x="8180" y="4037"/>
                        <a:pt x="8180" y="5633"/>
                      </a:cubicBezTo>
                      <a:cubicBezTo>
                        <a:pt x="8180" y="6133"/>
                        <a:pt x="8037" y="6597"/>
                        <a:pt x="7751" y="7014"/>
                      </a:cubicBezTo>
                      <a:cubicBezTo>
                        <a:pt x="7704" y="7085"/>
                        <a:pt x="7727" y="7169"/>
                        <a:pt x="7787" y="7228"/>
                      </a:cubicBezTo>
                      <a:cubicBezTo>
                        <a:pt x="7818" y="7264"/>
                        <a:pt x="7859" y="7280"/>
                        <a:pt x="7902" y="7280"/>
                      </a:cubicBezTo>
                      <a:cubicBezTo>
                        <a:pt x="7958" y="7280"/>
                        <a:pt x="8015" y="7252"/>
                        <a:pt x="8049" y="7204"/>
                      </a:cubicBezTo>
                      <a:cubicBezTo>
                        <a:pt x="8358" y="6740"/>
                        <a:pt x="8537" y="6192"/>
                        <a:pt x="8537" y="5621"/>
                      </a:cubicBezTo>
                      <a:cubicBezTo>
                        <a:pt x="8537" y="5490"/>
                        <a:pt x="8525" y="5359"/>
                        <a:pt x="8513" y="5228"/>
                      </a:cubicBezTo>
                      <a:cubicBezTo>
                        <a:pt x="8978" y="5014"/>
                        <a:pt x="9299" y="4525"/>
                        <a:pt x="9299" y="3978"/>
                      </a:cubicBezTo>
                      <a:cubicBezTo>
                        <a:pt x="9299" y="3228"/>
                        <a:pt x="8692" y="2620"/>
                        <a:pt x="7954" y="2620"/>
                      </a:cubicBezTo>
                      <a:cubicBezTo>
                        <a:pt x="7573" y="2620"/>
                        <a:pt x="7215" y="2775"/>
                        <a:pt x="6965" y="3037"/>
                      </a:cubicBezTo>
                      <a:cubicBezTo>
                        <a:pt x="6358" y="2656"/>
                        <a:pt x="5632" y="2406"/>
                        <a:pt x="4822" y="2382"/>
                      </a:cubicBezTo>
                      <a:lnTo>
                        <a:pt x="4822" y="1263"/>
                      </a:lnTo>
                      <a:lnTo>
                        <a:pt x="5215" y="1132"/>
                      </a:lnTo>
                      <a:cubicBezTo>
                        <a:pt x="5303" y="1507"/>
                        <a:pt x="5647" y="1780"/>
                        <a:pt x="6048" y="1780"/>
                      </a:cubicBezTo>
                      <a:cubicBezTo>
                        <a:pt x="6080" y="1780"/>
                        <a:pt x="6112" y="1779"/>
                        <a:pt x="6144" y="1775"/>
                      </a:cubicBezTo>
                      <a:cubicBezTo>
                        <a:pt x="6584" y="1727"/>
                        <a:pt x="6918" y="1382"/>
                        <a:pt x="6953" y="953"/>
                      </a:cubicBezTo>
                      <a:cubicBezTo>
                        <a:pt x="6977" y="430"/>
                        <a:pt x="6584" y="1"/>
                        <a:pt x="6072"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8" name="Google Shape;1518;p49"/>
                <p:cNvSpPr/>
                <p:nvPr/>
              </p:nvSpPr>
              <p:spPr>
                <a:xfrm>
                  <a:off x="7580393" y="3516460"/>
                  <a:ext cx="56880" cy="56880"/>
                </a:xfrm>
                <a:custGeom>
                  <a:rect b="b" l="l" r="r" t="t"/>
                  <a:pathLst>
                    <a:path extrusionOk="0" h="1787" w="1787">
                      <a:moveTo>
                        <a:pt x="894" y="345"/>
                      </a:moveTo>
                      <a:cubicBezTo>
                        <a:pt x="1191" y="345"/>
                        <a:pt x="1429" y="584"/>
                        <a:pt x="1429" y="881"/>
                      </a:cubicBezTo>
                      <a:cubicBezTo>
                        <a:pt x="1418" y="1179"/>
                        <a:pt x="1179" y="1417"/>
                        <a:pt x="894" y="1417"/>
                      </a:cubicBezTo>
                      <a:cubicBezTo>
                        <a:pt x="596" y="1417"/>
                        <a:pt x="358" y="1179"/>
                        <a:pt x="358" y="881"/>
                      </a:cubicBezTo>
                      <a:cubicBezTo>
                        <a:pt x="358" y="584"/>
                        <a:pt x="596" y="345"/>
                        <a:pt x="894" y="345"/>
                      </a:cubicBezTo>
                      <a:close/>
                      <a:moveTo>
                        <a:pt x="894" y="0"/>
                      </a:moveTo>
                      <a:cubicBezTo>
                        <a:pt x="406" y="0"/>
                        <a:pt x="1" y="405"/>
                        <a:pt x="1" y="893"/>
                      </a:cubicBezTo>
                      <a:cubicBezTo>
                        <a:pt x="1" y="1381"/>
                        <a:pt x="406" y="1786"/>
                        <a:pt x="894" y="1786"/>
                      </a:cubicBezTo>
                      <a:cubicBezTo>
                        <a:pt x="1394" y="1786"/>
                        <a:pt x="1787" y="1381"/>
                        <a:pt x="1787" y="893"/>
                      </a:cubicBezTo>
                      <a:cubicBezTo>
                        <a:pt x="1775" y="405"/>
                        <a:pt x="1394" y="0"/>
                        <a:pt x="894"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9" name="Google Shape;1519;p49"/>
                <p:cNvSpPr/>
                <p:nvPr/>
              </p:nvSpPr>
              <p:spPr>
                <a:xfrm>
                  <a:off x="7685750" y="3516460"/>
                  <a:ext cx="56880" cy="56880"/>
                </a:xfrm>
                <a:custGeom>
                  <a:rect b="b" l="l" r="r" t="t"/>
                  <a:pathLst>
                    <a:path extrusionOk="0" h="1787" w="1787">
                      <a:moveTo>
                        <a:pt x="894" y="345"/>
                      </a:moveTo>
                      <a:cubicBezTo>
                        <a:pt x="1191" y="345"/>
                        <a:pt x="1429" y="584"/>
                        <a:pt x="1429" y="881"/>
                      </a:cubicBezTo>
                      <a:cubicBezTo>
                        <a:pt x="1429" y="1179"/>
                        <a:pt x="1191" y="1417"/>
                        <a:pt x="894" y="1417"/>
                      </a:cubicBezTo>
                      <a:cubicBezTo>
                        <a:pt x="596" y="1417"/>
                        <a:pt x="358" y="1179"/>
                        <a:pt x="358" y="881"/>
                      </a:cubicBezTo>
                      <a:cubicBezTo>
                        <a:pt x="358" y="584"/>
                        <a:pt x="596" y="345"/>
                        <a:pt x="894" y="345"/>
                      </a:cubicBezTo>
                      <a:close/>
                      <a:moveTo>
                        <a:pt x="894" y="0"/>
                      </a:moveTo>
                      <a:cubicBezTo>
                        <a:pt x="405" y="0"/>
                        <a:pt x="1" y="405"/>
                        <a:pt x="1" y="893"/>
                      </a:cubicBezTo>
                      <a:cubicBezTo>
                        <a:pt x="1" y="1381"/>
                        <a:pt x="405" y="1786"/>
                        <a:pt x="894" y="1786"/>
                      </a:cubicBezTo>
                      <a:cubicBezTo>
                        <a:pt x="1382" y="1786"/>
                        <a:pt x="1787" y="1381"/>
                        <a:pt x="1787" y="893"/>
                      </a:cubicBezTo>
                      <a:cubicBezTo>
                        <a:pt x="1775" y="405"/>
                        <a:pt x="1382" y="0"/>
                        <a:pt x="894"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18"/>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sp>
        <p:nvSpPr>
          <p:cNvPr id="156" name="Google Shape;156;p18"/>
          <p:cNvSpPr/>
          <p:nvPr/>
        </p:nvSpPr>
        <p:spPr>
          <a:xfrm>
            <a:off x="2656200" y="1382063"/>
            <a:ext cx="594900" cy="5949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18"/>
          <p:cNvSpPr/>
          <p:nvPr/>
        </p:nvSpPr>
        <p:spPr>
          <a:xfrm>
            <a:off x="2580000" y="2566325"/>
            <a:ext cx="594900" cy="5949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18"/>
          <p:cNvSpPr/>
          <p:nvPr/>
        </p:nvSpPr>
        <p:spPr>
          <a:xfrm>
            <a:off x="2656200" y="3760400"/>
            <a:ext cx="594900" cy="5949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18"/>
          <p:cNvSpPr/>
          <p:nvPr/>
        </p:nvSpPr>
        <p:spPr>
          <a:xfrm>
            <a:off x="5892900" y="1382063"/>
            <a:ext cx="594900" cy="5949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18"/>
          <p:cNvSpPr/>
          <p:nvPr/>
        </p:nvSpPr>
        <p:spPr>
          <a:xfrm>
            <a:off x="5892900" y="2566325"/>
            <a:ext cx="594900" cy="5949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18"/>
          <p:cNvSpPr/>
          <p:nvPr/>
        </p:nvSpPr>
        <p:spPr>
          <a:xfrm>
            <a:off x="5892900" y="3760400"/>
            <a:ext cx="594900" cy="5949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18"/>
          <p:cNvSpPr/>
          <p:nvPr/>
        </p:nvSpPr>
        <p:spPr>
          <a:xfrm>
            <a:off x="3733687" y="2030425"/>
            <a:ext cx="1676400" cy="16764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Carter One"/>
              <a:ea typeface="Carter One"/>
              <a:cs typeface="Carter One"/>
              <a:sym typeface="Carter One"/>
            </a:endParaRPr>
          </a:p>
        </p:txBody>
      </p:sp>
      <p:sp>
        <p:nvSpPr>
          <p:cNvPr id="163" name="Google Shape;163;p18"/>
          <p:cNvSpPr txBox="1"/>
          <p:nvPr/>
        </p:nvSpPr>
        <p:spPr>
          <a:xfrm>
            <a:off x="3733913" y="2461650"/>
            <a:ext cx="1676400" cy="814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Carter One"/>
                <a:ea typeface="Carter One"/>
                <a:cs typeface="Carter One"/>
                <a:sym typeface="Carter One"/>
              </a:rPr>
              <a:t>Our company</a:t>
            </a:r>
            <a:endParaRPr sz="2400">
              <a:solidFill>
                <a:schemeClr val="dk1"/>
              </a:solidFill>
              <a:latin typeface="Carter One"/>
              <a:ea typeface="Carter One"/>
              <a:cs typeface="Carter One"/>
              <a:sym typeface="Carter One"/>
            </a:endParaRPr>
          </a:p>
        </p:txBody>
      </p:sp>
      <p:grpSp>
        <p:nvGrpSpPr>
          <p:cNvPr id="164" name="Google Shape;164;p18"/>
          <p:cNvGrpSpPr/>
          <p:nvPr/>
        </p:nvGrpSpPr>
        <p:grpSpPr>
          <a:xfrm>
            <a:off x="720000" y="2423915"/>
            <a:ext cx="1936200" cy="896549"/>
            <a:chOff x="720000" y="2423915"/>
            <a:chExt cx="1936200" cy="896549"/>
          </a:xfrm>
        </p:grpSpPr>
        <p:sp>
          <p:nvSpPr>
            <p:cNvPr id="165" name="Google Shape;165;p18"/>
            <p:cNvSpPr txBox="1"/>
            <p:nvPr/>
          </p:nvSpPr>
          <p:spPr>
            <a:xfrm>
              <a:off x="720000" y="2423915"/>
              <a:ext cx="1936200" cy="27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Livvic"/>
                  <a:ea typeface="Livvic"/>
                  <a:cs typeface="Livvic"/>
                  <a:sym typeface="Livvic"/>
                </a:rPr>
                <a:t>Quality</a:t>
              </a:r>
              <a:endParaRPr b="1" sz="1800">
                <a:solidFill>
                  <a:schemeClr val="dk1"/>
                </a:solidFill>
                <a:latin typeface="Livvic"/>
                <a:ea typeface="Livvic"/>
                <a:cs typeface="Livvic"/>
                <a:sym typeface="Livvic"/>
              </a:endParaRPr>
            </a:p>
          </p:txBody>
        </p:sp>
        <p:sp>
          <p:nvSpPr>
            <p:cNvPr id="166" name="Google Shape;166;p18"/>
            <p:cNvSpPr txBox="1"/>
            <p:nvPr/>
          </p:nvSpPr>
          <p:spPr>
            <a:xfrm>
              <a:off x="720000" y="2747764"/>
              <a:ext cx="19362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Livvic"/>
                  <a:ea typeface="Livvic"/>
                  <a:cs typeface="Livvic"/>
                  <a:sym typeface="Livvic"/>
                </a:rPr>
                <a:t>Mercury is </a:t>
              </a:r>
              <a:r>
                <a:rPr lang="en">
                  <a:solidFill>
                    <a:schemeClr val="dk1"/>
                  </a:solidFill>
                  <a:latin typeface="Livvic"/>
                  <a:ea typeface="Livvic"/>
                  <a:cs typeface="Livvic"/>
                  <a:sym typeface="Livvic"/>
                </a:rPr>
                <a:t>the closest planet to the Sun</a:t>
              </a:r>
              <a:endParaRPr>
                <a:solidFill>
                  <a:schemeClr val="dk1"/>
                </a:solidFill>
                <a:latin typeface="Livvic"/>
                <a:ea typeface="Livvic"/>
                <a:cs typeface="Livvic"/>
                <a:sym typeface="Livvic"/>
              </a:endParaRPr>
            </a:p>
          </p:txBody>
        </p:sp>
      </p:grpSp>
      <p:grpSp>
        <p:nvGrpSpPr>
          <p:cNvPr id="167" name="Google Shape;167;p18"/>
          <p:cNvGrpSpPr/>
          <p:nvPr/>
        </p:nvGrpSpPr>
        <p:grpSpPr>
          <a:xfrm>
            <a:off x="6487700" y="2423909"/>
            <a:ext cx="1936200" cy="896544"/>
            <a:chOff x="6487700" y="2423909"/>
            <a:chExt cx="1936200" cy="896544"/>
          </a:xfrm>
        </p:grpSpPr>
        <p:sp>
          <p:nvSpPr>
            <p:cNvPr id="168" name="Google Shape;168;p18"/>
            <p:cNvSpPr txBox="1"/>
            <p:nvPr/>
          </p:nvSpPr>
          <p:spPr>
            <a:xfrm>
              <a:off x="6487700" y="2423909"/>
              <a:ext cx="1936200" cy="277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n" sz="1800">
                  <a:solidFill>
                    <a:schemeClr val="dk1"/>
                  </a:solidFill>
                  <a:latin typeface="Livvic"/>
                  <a:ea typeface="Livvic"/>
                  <a:cs typeface="Livvic"/>
                  <a:sym typeface="Livvic"/>
                </a:rPr>
                <a:t>Transparency</a:t>
              </a:r>
              <a:endParaRPr b="1" sz="1800">
                <a:solidFill>
                  <a:schemeClr val="dk1"/>
                </a:solidFill>
                <a:latin typeface="Livvic"/>
                <a:ea typeface="Livvic"/>
                <a:cs typeface="Livvic"/>
                <a:sym typeface="Livvic"/>
              </a:endParaRPr>
            </a:p>
          </p:txBody>
        </p:sp>
        <p:sp>
          <p:nvSpPr>
            <p:cNvPr id="169" name="Google Shape;169;p18"/>
            <p:cNvSpPr txBox="1"/>
            <p:nvPr/>
          </p:nvSpPr>
          <p:spPr>
            <a:xfrm>
              <a:off x="6487700" y="2747754"/>
              <a:ext cx="1936200" cy="5727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a:solidFill>
                    <a:schemeClr val="dk1"/>
                  </a:solidFill>
                  <a:latin typeface="Livvic"/>
                  <a:ea typeface="Livvic"/>
                  <a:cs typeface="Livvic"/>
                  <a:sym typeface="Livvic"/>
                </a:rPr>
                <a:t>Despite being red, Mars is a cold place</a:t>
              </a:r>
              <a:endParaRPr>
                <a:solidFill>
                  <a:schemeClr val="dk1"/>
                </a:solidFill>
                <a:latin typeface="Livvic"/>
                <a:ea typeface="Livvic"/>
                <a:cs typeface="Livvic"/>
                <a:sym typeface="Livvic"/>
              </a:endParaRPr>
            </a:p>
          </p:txBody>
        </p:sp>
      </p:grpSp>
      <p:grpSp>
        <p:nvGrpSpPr>
          <p:cNvPr id="170" name="Google Shape;170;p18"/>
          <p:cNvGrpSpPr/>
          <p:nvPr/>
        </p:nvGrpSpPr>
        <p:grpSpPr>
          <a:xfrm>
            <a:off x="720000" y="3608196"/>
            <a:ext cx="1936200" cy="901341"/>
            <a:chOff x="720000" y="3608196"/>
            <a:chExt cx="1936200" cy="901341"/>
          </a:xfrm>
        </p:grpSpPr>
        <p:sp>
          <p:nvSpPr>
            <p:cNvPr id="171" name="Google Shape;171;p18"/>
            <p:cNvSpPr txBox="1"/>
            <p:nvPr/>
          </p:nvSpPr>
          <p:spPr>
            <a:xfrm>
              <a:off x="720000" y="3608196"/>
              <a:ext cx="1936200" cy="273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Livvic"/>
                  <a:ea typeface="Livvic"/>
                  <a:cs typeface="Livvic"/>
                  <a:sym typeface="Livvic"/>
                </a:rPr>
                <a:t>Experience</a:t>
              </a:r>
              <a:endParaRPr b="1" sz="1800">
                <a:solidFill>
                  <a:schemeClr val="dk1"/>
                </a:solidFill>
                <a:latin typeface="Livvic"/>
                <a:ea typeface="Livvic"/>
                <a:cs typeface="Livvic"/>
                <a:sym typeface="Livvic"/>
              </a:endParaRPr>
            </a:p>
          </p:txBody>
        </p:sp>
        <p:sp>
          <p:nvSpPr>
            <p:cNvPr id="172" name="Google Shape;172;p18"/>
            <p:cNvSpPr txBox="1"/>
            <p:nvPr/>
          </p:nvSpPr>
          <p:spPr>
            <a:xfrm>
              <a:off x="720000" y="3936837"/>
              <a:ext cx="19362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Livvic"/>
                  <a:ea typeface="Livvic"/>
                  <a:cs typeface="Livvic"/>
                  <a:sym typeface="Livvic"/>
                </a:rPr>
                <a:t>Venus has a nice name but is hot</a:t>
              </a:r>
              <a:endParaRPr>
                <a:solidFill>
                  <a:schemeClr val="dk1"/>
                </a:solidFill>
                <a:latin typeface="Livvic"/>
                <a:ea typeface="Livvic"/>
                <a:cs typeface="Livvic"/>
                <a:sym typeface="Livvic"/>
              </a:endParaRPr>
            </a:p>
          </p:txBody>
        </p:sp>
      </p:grpSp>
      <p:grpSp>
        <p:nvGrpSpPr>
          <p:cNvPr id="173" name="Google Shape;173;p18"/>
          <p:cNvGrpSpPr/>
          <p:nvPr/>
        </p:nvGrpSpPr>
        <p:grpSpPr>
          <a:xfrm>
            <a:off x="6487700" y="1239650"/>
            <a:ext cx="1936200" cy="901330"/>
            <a:chOff x="6487700" y="1239650"/>
            <a:chExt cx="1936200" cy="901330"/>
          </a:xfrm>
        </p:grpSpPr>
        <p:sp>
          <p:nvSpPr>
            <p:cNvPr id="174" name="Google Shape;174;p18"/>
            <p:cNvSpPr txBox="1"/>
            <p:nvPr/>
          </p:nvSpPr>
          <p:spPr>
            <a:xfrm>
              <a:off x="6487700" y="1239650"/>
              <a:ext cx="1936200" cy="2739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n" sz="1800">
                  <a:solidFill>
                    <a:schemeClr val="dk1"/>
                  </a:solidFill>
                  <a:latin typeface="Livvic"/>
                  <a:ea typeface="Livvic"/>
                  <a:cs typeface="Livvic"/>
                  <a:sym typeface="Livvic"/>
                </a:rPr>
                <a:t>Reputation</a:t>
              </a:r>
              <a:endParaRPr b="1" sz="1800">
                <a:solidFill>
                  <a:schemeClr val="dk1"/>
                </a:solidFill>
                <a:latin typeface="Livvic"/>
                <a:ea typeface="Livvic"/>
                <a:cs typeface="Livvic"/>
                <a:sym typeface="Livvic"/>
              </a:endParaRPr>
            </a:p>
          </p:txBody>
        </p:sp>
        <p:sp>
          <p:nvSpPr>
            <p:cNvPr id="175" name="Google Shape;175;p18"/>
            <p:cNvSpPr txBox="1"/>
            <p:nvPr/>
          </p:nvSpPr>
          <p:spPr>
            <a:xfrm>
              <a:off x="6487700" y="1568280"/>
              <a:ext cx="1936200" cy="5727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a:solidFill>
                    <a:schemeClr val="dk1"/>
                  </a:solidFill>
                  <a:latin typeface="Livvic"/>
                  <a:ea typeface="Livvic"/>
                  <a:cs typeface="Livvic"/>
                  <a:sym typeface="Livvic"/>
                </a:rPr>
                <a:t>Neptune is very far away</a:t>
              </a:r>
              <a:r>
                <a:rPr lang="en">
                  <a:solidFill>
                    <a:schemeClr val="dk1"/>
                  </a:solidFill>
                  <a:latin typeface="Livvic"/>
                  <a:ea typeface="Livvic"/>
                  <a:cs typeface="Livvic"/>
                  <a:sym typeface="Livvic"/>
                </a:rPr>
                <a:t> from the Sun</a:t>
              </a:r>
              <a:endParaRPr>
                <a:solidFill>
                  <a:schemeClr val="dk1"/>
                </a:solidFill>
                <a:latin typeface="Livvic"/>
                <a:ea typeface="Livvic"/>
                <a:cs typeface="Livvic"/>
                <a:sym typeface="Livvic"/>
              </a:endParaRPr>
            </a:p>
          </p:txBody>
        </p:sp>
      </p:grpSp>
      <p:grpSp>
        <p:nvGrpSpPr>
          <p:cNvPr id="176" name="Google Shape;176;p18"/>
          <p:cNvGrpSpPr/>
          <p:nvPr/>
        </p:nvGrpSpPr>
        <p:grpSpPr>
          <a:xfrm>
            <a:off x="720000" y="1239650"/>
            <a:ext cx="1936200" cy="901332"/>
            <a:chOff x="720000" y="1239650"/>
            <a:chExt cx="1936200" cy="901332"/>
          </a:xfrm>
        </p:grpSpPr>
        <p:sp>
          <p:nvSpPr>
            <p:cNvPr id="177" name="Google Shape;177;p18"/>
            <p:cNvSpPr txBox="1"/>
            <p:nvPr/>
          </p:nvSpPr>
          <p:spPr>
            <a:xfrm>
              <a:off x="720000" y="1239650"/>
              <a:ext cx="1936200" cy="273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Livvic"/>
                  <a:ea typeface="Livvic"/>
                  <a:cs typeface="Livvic"/>
                  <a:sym typeface="Livvic"/>
                </a:rPr>
                <a:t>Hospitality</a:t>
              </a:r>
              <a:endParaRPr b="1" sz="1800">
                <a:solidFill>
                  <a:schemeClr val="dk1"/>
                </a:solidFill>
                <a:latin typeface="Livvic"/>
                <a:ea typeface="Livvic"/>
                <a:cs typeface="Livvic"/>
                <a:sym typeface="Livvic"/>
              </a:endParaRPr>
            </a:p>
          </p:txBody>
        </p:sp>
        <p:sp>
          <p:nvSpPr>
            <p:cNvPr id="178" name="Google Shape;178;p18"/>
            <p:cNvSpPr txBox="1"/>
            <p:nvPr/>
          </p:nvSpPr>
          <p:spPr>
            <a:xfrm>
              <a:off x="720000" y="1568282"/>
              <a:ext cx="19362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Livvic"/>
                  <a:ea typeface="Livvic"/>
                  <a:cs typeface="Livvic"/>
                  <a:sym typeface="Livvic"/>
                </a:rPr>
                <a:t>Jupiter is the biggest planet of them all</a:t>
              </a:r>
              <a:endParaRPr>
                <a:solidFill>
                  <a:schemeClr val="dk1"/>
                </a:solidFill>
                <a:latin typeface="Livvic"/>
                <a:ea typeface="Livvic"/>
                <a:cs typeface="Livvic"/>
                <a:sym typeface="Livvic"/>
              </a:endParaRPr>
            </a:p>
          </p:txBody>
        </p:sp>
      </p:grpSp>
      <p:grpSp>
        <p:nvGrpSpPr>
          <p:cNvPr id="179" name="Google Shape;179;p18"/>
          <p:cNvGrpSpPr/>
          <p:nvPr/>
        </p:nvGrpSpPr>
        <p:grpSpPr>
          <a:xfrm>
            <a:off x="6487700" y="3608184"/>
            <a:ext cx="1936200" cy="901316"/>
            <a:chOff x="6487700" y="3608184"/>
            <a:chExt cx="1936200" cy="901316"/>
          </a:xfrm>
        </p:grpSpPr>
        <p:sp>
          <p:nvSpPr>
            <p:cNvPr id="180" name="Google Shape;180;p18"/>
            <p:cNvSpPr txBox="1"/>
            <p:nvPr/>
          </p:nvSpPr>
          <p:spPr>
            <a:xfrm>
              <a:off x="6487700" y="3608184"/>
              <a:ext cx="1936200" cy="2739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n" sz="1800">
                  <a:solidFill>
                    <a:schemeClr val="dk1"/>
                  </a:solidFill>
                  <a:latin typeface="Livvic"/>
                  <a:ea typeface="Livvic"/>
                  <a:cs typeface="Livvic"/>
                  <a:sym typeface="Livvic"/>
                </a:rPr>
                <a:t>Luxury</a:t>
              </a:r>
              <a:endParaRPr b="1" sz="1800">
                <a:solidFill>
                  <a:schemeClr val="dk1"/>
                </a:solidFill>
                <a:latin typeface="Livvic"/>
                <a:ea typeface="Livvic"/>
                <a:cs typeface="Livvic"/>
                <a:sym typeface="Livvic"/>
              </a:endParaRPr>
            </a:p>
          </p:txBody>
        </p:sp>
        <p:sp>
          <p:nvSpPr>
            <p:cNvPr id="181" name="Google Shape;181;p18"/>
            <p:cNvSpPr txBox="1"/>
            <p:nvPr/>
          </p:nvSpPr>
          <p:spPr>
            <a:xfrm>
              <a:off x="6487700" y="3936800"/>
              <a:ext cx="1936200" cy="5727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a:solidFill>
                    <a:schemeClr val="dk1"/>
                  </a:solidFill>
                  <a:latin typeface="Livvic"/>
                  <a:ea typeface="Livvic"/>
                  <a:cs typeface="Livvic"/>
                  <a:sym typeface="Livvic"/>
                </a:rPr>
                <a:t>Pluto is considered a dwarf planet</a:t>
              </a:r>
              <a:endParaRPr>
                <a:solidFill>
                  <a:schemeClr val="dk1"/>
                </a:solidFill>
                <a:latin typeface="Livvic"/>
                <a:ea typeface="Livvic"/>
                <a:cs typeface="Livvic"/>
                <a:sym typeface="Livvic"/>
              </a:endParaRPr>
            </a:p>
          </p:txBody>
        </p:sp>
      </p:grpSp>
      <p:cxnSp>
        <p:nvCxnSpPr>
          <p:cNvPr id="182" name="Google Shape;182;p18"/>
          <p:cNvCxnSpPr>
            <a:stCxn id="162" idx="2"/>
            <a:endCxn id="157" idx="6"/>
          </p:cNvCxnSpPr>
          <p:nvPr/>
        </p:nvCxnSpPr>
        <p:spPr>
          <a:xfrm rot="10800000">
            <a:off x="3174787" y="2863825"/>
            <a:ext cx="558900" cy="4800"/>
          </a:xfrm>
          <a:prstGeom prst="straightConnector1">
            <a:avLst/>
          </a:prstGeom>
          <a:noFill/>
          <a:ln cap="flat" cmpd="sng" w="28575">
            <a:solidFill>
              <a:schemeClr val="dk1"/>
            </a:solidFill>
            <a:prstDash val="solid"/>
            <a:round/>
            <a:headEnd len="med" w="med" type="none"/>
            <a:tailEnd len="med" w="med" type="none"/>
          </a:ln>
        </p:spPr>
      </p:cxnSp>
      <p:cxnSp>
        <p:nvCxnSpPr>
          <p:cNvPr id="183" name="Google Shape;183;p18"/>
          <p:cNvCxnSpPr>
            <a:stCxn id="160" idx="2"/>
            <a:endCxn id="162" idx="6"/>
          </p:cNvCxnSpPr>
          <p:nvPr/>
        </p:nvCxnSpPr>
        <p:spPr>
          <a:xfrm flipH="1">
            <a:off x="5410200" y="2863775"/>
            <a:ext cx="482700" cy="4800"/>
          </a:xfrm>
          <a:prstGeom prst="straightConnector1">
            <a:avLst/>
          </a:prstGeom>
          <a:noFill/>
          <a:ln cap="flat" cmpd="sng" w="28575">
            <a:solidFill>
              <a:schemeClr val="dk1"/>
            </a:solidFill>
            <a:prstDash val="solid"/>
            <a:round/>
            <a:headEnd len="med" w="med" type="none"/>
            <a:tailEnd len="med" w="med" type="none"/>
          </a:ln>
        </p:spPr>
      </p:cxnSp>
      <p:cxnSp>
        <p:nvCxnSpPr>
          <p:cNvPr id="184" name="Google Shape;184;p18"/>
          <p:cNvCxnSpPr>
            <a:stCxn id="162" idx="1"/>
            <a:endCxn id="156" idx="6"/>
          </p:cNvCxnSpPr>
          <p:nvPr/>
        </p:nvCxnSpPr>
        <p:spPr>
          <a:xfrm flipH="1" rot="5400000">
            <a:off x="3316940" y="1613678"/>
            <a:ext cx="596400" cy="728100"/>
          </a:xfrm>
          <a:prstGeom prst="bentConnector2">
            <a:avLst/>
          </a:prstGeom>
          <a:noFill/>
          <a:ln cap="flat" cmpd="sng" w="28575">
            <a:solidFill>
              <a:schemeClr val="dk1"/>
            </a:solidFill>
            <a:prstDash val="solid"/>
            <a:round/>
            <a:headEnd len="med" w="med" type="none"/>
            <a:tailEnd len="med" w="med" type="none"/>
          </a:ln>
        </p:spPr>
      </p:cxnSp>
      <p:cxnSp>
        <p:nvCxnSpPr>
          <p:cNvPr id="185" name="Google Shape;185;p18"/>
          <p:cNvCxnSpPr>
            <a:stCxn id="162" idx="7"/>
            <a:endCxn id="159" idx="2"/>
          </p:cNvCxnSpPr>
          <p:nvPr/>
        </p:nvCxnSpPr>
        <p:spPr>
          <a:xfrm rot="-5400000">
            <a:off x="5230584" y="1613528"/>
            <a:ext cx="596400" cy="728400"/>
          </a:xfrm>
          <a:prstGeom prst="bentConnector2">
            <a:avLst/>
          </a:prstGeom>
          <a:noFill/>
          <a:ln cap="flat" cmpd="sng" w="28575">
            <a:solidFill>
              <a:schemeClr val="dk1"/>
            </a:solidFill>
            <a:prstDash val="solid"/>
            <a:round/>
            <a:headEnd len="med" w="med" type="none"/>
            <a:tailEnd len="med" w="med" type="none"/>
          </a:ln>
        </p:spPr>
      </p:cxnSp>
      <p:cxnSp>
        <p:nvCxnSpPr>
          <p:cNvPr id="186" name="Google Shape;186;p18"/>
          <p:cNvCxnSpPr>
            <a:stCxn id="162" idx="3"/>
            <a:endCxn id="158" idx="6"/>
          </p:cNvCxnSpPr>
          <p:nvPr/>
        </p:nvCxnSpPr>
        <p:spPr>
          <a:xfrm rot="5400000">
            <a:off x="3316940" y="3395472"/>
            <a:ext cx="596400" cy="728100"/>
          </a:xfrm>
          <a:prstGeom prst="bentConnector2">
            <a:avLst/>
          </a:prstGeom>
          <a:noFill/>
          <a:ln cap="flat" cmpd="sng" w="28575">
            <a:solidFill>
              <a:schemeClr val="dk1"/>
            </a:solidFill>
            <a:prstDash val="solid"/>
            <a:round/>
            <a:headEnd len="med" w="med" type="none"/>
            <a:tailEnd len="med" w="med" type="none"/>
          </a:ln>
        </p:spPr>
      </p:cxnSp>
      <p:cxnSp>
        <p:nvCxnSpPr>
          <p:cNvPr id="187" name="Google Shape;187;p18"/>
          <p:cNvCxnSpPr>
            <a:stCxn id="162" idx="5"/>
            <a:endCxn id="161" idx="2"/>
          </p:cNvCxnSpPr>
          <p:nvPr/>
        </p:nvCxnSpPr>
        <p:spPr>
          <a:xfrm flipH="1" rot="-5400000">
            <a:off x="5230584" y="3395322"/>
            <a:ext cx="596400" cy="728400"/>
          </a:xfrm>
          <a:prstGeom prst="bentConnector2">
            <a:avLst/>
          </a:prstGeom>
          <a:noFill/>
          <a:ln cap="flat" cmpd="sng" w="28575">
            <a:solidFill>
              <a:schemeClr val="dk1"/>
            </a:solidFill>
            <a:prstDash val="solid"/>
            <a:round/>
            <a:headEnd len="med" w="med" type="none"/>
            <a:tailEnd len="med" w="med" type="none"/>
          </a:ln>
        </p:spPr>
      </p:cxnSp>
      <p:sp>
        <p:nvSpPr>
          <p:cNvPr id="188" name="Google Shape;188;p18"/>
          <p:cNvSpPr/>
          <p:nvPr/>
        </p:nvSpPr>
        <p:spPr>
          <a:xfrm>
            <a:off x="2489981" y="1240407"/>
            <a:ext cx="927350" cy="641875"/>
          </a:xfrm>
          <a:custGeom>
            <a:rect b="b" l="l" r="r" t="t"/>
            <a:pathLst>
              <a:path extrusionOk="0" h="25675" w="37094">
                <a:moveTo>
                  <a:pt x="0" y="24648"/>
                </a:moveTo>
                <a:lnTo>
                  <a:pt x="18486" y="0"/>
                </a:lnTo>
                <a:lnTo>
                  <a:pt x="37094" y="25675"/>
                </a:lnTo>
                <a:close/>
              </a:path>
            </a:pathLst>
          </a:custGeom>
          <a:solidFill>
            <a:srgbClr val="FFC0A7"/>
          </a:solidFill>
          <a:ln>
            <a:noFill/>
          </a:ln>
        </p:spPr>
      </p:sp>
      <p:sp>
        <p:nvSpPr>
          <p:cNvPr id="189" name="Google Shape;189;p18"/>
          <p:cNvSpPr/>
          <p:nvPr/>
        </p:nvSpPr>
        <p:spPr>
          <a:xfrm rot="2838117">
            <a:off x="2558376" y="2467714"/>
            <a:ext cx="927303" cy="641842"/>
          </a:xfrm>
          <a:custGeom>
            <a:rect b="b" l="l" r="r" t="t"/>
            <a:pathLst>
              <a:path extrusionOk="0" h="25675" w="37094">
                <a:moveTo>
                  <a:pt x="0" y="24648"/>
                </a:moveTo>
                <a:lnTo>
                  <a:pt x="18486" y="0"/>
                </a:lnTo>
                <a:lnTo>
                  <a:pt x="37094" y="25675"/>
                </a:lnTo>
                <a:close/>
              </a:path>
            </a:pathLst>
          </a:custGeom>
          <a:solidFill>
            <a:schemeClr val="accent2"/>
          </a:solidFill>
          <a:ln>
            <a:noFill/>
          </a:ln>
        </p:spPr>
      </p:sp>
      <p:sp>
        <p:nvSpPr>
          <p:cNvPr id="190" name="Google Shape;190;p18"/>
          <p:cNvSpPr/>
          <p:nvPr/>
        </p:nvSpPr>
        <p:spPr>
          <a:xfrm rot="-368188">
            <a:off x="2489982" y="3682356"/>
            <a:ext cx="927378" cy="641894"/>
          </a:xfrm>
          <a:custGeom>
            <a:rect b="b" l="l" r="r" t="t"/>
            <a:pathLst>
              <a:path extrusionOk="0" h="25675" w="37094">
                <a:moveTo>
                  <a:pt x="0" y="24648"/>
                </a:moveTo>
                <a:lnTo>
                  <a:pt x="18486" y="0"/>
                </a:lnTo>
                <a:lnTo>
                  <a:pt x="37094" y="25675"/>
                </a:lnTo>
                <a:close/>
              </a:path>
            </a:pathLst>
          </a:custGeom>
          <a:solidFill>
            <a:srgbClr val="FFC0A7"/>
          </a:solidFill>
          <a:ln>
            <a:noFill/>
          </a:ln>
        </p:spPr>
      </p:sp>
      <p:sp>
        <p:nvSpPr>
          <p:cNvPr id="191" name="Google Shape;191;p18"/>
          <p:cNvSpPr/>
          <p:nvPr/>
        </p:nvSpPr>
        <p:spPr>
          <a:xfrm rot="2543890">
            <a:off x="5692560" y="1264667"/>
            <a:ext cx="927379" cy="641895"/>
          </a:xfrm>
          <a:custGeom>
            <a:rect b="b" l="l" r="r" t="t"/>
            <a:pathLst>
              <a:path extrusionOk="0" h="25675" w="37094">
                <a:moveTo>
                  <a:pt x="0" y="24648"/>
                </a:moveTo>
                <a:lnTo>
                  <a:pt x="18486" y="0"/>
                </a:lnTo>
                <a:lnTo>
                  <a:pt x="37094" y="25675"/>
                </a:lnTo>
                <a:close/>
              </a:path>
            </a:pathLst>
          </a:custGeom>
          <a:solidFill>
            <a:schemeClr val="accent2"/>
          </a:solidFill>
          <a:ln>
            <a:noFill/>
          </a:ln>
        </p:spPr>
      </p:sp>
      <p:sp>
        <p:nvSpPr>
          <p:cNvPr id="192" name="Google Shape;192;p18"/>
          <p:cNvSpPr/>
          <p:nvPr/>
        </p:nvSpPr>
        <p:spPr>
          <a:xfrm rot="134785">
            <a:off x="5644039" y="2501067"/>
            <a:ext cx="927414" cy="641919"/>
          </a:xfrm>
          <a:custGeom>
            <a:rect b="b" l="l" r="r" t="t"/>
            <a:pathLst>
              <a:path extrusionOk="0" h="25675" w="37094">
                <a:moveTo>
                  <a:pt x="0" y="24648"/>
                </a:moveTo>
                <a:lnTo>
                  <a:pt x="18486" y="0"/>
                </a:lnTo>
                <a:lnTo>
                  <a:pt x="37094" y="25675"/>
                </a:lnTo>
                <a:close/>
              </a:path>
            </a:pathLst>
          </a:custGeom>
          <a:solidFill>
            <a:srgbClr val="FFC0A7"/>
          </a:solidFill>
          <a:ln>
            <a:noFill/>
          </a:ln>
        </p:spPr>
      </p:sp>
      <p:sp>
        <p:nvSpPr>
          <p:cNvPr id="193" name="Google Shape;193;p18"/>
          <p:cNvSpPr/>
          <p:nvPr/>
        </p:nvSpPr>
        <p:spPr>
          <a:xfrm rot="-1610198">
            <a:off x="5644030" y="3662792"/>
            <a:ext cx="927457" cy="641949"/>
          </a:xfrm>
          <a:custGeom>
            <a:rect b="b" l="l" r="r" t="t"/>
            <a:pathLst>
              <a:path extrusionOk="0" h="25675" w="37094">
                <a:moveTo>
                  <a:pt x="0" y="24648"/>
                </a:moveTo>
                <a:lnTo>
                  <a:pt x="18486" y="0"/>
                </a:lnTo>
                <a:lnTo>
                  <a:pt x="37094" y="25675"/>
                </a:lnTo>
                <a:close/>
              </a:path>
            </a:pathLst>
          </a:custGeom>
          <a:solidFill>
            <a:schemeClr val="accent2"/>
          </a:solidFill>
          <a:ln>
            <a:noFill/>
          </a:ln>
        </p:spPr>
      </p:sp>
      <p:grpSp>
        <p:nvGrpSpPr>
          <p:cNvPr id="194" name="Google Shape;194;p18"/>
          <p:cNvGrpSpPr/>
          <p:nvPr/>
        </p:nvGrpSpPr>
        <p:grpSpPr>
          <a:xfrm>
            <a:off x="5946044" y="1530460"/>
            <a:ext cx="340204" cy="298116"/>
            <a:chOff x="899850" y="871450"/>
            <a:chExt cx="483175" cy="423400"/>
          </a:xfrm>
        </p:grpSpPr>
        <p:sp>
          <p:nvSpPr>
            <p:cNvPr id="195" name="Google Shape;195;p18"/>
            <p:cNvSpPr/>
            <p:nvPr/>
          </p:nvSpPr>
          <p:spPr>
            <a:xfrm>
              <a:off x="1325175" y="1040825"/>
              <a:ext cx="56425" cy="28275"/>
            </a:xfrm>
            <a:custGeom>
              <a:rect b="b" l="l" r="r" t="t"/>
              <a:pathLst>
                <a:path extrusionOk="0" h="1131" w="2257">
                  <a:moveTo>
                    <a:pt x="564" y="1"/>
                  </a:moveTo>
                  <a:cubicBezTo>
                    <a:pt x="251" y="1"/>
                    <a:pt x="1" y="251"/>
                    <a:pt x="1" y="564"/>
                  </a:cubicBezTo>
                  <a:cubicBezTo>
                    <a:pt x="1" y="877"/>
                    <a:pt x="251" y="1130"/>
                    <a:pt x="564" y="1130"/>
                  </a:cubicBezTo>
                  <a:lnTo>
                    <a:pt x="1693" y="1130"/>
                  </a:lnTo>
                  <a:cubicBezTo>
                    <a:pt x="2006" y="1130"/>
                    <a:pt x="2256" y="877"/>
                    <a:pt x="2256" y="564"/>
                  </a:cubicBezTo>
                  <a:cubicBezTo>
                    <a:pt x="2256" y="251"/>
                    <a:pt x="2006" y="1"/>
                    <a:pt x="169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196" name="Google Shape;196;p18"/>
            <p:cNvSpPr/>
            <p:nvPr/>
          </p:nvSpPr>
          <p:spPr>
            <a:xfrm>
              <a:off x="1323750" y="956100"/>
              <a:ext cx="59275" cy="56525"/>
            </a:xfrm>
            <a:custGeom>
              <a:rect b="b" l="l" r="r" t="t"/>
              <a:pathLst>
                <a:path extrusionOk="0" h="2261" w="2371">
                  <a:moveTo>
                    <a:pt x="1750" y="0"/>
                  </a:moveTo>
                  <a:cubicBezTo>
                    <a:pt x="1605" y="0"/>
                    <a:pt x="1461" y="55"/>
                    <a:pt x="1350" y="165"/>
                  </a:cubicBezTo>
                  <a:lnTo>
                    <a:pt x="220" y="1294"/>
                  </a:lnTo>
                  <a:cubicBezTo>
                    <a:pt x="0" y="1517"/>
                    <a:pt x="0" y="1872"/>
                    <a:pt x="220" y="2095"/>
                  </a:cubicBezTo>
                  <a:cubicBezTo>
                    <a:pt x="332" y="2205"/>
                    <a:pt x="476" y="2260"/>
                    <a:pt x="621" y="2260"/>
                  </a:cubicBezTo>
                  <a:cubicBezTo>
                    <a:pt x="765" y="2260"/>
                    <a:pt x="910" y="2205"/>
                    <a:pt x="1021" y="2095"/>
                  </a:cubicBezTo>
                  <a:lnTo>
                    <a:pt x="2151" y="966"/>
                  </a:lnTo>
                  <a:cubicBezTo>
                    <a:pt x="2370" y="743"/>
                    <a:pt x="2370" y="388"/>
                    <a:pt x="2151" y="165"/>
                  </a:cubicBezTo>
                  <a:cubicBezTo>
                    <a:pt x="2039" y="55"/>
                    <a:pt x="1895" y="0"/>
                    <a:pt x="175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197" name="Google Shape;197;p18"/>
            <p:cNvSpPr/>
            <p:nvPr/>
          </p:nvSpPr>
          <p:spPr>
            <a:xfrm>
              <a:off x="1323750" y="1097250"/>
              <a:ext cx="59275" cy="56525"/>
            </a:xfrm>
            <a:custGeom>
              <a:rect b="b" l="l" r="r" t="t"/>
              <a:pathLst>
                <a:path extrusionOk="0" h="2261" w="2371">
                  <a:moveTo>
                    <a:pt x="621" y="0"/>
                  </a:moveTo>
                  <a:cubicBezTo>
                    <a:pt x="476" y="0"/>
                    <a:pt x="332" y="55"/>
                    <a:pt x="220" y="165"/>
                  </a:cubicBezTo>
                  <a:cubicBezTo>
                    <a:pt x="0" y="388"/>
                    <a:pt x="0" y="743"/>
                    <a:pt x="220" y="966"/>
                  </a:cubicBezTo>
                  <a:lnTo>
                    <a:pt x="1350" y="2095"/>
                  </a:lnTo>
                  <a:cubicBezTo>
                    <a:pt x="1461" y="2205"/>
                    <a:pt x="1605" y="2260"/>
                    <a:pt x="1750" y="2260"/>
                  </a:cubicBezTo>
                  <a:cubicBezTo>
                    <a:pt x="1895" y="2260"/>
                    <a:pt x="2039" y="2205"/>
                    <a:pt x="2151" y="2095"/>
                  </a:cubicBezTo>
                  <a:cubicBezTo>
                    <a:pt x="2370" y="1872"/>
                    <a:pt x="2370" y="1517"/>
                    <a:pt x="2151" y="1294"/>
                  </a:cubicBezTo>
                  <a:lnTo>
                    <a:pt x="1021" y="165"/>
                  </a:lnTo>
                  <a:cubicBezTo>
                    <a:pt x="910" y="55"/>
                    <a:pt x="765" y="0"/>
                    <a:pt x="62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198" name="Google Shape;198;p18"/>
            <p:cNvSpPr/>
            <p:nvPr/>
          </p:nvSpPr>
          <p:spPr>
            <a:xfrm>
              <a:off x="899850" y="871450"/>
              <a:ext cx="396150" cy="423400"/>
            </a:xfrm>
            <a:custGeom>
              <a:rect b="b" l="l" r="r" t="t"/>
              <a:pathLst>
                <a:path extrusionOk="0" h="16936" w="15846">
                  <a:moveTo>
                    <a:pt x="6812" y="4518"/>
                  </a:moveTo>
                  <a:lnTo>
                    <a:pt x="6812" y="10164"/>
                  </a:lnTo>
                  <a:lnTo>
                    <a:pt x="5682" y="10164"/>
                  </a:lnTo>
                  <a:lnTo>
                    <a:pt x="5682" y="4518"/>
                  </a:lnTo>
                  <a:close/>
                  <a:moveTo>
                    <a:pt x="14153" y="1130"/>
                  </a:moveTo>
                  <a:cubicBezTo>
                    <a:pt x="14463" y="1130"/>
                    <a:pt x="14716" y="1380"/>
                    <a:pt x="14716" y="1693"/>
                  </a:cubicBezTo>
                  <a:lnTo>
                    <a:pt x="14716" y="12985"/>
                  </a:lnTo>
                  <a:cubicBezTo>
                    <a:pt x="14716" y="13298"/>
                    <a:pt x="14463" y="13551"/>
                    <a:pt x="14153" y="13551"/>
                  </a:cubicBezTo>
                  <a:lnTo>
                    <a:pt x="13587" y="13551"/>
                  </a:lnTo>
                  <a:lnTo>
                    <a:pt x="13587" y="1130"/>
                  </a:lnTo>
                  <a:close/>
                  <a:moveTo>
                    <a:pt x="13018" y="1"/>
                  </a:moveTo>
                  <a:cubicBezTo>
                    <a:pt x="13012" y="1"/>
                    <a:pt x="13006" y="4"/>
                    <a:pt x="13000" y="4"/>
                  </a:cubicBezTo>
                  <a:cubicBezTo>
                    <a:pt x="12992" y="4"/>
                    <a:pt x="12985" y="4"/>
                    <a:pt x="12978" y="4"/>
                  </a:cubicBezTo>
                  <a:cubicBezTo>
                    <a:pt x="12972" y="4"/>
                    <a:pt x="12967" y="4"/>
                    <a:pt x="12961" y="4"/>
                  </a:cubicBezTo>
                  <a:cubicBezTo>
                    <a:pt x="12797" y="4"/>
                    <a:pt x="12768" y="58"/>
                    <a:pt x="7221" y="3385"/>
                  </a:cubicBezTo>
                  <a:lnTo>
                    <a:pt x="3990" y="3385"/>
                  </a:lnTo>
                  <a:cubicBezTo>
                    <a:pt x="1810" y="3388"/>
                    <a:pt x="0" y="5159"/>
                    <a:pt x="0" y="7339"/>
                  </a:cubicBezTo>
                  <a:cubicBezTo>
                    <a:pt x="0" y="9323"/>
                    <a:pt x="1515" y="10959"/>
                    <a:pt x="3424" y="11236"/>
                  </a:cubicBezTo>
                  <a:lnTo>
                    <a:pt x="3424" y="15244"/>
                  </a:lnTo>
                  <a:cubicBezTo>
                    <a:pt x="3424" y="16180"/>
                    <a:pt x="4183" y="16936"/>
                    <a:pt x="5119" y="16936"/>
                  </a:cubicBezTo>
                  <a:cubicBezTo>
                    <a:pt x="6053" y="16936"/>
                    <a:pt x="6812" y="16180"/>
                    <a:pt x="6812" y="15244"/>
                  </a:cubicBezTo>
                  <a:lnTo>
                    <a:pt x="6812" y="11293"/>
                  </a:lnTo>
                  <a:lnTo>
                    <a:pt x="7221" y="11293"/>
                  </a:lnTo>
                  <a:cubicBezTo>
                    <a:pt x="12690" y="14573"/>
                    <a:pt x="12811" y="14681"/>
                    <a:pt x="12984" y="14681"/>
                  </a:cubicBezTo>
                  <a:cubicBezTo>
                    <a:pt x="12997" y="14681"/>
                    <a:pt x="13009" y="14681"/>
                    <a:pt x="13024" y="14681"/>
                  </a:cubicBezTo>
                  <a:lnTo>
                    <a:pt x="14153" y="14681"/>
                  </a:lnTo>
                  <a:cubicBezTo>
                    <a:pt x="15087" y="14678"/>
                    <a:pt x="15845" y="13922"/>
                    <a:pt x="15845" y="12985"/>
                  </a:cubicBezTo>
                  <a:lnTo>
                    <a:pt x="15845" y="1693"/>
                  </a:lnTo>
                  <a:cubicBezTo>
                    <a:pt x="15845" y="756"/>
                    <a:pt x="15087" y="1"/>
                    <a:pt x="1415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grpSp>
      <p:grpSp>
        <p:nvGrpSpPr>
          <p:cNvPr id="199" name="Google Shape;199;p18"/>
          <p:cNvGrpSpPr/>
          <p:nvPr/>
        </p:nvGrpSpPr>
        <p:grpSpPr>
          <a:xfrm>
            <a:off x="5967053" y="2709677"/>
            <a:ext cx="298186" cy="339253"/>
            <a:chOff x="6264525" y="842250"/>
            <a:chExt cx="423500" cy="481825"/>
          </a:xfrm>
        </p:grpSpPr>
        <p:sp>
          <p:nvSpPr>
            <p:cNvPr id="200" name="Google Shape;200;p18"/>
            <p:cNvSpPr/>
            <p:nvPr/>
          </p:nvSpPr>
          <p:spPr>
            <a:xfrm>
              <a:off x="6264525" y="1033450"/>
              <a:ext cx="135300" cy="266450"/>
            </a:xfrm>
            <a:custGeom>
              <a:rect b="b" l="l" r="r" t="t"/>
              <a:pathLst>
                <a:path extrusionOk="0" h="10658" w="5412">
                  <a:moveTo>
                    <a:pt x="1" y="1"/>
                  </a:moveTo>
                  <a:lnTo>
                    <a:pt x="1" y="9932"/>
                  </a:lnTo>
                  <a:cubicBezTo>
                    <a:pt x="1" y="10182"/>
                    <a:pt x="61" y="10429"/>
                    <a:pt x="169" y="10658"/>
                  </a:cubicBezTo>
                  <a:lnTo>
                    <a:pt x="5412" y="5415"/>
                  </a:lnTo>
                  <a:lnTo>
                    <a:pt x="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201" name="Google Shape;201;p18"/>
            <p:cNvSpPr/>
            <p:nvPr/>
          </p:nvSpPr>
          <p:spPr>
            <a:xfrm>
              <a:off x="6552700" y="1033450"/>
              <a:ext cx="135325" cy="266450"/>
            </a:xfrm>
            <a:custGeom>
              <a:rect b="b" l="l" r="r" t="t"/>
              <a:pathLst>
                <a:path extrusionOk="0" h="10658" w="5413">
                  <a:moveTo>
                    <a:pt x="5412" y="1"/>
                  </a:moveTo>
                  <a:lnTo>
                    <a:pt x="1" y="5415"/>
                  </a:lnTo>
                  <a:lnTo>
                    <a:pt x="5243" y="10658"/>
                  </a:lnTo>
                  <a:cubicBezTo>
                    <a:pt x="5352" y="10429"/>
                    <a:pt x="5412" y="10182"/>
                    <a:pt x="5412" y="9932"/>
                  </a:cubicBezTo>
                  <a:lnTo>
                    <a:pt x="541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202" name="Google Shape;202;p18"/>
            <p:cNvSpPr/>
            <p:nvPr/>
          </p:nvSpPr>
          <p:spPr>
            <a:xfrm>
              <a:off x="6462150" y="985275"/>
              <a:ext cx="28025" cy="28250"/>
            </a:xfrm>
            <a:custGeom>
              <a:rect b="b" l="l" r="r" t="t"/>
              <a:pathLst>
                <a:path extrusionOk="0" h="1130" w="1121">
                  <a:moveTo>
                    <a:pt x="566" y="1"/>
                  </a:moveTo>
                  <a:cubicBezTo>
                    <a:pt x="253" y="1"/>
                    <a:pt x="0" y="254"/>
                    <a:pt x="0" y="567"/>
                  </a:cubicBezTo>
                  <a:cubicBezTo>
                    <a:pt x="0" y="877"/>
                    <a:pt x="253" y="1130"/>
                    <a:pt x="566" y="1130"/>
                  </a:cubicBezTo>
                  <a:cubicBezTo>
                    <a:pt x="955" y="1130"/>
                    <a:pt x="1060" y="862"/>
                    <a:pt x="1120" y="528"/>
                  </a:cubicBezTo>
                  <a:cubicBezTo>
                    <a:pt x="1102" y="233"/>
                    <a:pt x="862" y="4"/>
                    <a:pt x="56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203" name="Google Shape;203;p18"/>
            <p:cNvSpPr/>
            <p:nvPr/>
          </p:nvSpPr>
          <p:spPr>
            <a:xfrm>
              <a:off x="6288775" y="1182900"/>
              <a:ext cx="375075" cy="141175"/>
            </a:xfrm>
            <a:custGeom>
              <a:rect b="b" l="l" r="r" t="t"/>
              <a:pathLst>
                <a:path extrusionOk="0" h="5647" w="15003">
                  <a:moveTo>
                    <a:pt x="5475" y="0"/>
                  </a:moveTo>
                  <a:lnTo>
                    <a:pt x="0" y="5478"/>
                  </a:lnTo>
                  <a:cubicBezTo>
                    <a:pt x="226" y="5586"/>
                    <a:pt x="473" y="5646"/>
                    <a:pt x="726" y="5646"/>
                  </a:cubicBezTo>
                  <a:lnTo>
                    <a:pt x="14277" y="5646"/>
                  </a:lnTo>
                  <a:cubicBezTo>
                    <a:pt x="14527" y="5646"/>
                    <a:pt x="14774" y="5586"/>
                    <a:pt x="15002" y="5478"/>
                  </a:cubicBezTo>
                  <a:lnTo>
                    <a:pt x="952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204" name="Google Shape;204;p18"/>
            <p:cNvSpPr/>
            <p:nvPr/>
          </p:nvSpPr>
          <p:spPr>
            <a:xfrm>
              <a:off x="6278675" y="965325"/>
              <a:ext cx="42350" cy="84725"/>
            </a:xfrm>
            <a:custGeom>
              <a:rect b="b" l="l" r="r" t="t"/>
              <a:pathLst>
                <a:path extrusionOk="0" h="3389" w="1694">
                  <a:moveTo>
                    <a:pt x="1693" y="1"/>
                  </a:moveTo>
                  <a:lnTo>
                    <a:pt x="1" y="1693"/>
                  </a:lnTo>
                  <a:lnTo>
                    <a:pt x="1693" y="3388"/>
                  </a:lnTo>
                  <a:lnTo>
                    <a:pt x="169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205" name="Google Shape;205;p18"/>
            <p:cNvSpPr/>
            <p:nvPr/>
          </p:nvSpPr>
          <p:spPr>
            <a:xfrm>
              <a:off x="6631525" y="965325"/>
              <a:ext cx="42400" cy="84725"/>
            </a:xfrm>
            <a:custGeom>
              <a:rect b="b" l="l" r="r" t="t"/>
              <a:pathLst>
                <a:path extrusionOk="0" h="3389" w="1696">
                  <a:moveTo>
                    <a:pt x="1" y="1"/>
                  </a:moveTo>
                  <a:lnTo>
                    <a:pt x="1" y="3388"/>
                  </a:lnTo>
                  <a:lnTo>
                    <a:pt x="1696" y="1693"/>
                  </a:lnTo>
                  <a:lnTo>
                    <a:pt x="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206" name="Google Shape;206;p18"/>
            <p:cNvSpPr/>
            <p:nvPr/>
          </p:nvSpPr>
          <p:spPr>
            <a:xfrm>
              <a:off x="6349225" y="842250"/>
              <a:ext cx="254100" cy="312425"/>
            </a:xfrm>
            <a:custGeom>
              <a:rect b="b" l="l" r="r" t="t"/>
              <a:pathLst>
                <a:path extrusionOk="0" h="12497" w="10164">
                  <a:moveTo>
                    <a:pt x="5081" y="2333"/>
                  </a:moveTo>
                  <a:cubicBezTo>
                    <a:pt x="5779" y="2333"/>
                    <a:pt x="6477" y="2518"/>
                    <a:pt x="7098" y="2885"/>
                  </a:cubicBezTo>
                  <a:cubicBezTo>
                    <a:pt x="8299" y="3596"/>
                    <a:pt x="9034" y="4891"/>
                    <a:pt x="9034" y="6288"/>
                  </a:cubicBezTo>
                  <a:cubicBezTo>
                    <a:pt x="9034" y="7293"/>
                    <a:pt x="8207" y="7981"/>
                    <a:pt x="7335" y="7981"/>
                  </a:cubicBezTo>
                  <a:cubicBezTo>
                    <a:pt x="6947" y="7981"/>
                    <a:pt x="6550" y="7845"/>
                    <a:pt x="6213" y="7540"/>
                  </a:cubicBezTo>
                  <a:cubicBezTo>
                    <a:pt x="5894" y="7824"/>
                    <a:pt x="5492" y="7968"/>
                    <a:pt x="5089" y="7968"/>
                  </a:cubicBezTo>
                  <a:cubicBezTo>
                    <a:pt x="4739" y="7968"/>
                    <a:pt x="4388" y="7860"/>
                    <a:pt x="4090" y="7640"/>
                  </a:cubicBezTo>
                  <a:cubicBezTo>
                    <a:pt x="3448" y="7170"/>
                    <a:pt x="3222" y="6315"/>
                    <a:pt x="3551" y="5589"/>
                  </a:cubicBezTo>
                  <a:cubicBezTo>
                    <a:pt x="3826" y="4973"/>
                    <a:pt x="4435" y="4593"/>
                    <a:pt x="5087" y="4593"/>
                  </a:cubicBezTo>
                  <a:cubicBezTo>
                    <a:pt x="5205" y="4593"/>
                    <a:pt x="5325" y="4606"/>
                    <a:pt x="5445" y="4632"/>
                  </a:cubicBezTo>
                  <a:cubicBezTo>
                    <a:pt x="6225" y="4800"/>
                    <a:pt x="6779" y="5490"/>
                    <a:pt x="6776" y="6288"/>
                  </a:cubicBezTo>
                  <a:cubicBezTo>
                    <a:pt x="6776" y="6660"/>
                    <a:pt x="7058" y="6846"/>
                    <a:pt x="7340" y="6846"/>
                  </a:cubicBezTo>
                  <a:cubicBezTo>
                    <a:pt x="7623" y="6846"/>
                    <a:pt x="7905" y="6660"/>
                    <a:pt x="7905" y="6288"/>
                  </a:cubicBezTo>
                  <a:cubicBezTo>
                    <a:pt x="7905" y="5288"/>
                    <a:pt x="7378" y="4367"/>
                    <a:pt x="6520" y="3858"/>
                  </a:cubicBezTo>
                  <a:cubicBezTo>
                    <a:pt x="6076" y="3595"/>
                    <a:pt x="5578" y="3463"/>
                    <a:pt x="5080" y="3463"/>
                  </a:cubicBezTo>
                  <a:cubicBezTo>
                    <a:pt x="4614" y="3463"/>
                    <a:pt x="4147" y="3578"/>
                    <a:pt x="3725" y="3810"/>
                  </a:cubicBezTo>
                  <a:cubicBezTo>
                    <a:pt x="2849" y="4288"/>
                    <a:pt x="2295" y="5195"/>
                    <a:pt x="2262" y="6191"/>
                  </a:cubicBezTo>
                  <a:cubicBezTo>
                    <a:pt x="2226" y="7188"/>
                    <a:pt x="2723" y="8128"/>
                    <a:pt x="3563" y="8667"/>
                  </a:cubicBezTo>
                  <a:cubicBezTo>
                    <a:pt x="4023" y="8960"/>
                    <a:pt x="4541" y="9107"/>
                    <a:pt x="5077" y="9107"/>
                  </a:cubicBezTo>
                  <a:cubicBezTo>
                    <a:pt x="5519" y="9107"/>
                    <a:pt x="5973" y="9007"/>
                    <a:pt x="6414" y="8805"/>
                  </a:cubicBezTo>
                  <a:cubicBezTo>
                    <a:pt x="6502" y="8765"/>
                    <a:pt x="6585" y="8746"/>
                    <a:pt x="6664" y="8746"/>
                  </a:cubicBezTo>
                  <a:cubicBezTo>
                    <a:pt x="7191" y="8746"/>
                    <a:pt x="7476" y="9559"/>
                    <a:pt x="6884" y="9832"/>
                  </a:cubicBezTo>
                  <a:cubicBezTo>
                    <a:pt x="6300" y="10100"/>
                    <a:pt x="5685" y="10239"/>
                    <a:pt x="5077" y="10239"/>
                  </a:cubicBezTo>
                  <a:cubicBezTo>
                    <a:pt x="4340" y="10239"/>
                    <a:pt x="3611" y="10036"/>
                    <a:pt x="2954" y="9615"/>
                  </a:cubicBezTo>
                  <a:cubicBezTo>
                    <a:pt x="1777" y="8865"/>
                    <a:pt x="1084" y="7546"/>
                    <a:pt x="1133" y="6152"/>
                  </a:cubicBezTo>
                  <a:cubicBezTo>
                    <a:pt x="1178" y="4755"/>
                    <a:pt x="1958" y="3490"/>
                    <a:pt x="3183" y="2819"/>
                  </a:cubicBezTo>
                  <a:cubicBezTo>
                    <a:pt x="3775" y="2494"/>
                    <a:pt x="4429" y="2333"/>
                    <a:pt x="5081" y="2333"/>
                  </a:cubicBezTo>
                  <a:close/>
                  <a:moveTo>
                    <a:pt x="618" y="0"/>
                  </a:moveTo>
                  <a:cubicBezTo>
                    <a:pt x="277" y="0"/>
                    <a:pt x="0" y="277"/>
                    <a:pt x="0" y="618"/>
                  </a:cubicBezTo>
                  <a:lnTo>
                    <a:pt x="0" y="9441"/>
                  </a:lnTo>
                  <a:lnTo>
                    <a:pt x="3057" y="12497"/>
                  </a:lnTo>
                  <a:lnTo>
                    <a:pt x="7107" y="12497"/>
                  </a:lnTo>
                  <a:lnTo>
                    <a:pt x="10163" y="9441"/>
                  </a:lnTo>
                  <a:lnTo>
                    <a:pt x="10163" y="723"/>
                  </a:lnTo>
                  <a:cubicBezTo>
                    <a:pt x="10163" y="326"/>
                    <a:pt x="9838" y="0"/>
                    <a:pt x="94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grpSp>
      <p:grpSp>
        <p:nvGrpSpPr>
          <p:cNvPr id="207" name="Google Shape;207;p18"/>
          <p:cNvGrpSpPr/>
          <p:nvPr/>
        </p:nvGrpSpPr>
        <p:grpSpPr>
          <a:xfrm>
            <a:off x="2803315" y="1490588"/>
            <a:ext cx="298212" cy="298186"/>
            <a:chOff x="-30354000" y="3569100"/>
            <a:chExt cx="292250" cy="292225"/>
          </a:xfrm>
        </p:grpSpPr>
        <p:sp>
          <p:nvSpPr>
            <p:cNvPr id="208" name="Google Shape;208;p18"/>
            <p:cNvSpPr/>
            <p:nvPr/>
          </p:nvSpPr>
          <p:spPr>
            <a:xfrm>
              <a:off x="-30354000" y="3604550"/>
              <a:ext cx="137875" cy="256000"/>
            </a:xfrm>
            <a:custGeom>
              <a:rect b="b" l="l" r="r" t="t"/>
              <a:pathLst>
                <a:path extrusionOk="0" h="10240" w="5515">
                  <a:moveTo>
                    <a:pt x="662" y="0"/>
                  </a:moveTo>
                  <a:cubicBezTo>
                    <a:pt x="284" y="0"/>
                    <a:pt x="1" y="315"/>
                    <a:pt x="1" y="662"/>
                  </a:cubicBezTo>
                  <a:lnTo>
                    <a:pt x="1" y="4411"/>
                  </a:lnTo>
                  <a:cubicBezTo>
                    <a:pt x="1" y="4632"/>
                    <a:pt x="64" y="4884"/>
                    <a:pt x="190" y="5073"/>
                  </a:cubicBezTo>
                  <a:lnTo>
                    <a:pt x="1639" y="7467"/>
                  </a:lnTo>
                  <a:cubicBezTo>
                    <a:pt x="1891" y="7877"/>
                    <a:pt x="2049" y="8097"/>
                    <a:pt x="2049" y="8538"/>
                  </a:cubicBezTo>
                  <a:lnTo>
                    <a:pt x="2049" y="9861"/>
                  </a:lnTo>
                  <a:cubicBezTo>
                    <a:pt x="2049" y="10082"/>
                    <a:pt x="2206" y="10239"/>
                    <a:pt x="2395" y="10239"/>
                  </a:cubicBezTo>
                  <a:lnTo>
                    <a:pt x="5514" y="10239"/>
                  </a:lnTo>
                  <a:lnTo>
                    <a:pt x="5514" y="6364"/>
                  </a:lnTo>
                  <a:cubicBezTo>
                    <a:pt x="5514" y="5986"/>
                    <a:pt x="5357" y="5671"/>
                    <a:pt x="5168" y="5419"/>
                  </a:cubicBezTo>
                  <a:cubicBezTo>
                    <a:pt x="5167" y="5420"/>
                    <a:pt x="5165" y="5421"/>
                    <a:pt x="5163" y="5421"/>
                  </a:cubicBezTo>
                  <a:cubicBezTo>
                    <a:pt x="5042" y="5421"/>
                    <a:pt x="3214" y="3623"/>
                    <a:pt x="3183" y="3592"/>
                  </a:cubicBezTo>
                  <a:cubicBezTo>
                    <a:pt x="3041" y="3432"/>
                    <a:pt x="2828" y="3332"/>
                    <a:pt x="2613" y="3332"/>
                  </a:cubicBezTo>
                  <a:cubicBezTo>
                    <a:pt x="2448" y="3332"/>
                    <a:pt x="2280" y="3392"/>
                    <a:pt x="2143" y="3529"/>
                  </a:cubicBezTo>
                  <a:cubicBezTo>
                    <a:pt x="1891" y="3812"/>
                    <a:pt x="1923" y="4285"/>
                    <a:pt x="2112" y="4442"/>
                  </a:cubicBezTo>
                  <a:lnTo>
                    <a:pt x="3970" y="6301"/>
                  </a:lnTo>
                  <a:cubicBezTo>
                    <a:pt x="4097" y="6427"/>
                    <a:pt x="4097" y="6648"/>
                    <a:pt x="3970" y="6774"/>
                  </a:cubicBezTo>
                  <a:cubicBezTo>
                    <a:pt x="3907" y="6821"/>
                    <a:pt x="3821" y="6845"/>
                    <a:pt x="3734" y="6845"/>
                  </a:cubicBezTo>
                  <a:cubicBezTo>
                    <a:pt x="3648" y="6845"/>
                    <a:pt x="3561" y="6821"/>
                    <a:pt x="3498" y="6774"/>
                  </a:cubicBezTo>
                  <a:lnTo>
                    <a:pt x="1639" y="4915"/>
                  </a:lnTo>
                  <a:cubicBezTo>
                    <a:pt x="1450" y="4726"/>
                    <a:pt x="1324" y="4442"/>
                    <a:pt x="1324" y="4190"/>
                  </a:cubicBezTo>
                  <a:lnTo>
                    <a:pt x="1324" y="662"/>
                  </a:lnTo>
                  <a:cubicBezTo>
                    <a:pt x="1324" y="252"/>
                    <a:pt x="1009" y="0"/>
                    <a:pt x="66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p18"/>
            <p:cNvSpPr/>
            <p:nvPr/>
          </p:nvSpPr>
          <p:spPr>
            <a:xfrm>
              <a:off x="-30198825" y="3604550"/>
              <a:ext cx="137075" cy="256775"/>
            </a:xfrm>
            <a:custGeom>
              <a:rect b="b" l="l" r="r" t="t"/>
              <a:pathLst>
                <a:path extrusionOk="0" h="10271" w="5483">
                  <a:moveTo>
                    <a:pt x="4758" y="0"/>
                  </a:moveTo>
                  <a:cubicBezTo>
                    <a:pt x="4380" y="0"/>
                    <a:pt x="4096" y="315"/>
                    <a:pt x="4096" y="662"/>
                  </a:cubicBezTo>
                  <a:lnTo>
                    <a:pt x="4096" y="4190"/>
                  </a:lnTo>
                  <a:cubicBezTo>
                    <a:pt x="4096" y="4474"/>
                    <a:pt x="3970" y="4758"/>
                    <a:pt x="3781" y="4915"/>
                  </a:cubicBezTo>
                  <a:lnTo>
                    <a:pt x="1922" y="6774"/>
                  </a:lnTo>
                  <a:cubicBezTo>
                    <a:pt x="1875" y="6821"/>
                    <a:pt x="1788" y="6845"/>
                    <a:pt x="1698" y="6845"/>
                  </a:cubicBezTo>
                  <a:cubicBezTo>
                    <a:pt x="1607" y="6845"/>
                    <a:pt x="1513" y="6821"/>
                    <a:pt x="1450" y="6774"/>
                  </a:cubicBezTo>
                  <a:cubicBezTo>
                    <a:pt x="1355" y="6648"/>
                    <a:pt x="1355" y="6427"/>
                    <a:pt x="1450" y="6301"/>
                  </a:cubicBezTo>
                  <a:lnTo>
                    <a:pt x="3308" y="4442"/>
                  </a:lnTo>
                  <a:cubicBezTo>
                    <a:pt x="3497" y="4285"/>
                    <a:pt x="3560" y="3812"/>
                    <a:pt x="3277" y="3529"/>
                  </a:cubicBezTo>
                  <a:cubicBezTo>
                    <a:pt x="3140" y="3392"/>
                    <a:pt x="2972" y="3332"/>
                    <a:pt x="2807" y="3332"/>
                  </a:cubicBezTo>
                  <a:cubicBezTo>
                    <a:pt x="2592" y="3332"/>
                    <a:pt x="2379" y="3432"/>
                    <a:pt x="2237" y="3592"/>
                  </a:cubicBezTo>
                  <a:cubicBezTo>
                    <a:pt x="2237" y="3592"/>
                    <a:pt x="347" y="5419"/>
                    <a:pt x="347" y="5482"/>
                  </a:cubicBezTo>
                  <a:cubicBezTo>
                    <a:pt x="158" y="5671"/>
                    <a:pt x="0" y="6018"/>
                    <a:pt x="0" y="6427"/>
                  </a:cubicBezTo>
                  <a:lnTo>
                    <a:pt x="0" y="8129"/>
                  </a:lnTo>
                  <a:lnTo>
                    <a:pt x="0" y="8412"/>
                  </a:lnTo>
                  <a:lnTo>
                    <a:pt x="0" y="10271"/>
                  </a:lnTo>
                  <a:lnTo>
                    <a:pt x="3088" y="10271"/>
                  </a:lnTo>
                  <a:cubicBezTo>
                    <a:pt x="3277" y="10271"/>
                    <a:pt x="3434" y="10113"/>
                    <a:pt x="3434" y="9924"/>
                  </a:cubicBezTo>
                  <a:lnTo>
                    <a:pt x="3434" y="8570"/>
                  </a:lnTo>
                  <a:cubicBezTo>
                    <a:pt x="3434" y="8129"/>
                    <a:pt x="3623" y="7908"/>
                    <a:pt x="3812" y="7530"/>
                  </a:cubicBezTo>
                  <a:lnTo>
                    <a:pt x="5293" y="5104"/>
                  </a:lnTo>
                  <a:cubicBezTo>
                    <a:pt x="5388" y="4915"/>
                    <a:pt x="5482" y="4663"/>
                    <a:pt x="5482" y="4411"/>
                  </a:cubicBezTo>
                  <a:lnTo>
                    <a:pt x="5482" y="662"/>
                  </a:lnTo>
                  <a:cubicBezTo>
                    <a:pt x="5451" y="284"/>
                    <a:pt x="5136" y="0"/>
                    <a:pt x="475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18"/>
            <p:cNvSpPr/>
            <p:nvPr/>
          </p:nvSpPr>
          <p:spPr>
            <a:xfrm>
              <a:off x="-30139750" y="3636850"/>
              <a:ext cx="26000" cy="37825"/>
            </a:xfrm>
            <a:custGeom>
              <a:rect b="b" l="l" r="r" t="t"/>
              <a:pathLst>
                <a:path extrusionOk="0" h="1513" w="1040">
                  <a:moveTo>
                    <a:pt x="504" y="0"/>
                  </a:moveTo>
                  <a:cubicBezTo>
                    <a:pt x="252" y="32"/>
                    <a:pt x="0" y="284"/>
                    <a:pt x="0" y="567"/>
                  </a:cubicBezTo>
                  <a:lnTo>
                    <a:pt x="0" y="1418"/>
                  </a:lnTo>
                  <a:cubicBezTo>
                    <a:pt x="126" y="1386"/>
                    <a:pt x="252" y="1355"/>
                    <a:pt x="410" y="1355"/>
                  </a:cubicBezTo>
                  <a:cubicBezTo>
                    <a:pt x="630" y="1355"/>
                    <a:pt x="819" y="1386"/>
                    <a:pt x="1040" y="1512"/>
                  </a:cubicBezTo>
                  <a:lnTo>
                    <a:pt x="1040" y="504"/>
                  </a:lnTo>
                  <a:cubicBezTo>
                    <a:pt x="1040" y="252"/>
                    <a:pt x="788" y="0"/>
                    <a:pt x="50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18"/>
            <p:cNvSpPr/>
            <p:nvPr/>
          </p:nvSpPr>
          <p:spPr>
            <a:xfrm>
              <a:off x="-30302800" y="3638950"/>
              <a:ext cx="25225" cy="36500"/>
            </a:xfrm>
            <a:custGeom>
              <a:rect b="b" l="l" r="r" t="t"/>
              <a:pathLst>
                <a:path extrusionOk="0" h="1460" w="1009">
                  <a:moveTo>
                    <a:pt x="418" y="1"/>
                  </a:moveTo>
                  <a:cubicBezTo>
                    <a:pt x="177" y="1"/>
                    <a:pt x="1" y="229"/>
                    <a:pt x="1" y="483"/>
                  </a:cubicBezTo>
                  <a:lnTo>
                    <a:pt x="1" y="1460"/>
                  </a:lnTo>
                  <a:cubicBezTo>
                    <a:pt x="190" y="1334"/>
                    <a:pt x="379" y="1302"/>
                    <a:pt x="631" y="1302"/>
                  </a:cubicBezTo>
                  <a:cubicBezTo>
                    <a:pt x="725" y="1302"/>
                    <a:pt x="883" y="1334"/>
                    <a:pt x="1009" y="1365"/>
                  </a:cubicBezTo>
                  <a:lnTo>
                    <a:pt x="1009" y="515"/>
                  </a:lnTo>
                  <a:cubicBezTo>
                    <a:pt x="1009" y="231"/>
                    <a:pt x="788" y="11"/>
                    <a:pt x="505" y="11"/>
                  </a:cubicBezTo>
                  <a:cubicBezTo>
                    <a:pt x="475" y="4"/>
                    <a:pt x="446" y="1"/>
                    <a:pt x="41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18"/>
            <p:cNvSpPr/>
            <p:nvPr/>
          </p:nvSpPr>
          <p:spPr>
            <a:xfrm>
              <a:off x="-30242925" y="3569100"/>
              <a:ext cx="68525" cy="68550"/>
            </a:xfrm>
            <a:custGeom>
              <a:rect b="b" l="l" r="r" t="t"/>
              <a:pathLst>
                <a:path extrusionOk="0" h="2742" w="2741">
                  <a:moveTo>
                    <a:pt x="1386" y="1"/>
                  </a:moveTo>
                  <a:cubicBezTo>
                    <a:pt x="630" y="1"/>
                    <a:pt x="0" y="631"/>
                    <a:pt x="0" y="1387"/>
                  </a:cubicBezTo>
                  <a:cubicBezTo>
                    <a:pt x="0" y="2174"/>
                    <a:pt x="630" y="2742"/>
                    <a:pt x="1386" y="2742"/>
                  </a:cubicBezTo>
                  <a:cubicBezTo>
                    <a:pt x="2111" y="2742"/>
                    <a:pt x="2741" y="2111"/>
                    <a:pt x="2741" y="1387"/>
                  </a:cubicBezTo>
                  <a:cubicBezTo>
                    <a:pt x="2741" y="631"/>
                    <a:pt x="2111" y="1"/>
                    <a:pt x="138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18"/>
            <p:cNvSpPr/>
            <p:nvPr/>
          </p:nvSpPr>
          <p:spPr>
            <a:xfrm>
              <a:off x="-30262625" y="3654950"/>
              <a:ext cx="107925" cy="68550"/>
            </a:xfrm>
            <a:custGeom>
              <a:rect b="b" l="l" r="r" t="t"/>
              <a:pathLst>
                <a:path extrusionOk="0" h="2742" w="4317">
                  <a:moveTo>
                    <a:pt x="2174" y="1"/>
                  </a:moveTo>
                  <a:cubicBezTo>
                    <a:pt x="1292" y="1"/>
                    <a:pt x="505" y="379"/>
                    <a:pt x="0" y="1040"/>
                  </a:cubicBezTo>
                  <a:lnTo>
                    <a:pt x="32" y="1103"/>
                  </a:lnTo>
                  <a:cubicBezTo>
                    <a:pt x="946" y="1985"/>
                    <a:pt x="1450" y="2458"/>
                    <a:pt x="1702" y="2742"/>
                  </a:cubicBezTo>
                  <a:lnTo>
                    <a:pt x="2647" y="2742"/>
                  </a:lnTo>
                  <a:lnTo>
                    <a:pt x="4254" y="1135"/>
                  </a:lnTo>
                  <a:lnTo>
                    <a:pt x="4317" y="1040"/>
                  </a:lnTo>
                  <a:cubicBezTo>
                    <a:pt x="3813" y="410"/>
                    <a:pt x="3025" y="1"/>
                    <a:pt x="217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4" name="Google Shape;214;p18"/>
          <p:cNvGrpSpPr/>
          <p:nvPr/>
        </p:nvGrpSpPr>
        <p:grpSpPr>
          <a:xfrm>
            <a:off x="2804568" y="2719577"/>
            <a:ext cx="298201" cy="298201"/>
            <a:chOff x="1492675" y="4992125"/>
            <a:chExt cx="481825" cy="481825"/>
          </a:xfrm>
        </p:grpSpPr>
        <p:sp>
          <p:nvSpPr>
            <p:cNvPr id="215" name="Google Shape;215;p18"/>
            <p:cNvSpPr/>
            <p:nvPr/>
          </p:nvSpPr>
          <p:spPr>
            <a:xfrm>
              <a:off x="1492675" y="4992125"/>
              <a:ext cx="481825" cy="481825"/>
            </a:xfrm>
            <a:custGeom>
              <a:rect b="b" l="l" r="r" t="t"/>
              <a:pathLst>
                <a:path extrusionOk="0" h="19273" w="19273">
                  <a:moveTo>
                    <a:pt x="12728" y="5990"/>
                  </a:moveTo>
                  <a:cubicBezTo>
                    <a:pt x="13161" y="5990"/>
                    <a:pt x="13595" y="6156"/>
                    <a:pt x="13925" y="6487"/>
                  </a:cubicBezTo>
                  <a:cubicBezTo>
                    <a:pt x="14587" y="7149"/>
                    <a:pt x="14587" y="8221"/>
                    <a:pt x="13928" y="8884"/>
                  </a:cubicBezTo>
                  <a:lnTo>
                    <a:pt x="10028" y="12780"/>
                  </a:lnTo>
                  <a:cubicBezTo>
                    <a:pt x="9709" y="13100"/>
                    <a:pt x="9278" y="13280"/>
                    <a:pt x="8830" y="13280"/>
                  </a:cubicBezTo>
                  <a:lnTo>
                    <a:pt x="8815" y="13280"/>
                  </a:lnTo>
                  <a:cubicBezTo>
                    <a:pt x="8811" y="13280"/>
                    <a:pt x="8807" y="13280"/>
                    <a:pt x="8804" y="13280"/>
                  </a:cubicBezTo>
                  <a:cubicBezTo>
                    <a:pt x="8362" y="13280"/>
                    <a:pt x="7936" y="13103"/>
                    <a:pt x="7622" y="12789"/>
                  </a:cubicBezTo>
                  <a:lnTo>
                    <a:pt x="5346" y="10528"/>
                  </a:lnTo>
                  <a:cubicBezTo>
                    <a:pt x="4632" y="9877"/>
                    <a:pt x="4605" y="8760"/>
                    <a:pt x="5288" y="8077"/>
                  </a:cubicBezTo>
                  <a:cubicBezTo>
                    <a:pt x="5620" y="7745"/>
                    <a:pt x="6053" y="7581"/>
                    <a:pt x="6485" y="7581"/>
                  </a:cubicBezTo>
                  <a:cubicBezTo>
                    <a:pt x="6944" y="7581"/>
                    <a:pt x="7402" y="7766"/>
                    <a:pt x="7737" y="8134"/>
                  </a:cubicBezTo>
                  <a:lnTo>
                    <a:pt x="8812" y="9206"/>
                  </a:lnTo>
                  <a:lnTo>
                    <a:pt x="11531" y="6487"/>
                  </a:lnTo>
                  <a:cubicBezTo>
                    <a:pt x="11861" y="6156"/>
                    <a:pt x="12294" y="5990"/>
                    <a:pt x="12728" y="5990"/>
                  </a:cubicBezTo>
                  <a:close/>
                  <a:moveTo>
                    <a:pt x="9637" y="1"/>
                  </a:moveTo>
                  <a:cubicBezTo>
                    <a:pt x="7095" y="1"/>
                    <a:pt x="4686" y="1012"/>
                    <a:pt x="2849" y="2849"/>
                  </a:cubicBezTo>
                  <a:cubicBezTo>
                    <a:pt x="1013" y="4686"/>
                    <a:pt x="1" y="7098"/>
                    <a:pt x="1" y="9637"/>
                  </a:cubicBezTo>
                  <a:cubicBezTo>
                    <a:pt x="1" y="12175"/>
                    <a:pt x="1013" y="14587"/>
                    <a:pt x="2849" y="16424"/>
                  </a:cubicBezTo>
                  <a:cubicBezTo>
                    <a:pt x="4686" y="18261"/>
                    <a:pt x="7095" y="19273"/>
                    <a:pt x="9637" y="19273"/>
                  </a:cubicBezTo>
                  <a:cubicBezTo>
                    <a:pt x="12175" y="19273"/>
                    <a:pt x="14584" y="18261"/>
                    <a:pt x="16421" y="16424"/>
                  </a:cubicBezTo>
                  <a:cubicBezTo>
                    <a:pt x="18258" y="14587"/>
                    <a:pt x="19273" y="12175"/>
                    <a:pt x="19273" y="9637"/>
                  </a:cubicBezTo>
                  <a:cubicBezTo>
                    <a:pt x="19273" y="7098"/>
                    <a:pt x="18258" y="4686"/>
                    <a:pt x="16421" y="2849"/>
                  </a:cubicBezTo>
                  <a:cubicBezTo>
                    <a:pt x="14584" y="1012"/>
                    <a:pt x="12175" y="1"/>
                    <a:pt x="963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216" name="Google Shape;216;p18"/>
            <p:cNvSpPr/>
            <p:nvPr/>
          </p:nvSpPr>
          <p:spPr>
            <a:xfrm>
              <a:off x="1639625" y="5170175"/>
              <a:ext cx="190100" cy="125750"/>
            </a:xfrm>
            <a:custGeom>
              <a:rect b="b" l="l" r="r" t="t"/>
              <a:pathLst>
                <a:path extrusionOk="0" h="5030" w="7604">
                  <a:moveTo>
                    <a:pt x="6852" y="0"/>
                  </a:moveTo>
                  <a:cubicBezTo>
                    <a:pt x="6851" y="0"/>
                    <a:pt x="6850" y="0"/>
                    <a:pt x="6848" y="0"/>
                  </a:cubicBezTo>
                  <a:cubicBezTo>
                    <a:pt x="6698" y="0"/>
                    <a:pt x="6556" y="57"/>
                    <a:pt x="6451" y="163"/>
                  </a:cubicBezTo>
                  <a:lnTo>
                    <a:pt x="3334" y="3279"/>
                  </a:lnTo>
                  <a:cubicBezTo>
                    <a:pt x="3224" y="3391"/>
                    <a:pt x="3080" y="3447"/>
                    <a:pt x="2935" y="3447"/>
                  </a:cubicBezTo>
                  <a:cubicBezTo>
                    <a:pt x="2791" y="3447"/>
                    <a:pt x="2646" y="3391"/>
                    <a:pt x="2536" y="3279"/>
                  </a:cubicBezTo>
                  <a:cubicBezTo>
                    <a:pt x="2533" y="3279"/>
                    <a:pt x="2533" y="3279"/>
                    <a:pt x="2530" y="3276"/>
                  </a:cubicBezTo>
                  <a:cubicBezTo>
                    <a:pt x="2521" y="3267"/>
                    <a:pt x="2509" y="3255"/>
                    <a:pt x="2497" y="3246"/>
                  </a:cubicBezTo>
                  <a:lnTo>
                    <a:pt x="1061" y="1810"/>
                  </a:lnTo>
                  <a:cubicBezTo>
                    <a:pt x="948" y="1678"/>
                    <a:pt x="789" y="1611"/>
                    <a:pt x="629" y="1611"/>
                  </a:cubicBezTo>
                  <a:cubicBezTo>
                    <a:pt x="486" y="1611"/>
                    <a:pt x="342" y="1666"/>
                    <a:pt x="233" y="1777"/>
                  </a:cubicBezTo>
                  <a:cubicBezTo>
                    <a:pt x="1" y="2009"/>
                    <a:pt x="16" y="2391"/>
                    <a:pt x="266" y="2605"/>
                  </a:cubicBezTo>
                  <a:lnTo>
                    <a:pt x="2542" y="4869"/>
                  </a:lnTo>
                  <a:cubicBezTo>
                    <a:pt x="2645" y="4972"/>
                    <a:pt x="2782" y="5029"/>
                    <a:pt x="2926" y="5029"/>
                  </a:cubicBezTo>
                  <a:cubicBezTo>
                    <a:pt x="2929" y="5029"/>
                    <a:pt x="2933" y="5029"/>
                    <a:pt x="2937" y="5029"/>
                  </a:cubicBezTo>
                  <a:lnTo>
                    <a:pt x="2943" y="5029"/>
                  </a:lnTo>
                  <a:cubicBezTo>
                    <a:pt x="3096" y="5029"/>
                    <a:pt x="3241" y="4969"/>
                    <a:pt x="3352" y="4860"/>
                  </a:cubicBezTo>
                  <a:lnTo>
                    <a:pt x="7249" y="964"/>
                  </a:lnTo>
                  <a:cubicBezTo>
                    <a:pt x="7603" y="606"/>
                    <a:pt x="7352" y="0"/>
                    <a:pt x="685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grpSp>
      <p:grpSp>
        <p:nvGrpSpPr>
          <p:cNvPr id="217" name="Google Shape;217;p18"/>
          <p:cNvGrpSpPr/>
          <p:nvPr/>
        </p:nvGrpSpPr>
        <p:grpSpPr>
          <a:xfrm>
            <a:off x="2804556" y="3865924"/>
            <a:ext cx="298186" cy="330667"/>
            <a:chOff x="3300325" y="249875"/>
            <a:chExt cx="433725" cy="480900"/>
          </a:xfrm>
        </p:grpSpPr>
        <p:sp>
          <p:nvSpPr>
            <p:cNvPr id="218" name="Google Shape;218;p18"/>
            <p:cNvSpPr/>
            <p:nvPr/>
          </p:nvSpPr>
          <p:spPr>
            <a:xfrm>
              <a:off x="3610875" y="334550"/>
              <a:ext cx="56475" cy="28250"/>
            </a:xfrm>
            <a:custGeom>
              <a:rect b="b" l="l" r="r" t="t"/>
              <a:pathLst>
                <a:path extrusionOk="0" h="1130" w="2259">
                  <a:moveTo>
                    <a:pt x="566" y="0"/>
                  </a:moveTo>
                  <a:cubicBezTo>
                    <a:pt x="253" y="0"/>
                    <a:pt x="0" y="253"/>
                    <a:pt x="0" y="567"/>
                  </a:cubicBezTo>
                  <a:cubicBezTo>
                    <a:pt x="0" y="877"/>
                    <a:pt x="253" y="1130"/>
                    <a:pt x="566" y="1130"/>
                  </a:cubicBezTo>
                  <a:lnTo>
                    <a:pt x="1696" y="1130"/>
                  </a:lnTo>
                  <a:cubicBezTo>
                    <a:pt x="2006" y="1130"/>
                    <a:pt x="2259" y="877"/>
                    <a:pt x="2259" y="567"/>
                  </a:cubicBezTo>
                  <a:cubicBezTo>
                    <a:pt x="2259" y="253"/>
                    <a:pt x="2006" y="0"/>
                    <a:pt x="169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219" name="Google Shape;219;p18"/>
            <p:cNvSpPr/>
            <p:nvPr/>
          </p:nvSpPr>
          <p:spPr>
            <a:xfrm>
              <a:off x="3467675" y="249875"/>
              <a:ext cx="46400" cy="56475"/>
            </a:xfrm>
            <a:custGeom>
              <a:rect b="b" l="l" r="r" t="t"/>
              <a:pathLst>
                <a:path extrusionOk="0" h="2259" w="1856">
                  <a:moveTo>
                    <a:pt x="647" y="1"/>
                  </a:moveTo>
                  <a:cubicBezTo>
                    <a:pt x="562" y="1"/>
                    <a:pt x="476" y="20"/>
                    <a:pt x="395" y="60"/>
                  </a:cubicBezTo>
                  <a:cubicBezTo>
                    <a:pt x="115" y="198"/>
                    <a:pt x="1" y="539"/>
                    <a:pt x="142" y="819"/>
                  </a:cubicBezTo>
                  <a:lnTo>
                    <a:pt x="705" y="1948"/>
                  </a:lnTo>
                  <a:cubicBezTo>
                    <a:pt x="806" y="2144"/>
                    <a:pt x="1004" y="2259"/>
                    <a:pt x="1211" y="2259"/>
                  </a:cubicBezTo>
                  <a:cubicBezTo>
                    <a:pt x="1296" y="2259"/>
                    <a:pt x="1383" y="2239"/>
                    <a:pt x="1464" y="2198"/>
                  </a:cubicBezTo>
                  <a:cubicBezTo>
                    <a:pt x="1744" y="2059"/>
                    <a:pt x="1856" y="1722"/>
                    <a:pt x="1717" y="1442"/>
                  </a:cubicBezTo>
                  <a:lnTo>
                    <a:pt x="1151" y="313"/>
                  </a:lnTo>
                  <a:cubicBezTo>
                    <a:pt x="1053" y="114"/>
                    <a:pt x="853" y="1"/>
                    <a:pt x="64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220" name="Google Shape;220;p18"/>
            <p:cNvSpPr/>
            <p:nvPr/>
          </p:nvSpPr>
          <p:spPr>
            <a:xfrm>
              <a:off x="3566525" y="249875"/>
              <a:ext cx="46400" cy="56475"/>
            </a:xfrm>
            <a:custGeom>
              <a:rect b="b" l="l" r="r" t="t"/>
              <a:pathLst>
                <a:path extrusionOk="0" h="2259" w="1856">
                  <a:moveTo>
                    <a:pt x="1210" y="1"/>
                  </a:moveTo>
                  <a:cubicBezTo>
                    <a:pt x="1003" y="1"/>
                    <a:pt x="803" y="114"/>
                    <a:pt x="705" y="313"/>
                  </a:cubicBezTo>
                  <a:lnTo>
                    <a:pt x="139" y="1442"/>
                  </a:lnTo>
                  <a:cubicBezTo>
                    <a:pt x="1" y="1719"/>
                    <a:pt x="115" y="2059"/>
                    <a:pt x="392" y="2198"/>
                  </a:cubicBezTo>
                  <a:cubicBezTo>
                    <a:pt x="474" y="2239"/>
                    <a:pt x="561" y="2259"/>
                    <a:pt x="646" y="2259"/>
                  </a:cubicBezTo>
                  <a:cubicBezTo>
                    <a:pt x="852" y="2259"/>
                    <a:pt x="1051" y="2144"/>
                    <a:pt x="1151" y="1948"/>
                  </a:cubicBezTo>
                  <a:lnTo>
                    <a:pt x="1714" y="819"/>
                  </a:lnTo>
                  <a:cubicBezTo>
                    <a:pt x="1856" y="539"/>
                    <a:pt x="1741" y="198"/>
                    <a:pt x="1461" y="60"/>
                  </a:cubicBezTo>
                  <a:cubicBezTo>
                    <a:pt x="1381" y="20"/>
                    <a:pt x="1295" y="1"/>
                    <a:pt x="121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221" name="Google Shape;221;p18"/>
            <p:cNvSpPr/>
            <p:nvPr/>
          </p:nvSpPr>
          <p:spPr>
            <a:xfrm>
              <a:off x="3413250" y="334550"/>
              <a:ext cx="56500" cy="28250"/>
            </a:xfrm>
            <a:custGeom>
              <a:rect b="b" l="l" r="r" t="t"/>
              <a:pathLst>
                <a:path extrusionOk="0" h="1130" w="2260">
                  <a:moveTo>
                    <a:pt x="567" y="0"/>
                  </a:moveTo>
                  <a:cubicBezTo>
                    <a:pt x="254" y="0"/>
                    <a:pt x="1" y="253"/>
                    <a:pt x="1" y="567"/>
                  </a:cubicBezTo>
                  <a:cubicBezTo>
                    <a:pt x="1" y="877"/>
                    <a:pt x="254" y="1130"/>
                    <a:pt x="567" y="1130"/>
                  </a:cubicBezTo>
                  <a:lnTo>
                    <a:pt x="1696" y="1130"/>
                  </a:lnTo>
                  <a:cubicBezTo>
                    <a:pt x="2006" y="1130"/>
                    <a:pt x="2259" y="877"/>
                    <a:pt x="2259" y="567"/>
                  </a:cubicBezTo>
                  <a:cubicBezTo>
                    <a:pt x="2259" y="253"/>
                    <a:pt x="2006" y="0"/>
                    <a:pt x="169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222" name="Google Shape;222;p18"/>
            <p:cNvSpPr/>
            <p:nvPr/>
          </p:nvSpPr>
          <p:spPr>
            <a:xfrm>
              <a:off x="3300325" y="476675"/>
              <a:ext cx="84725" cy="254100"/>
            </a:xfrm>
            <a:custGeom>
              <a:rect b="b" l="l" r="r" t="t"/>
              <a:pathLst>
                <a:path extrusionOk="0" h="10164" w="3389">
                  <a:moveTo>
                    <a:pt x="567" y="1"/>
                  </a:moveTo>
                  <a:cubicBezTo>
                    <a:pt x="254" y="1"/>
                    <a:pt x="1" y="251"/>
                    <a:pt x="1" y="564"/>
                  </a:cubicBezTo>
                  <a:lnTo>
                    <a:pt x="1" y="9598"/>
                  </a:lnTo>
                  <a:cubicBezTo>
                    <a:pt x="1" y="9911"/>
                    <a:pt x="254" y="10164"/>
                    <a:pt x="567" y="10164"/>
                  </a:cubicBezTo>
                  <a:lnTo>
                    <a:pt x="2825" y="10164"/>
                  </a:lnTo>
                  <a:cubicBezTo>
                    <a:pt x="3136" y="10164"/>
                    <a:pt x="3389" y="9911"/>
                    <a:pt x="3389" y="9598"/>
                  </a:cubicBezTo>
                  <a:lnTo>
                    <a:pt x="3389" y="564"/>
                  </a:lnTo>
                  <a:cubicBezTo>
                    <a:pt x="3389" y="251"/>
                    <a:pt x="3136" y="1"/>
                    <a:pt x="282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223" name="Google Shape;223;p18"/>
            <p:cNvSpPr/>
            <p:nvPr/>
          </p:nvSpPr>
          <p:spPr>
            <a:xfrm>
              <a:off x="3413250" y="335525"/>
              <a:ext cx="320800" cy="395250"/>
            </a:xfrm>
            <a:custGeom>
              <a:rect b="b" l="l" r="r" t="t"/>
              <a:pathLst>
                <a:path extrusionOk="0" h="15810" w="12832">
                  <a:moveTo>
                    <a:pt x="3954" y="1"/>
                  </a:moveTo>
                  <a:cubicBezTo>
                    <a:pt x="3641" y="1"/>
                    <a:pt x="3388" y="254"/>
                    <a:pt x="3388" y="564"/>
                  </a:cubicBezTo>
                  <a:cubicBezTo>
                    <a:pt x="3388" y="1871"/>
                    <a:pt x="2879" y="4225"/>
                    <a:pt x="1922" y="5186"/>
                  </a:cubicBezTo>
                  <a:cubicBezTo>
                    <a:pt x="1274" y="5830"/>
                    <a:pt x="723" y="6065"/>
                    <a:pt x="1" y="6427"/>
                  </a:cubicBezTo>
                  <a:lnTo>
                    <a:pt x="1" y="14897"/>
                  </a:lnTo>
                  <a:cubicBezTo>
                    <a:pt x="1109" y="15268"/>
                    <a:pt x="2515" y="15810"/>
                    <a:pt x="4659" y="15810"/>
                  </a:cubicBezTo>
                  <a:lnTo>
                    <a:pt x="8351" y="15810"/>
                  </a:lnTo>
                  <a:cubicBezTo>
                    <a:pt x="9567" y="15810"/>
                    <a:pt x="10516" y="14680"/>
                    <a:pt x="10046" y="13491"/>
                  </a:cubicBezTo>
                  <a:cubicBezTo>
                    <a:pt x="11019" y="13226"/>
                    <a:pt x="11546" y="12172"/>
                    <a:pt x="11175" y="11233"/>
                  </a:cubicBezTo>
                  <a:cubicBezTo>
                    <a:pt x="12386" y="10901"/>
                    <a:pt x="12832" y="9408"/>
                    <a:pt x="11992" y="8468"/>
                  </a:cubicBezTo>
                  <a:cubicBezTo>
                    <a:pt x="12314" y="8107"/>
                    <a:pt x="12467" y="7625"/>
                    <a:pt x="12410" y="7143"/>
                  </a:cubicBezTo>
                  <a:cubicBezTo>
                    <a:pt x="12311" y="6267"/>
                    <a:pt x="11495" y="5647"/>
                    <a:pt x="10612" y="5647"/>
                  </a:cubicBezTo>
                  <a:lnTo>
                    <a:pt x="6213" y="5647"/>
                  </a:lnTo>
                  <a:cubicBezTo>
                    <a:pt x="6586" y="4975"/>
                    <a:pt x="6785" y="3081"/>
                    <a:pt x="6776" y="2307"/>
                  </a:cubicBezTo>
                  <a:cubicBezTo>
                    <a:pt x="6761" y="1027"/>
                    <a:pt x="5701" y="1"/>
                    <a:pt x="441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grpSp>
      <p:grpSp>
        <p:nvGrpSpPr>
          <p:cNvPr id="224" name="Google Shape;224;p18"/>
          <p:cNvGrpSpPr/>
          <p:nvPr/>
        </p:nvGrpSpPr>
        <p:grpSpPr>
          <a:xfrm>
            <a:off x="5962666" y="3930013"/>
            <a:ext cx="290152" cy="287812"/>
            <a:chOff x="-5613150" y="3991275"/>
            <a:chExt cx="294600" cy="292225"/>
          </a:xfrm>
        </p:grpSpPr>
        <p:sp>
          <p:nvSpPr>
            <p:cNvPr id="225" name="Google Shape;225;p18"/>
            <p:cNvSpPr/>
            <p:nvPr/>
          </p:nvSpPr>
          <p:spPr>
            <a:xfrm>
              <a:off x="-5480050" y="4046400"/>
              <a:ext cx="27600" cy="14200"/>
            </a:xfrm>
            <a:custGeom>
              <a:rect b="b" l="l" r="r" t="t"/>
              <a:pathLst>
                <a:path extrusionOk="0" h="568" w="1104">
                  <a:moveTo>
                    <a:pt x="537" y="1"/>
                  </a:moveTo>
                  <a:lnTo>
                    <a:pt x="1" y="568"/>
                  </a:lnTo>
                  <a:lnTo>
                    <a:pt x="1104" y="568"/>
                  </a:lnTo>
                  <a:lnTo>
                    <a:pt x="53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18"/>
            <p:cNvSpPr/>
            <p:nvPr/>
          </p:nvSpPr>
          <p:spPr>
            <a:xfrm>
              <a:off x="-5531225" y="4042450"/>
              <a:ext cx="44125" cy="18150"/>
            </a:xfrm>
            <a:custGeom>
              <a:rect b="b" l="l" r="r" t="t"/>
              <a:pathLst>
                <a:path extrusionOk="0" h="726" w="1765">
                  <a:moveTo>
                    <a:pt x="693" y="1"/>
                  </a:moveTo>
                  <a:lnTo>
                    <a:pt x="0" y="726"/>
                  </a:lnTo>
                  <a:lnTo>
                    <a:pt x="1103" y="726"/>
                  </a:lnTo>
                  <a:lnTo>
                    <a:pt x="176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18"/>
            <p:cNvSpPr/>
            <p:nvPr/>
          </p:nvSpPr>
          <p:spPr>
            <a:xfrm>
              <a:off x="-5443025" y="4077125"/>
              <a:ext cx="41775" cy="40975"/>
            </a:xfrm>
            <a:custGeom>
              <a:rect b="b" l="l" r="r" t="t"/>
              <a:pathLst>
                <a:path extrusionOk="0" h="1639" w="1671">
                  <a:moveTo>
                    <a:pt x="694" y="0"/>
                  </a:moveTo>
                  <a:lnTo>
                    <a:pt x="1" y="1638"/>
                  </a:lnTo>
                  <a:lnTo>
                    <a:pt x="1" y="1638"/>
                  </a:lnTo>
                  <a:lnTo>
                    <a:pt x="167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18"/>
            <p:cNvSpPr/>
            <p:nvPr/>
          </p:nvSpPr>
          <p:spPr>
            <a:xfrm>
              <a:off x="-5487925" y="4077125"/>
              <a:ext cx="43350" cy="54375"/>
            </a:xfrm>
            <a:custGeom>
              <a:rect b="b" l="l" r="r" t="t"/>
              <a:pathLst>
                <a:path extrusionOk="0" h="2175" w="1734">
                  <a:moveTo>
                    <a:pt x="1" y="0"/>
                  </a:moveTo>
                  <a:lnTo>
                    <a:pt x="852" y="2174"/>
                  </a:lnTo>
                  <a:lnTo>
                    <a:pt x="173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p18"/>
            <p:cNvSpPr/>
            <p:nvPr/>
          </p:nvSpPr>
          <p:spPr>
            <a:xfrm>
              <a:off x="-5445375" y="4042450"/>
              <a:ext cx="44125" cy="18150"/>
            </a:xfrm>
            <a:custGeom>
              <a:rect b="b" l="l" r="r" t="t"/>
              <a:pathLst>
                <a:path extrusionOk="0" h="726" w="1765">
                  <a:moveTo>
                    <a:pt x="0" y="1"/>
                  </a:moveTo>
                  <a:lnTo>
                    <a:pt x="693" y="726"/>
                  </a:lnTo>
                  <a:lnTo>
                    <a:pt x="1764" y="726"/>
                  </a:lnTo>
                  <a:lnTo>
                    <a:pt x="110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18"/>
            <p:cNvSpPr/>
            <p:nvPr/>
          </p:nvSpPr>
          <p:spPr>
            <a:xfrm>
              <a:off x="-5531225" y="4077125"/>
              <a:ext cx="41750" cy="40975"/>
            </a:xfrm>
            <a:custGeom>
              <a:rect b="b" l="l" r="r" t="t"/>
              <a:pathLst>
                <a:path extrusionOk="0" h="1639" w="1670">
                  <a:moveTo>
                    <a:pt x="0" y="0"/>
                  </a:moveTo>
                  <a:lnTo>
                    <a:pt x="1670" y="1638"/>
                  </a:lnTo>
                  <a:lnTo>
                    <a:pt x="977"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18"/>
            <p:cNvSpPr/>
            <p:nvPr/>
          </p:nvSpPr>
          <p:spPr>
            <a:xfrm>
              <a:off x="-5613150" y="4198400"/>
              <a:ext cx="292225" cy="33900"/>
            </a:xfrm>
            <a:custGeom>
              <a:rect b="b" l="l" r="r" t="t"/>
              <a:pathLst>
                <a:path extrusionOk="0" h="1356" w="11689">
                  <a:moveTo>
                    <a:pt x="1" y="1"/>
                  </a:moveTo>
                  <a:lnTo>
                    <a:pt x="1" y="347"/>
                  </a:lnTo>
                  <a:lnTo>
                    <a:pt x="32" y="347"/>
                  </a:lnTo>
                  <a:cubicBezTo>
                    <a:pt x="32" y="883"/>
                    <a:pt x="505" y="1356"/>
                    <a:pt x="1072" y="1356"/>
                  </a:cubicBezTo>
                  <a:lnTo>
                    <a:pt x="10681" y="1356"/>
                  </a:lnTo>
                  <a:cubicBezTo>
                    <a:pt x="11216" y="1356"/>
                    <a:pt x="11689" y="883"/>
                    <a:pt x="11689" y="347"/>
                  </a:cubicBezTo>
                  <a:lnTo>
                    <a:pt x="1168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18"/>
            <p:cNvSpPr/>
            <p:nvPr/>
          </p:nvSpPr>
          <p:spPr>
            <a:xfrm>
              <a:off x="-5610775" y="3991275"/>
              <a:ext cx="292225" cy="189050"/>
            </a:xfrm>
            <a:custGeom>
              <a:rect b="b" l="l" r="r" t="t"/>
              <a:pathLst>
                <a:path extrusionOk="0" h="7562" w="11689">
                  <a:moveTo>
                    <a:pt x="7813" y="1386"/>
                  </a:moveTo>
                  <a:cubicBezTo>
                    <a:pt x="7908" y="1386"/>
                    <a:pt x="8034" y="1418"/>
                    <a:pt x="8065" y="1512"/>
                  </a:cubicBezTo>
                  <a:cubicBezTo>
                    <a:pt x="8128" y="1575"/>
                    <a:pt x="9483" y="2867"/>
                    <a:pt x="9515" y="2993"/>
                  </a:cubicBezTo>
                  <a:cubicBezTo>
                    <a:pt x="9578" y="3088"/>
                    <a:pt x="9578" y="3214"/>
                    <a:pt x="9452" y="3340"/>
                  </a:cubicBezTo>
                  <a:lnTo>
                    <a:pt x="6018" y="6774"/>
                  </a:lnTo>
                  <a:cubicBezTo>
                    <a:pt x="5943" y="6848"/>
                    <a:pt x="5862" y="6880"/>
                    <a:pt x="5783" y="6880"/>
                  </a:cubicBezTo>
                  <a:cubicBezTo>
                    <a:pt x="5696" y="6880"/>
                    <a:pt x="5612" y="6840"/>
                    <a:pt x="5545" y="6774"/>
                  </a:cubicBezTo>
                  <a:lnTo>
                    <a:pt x="2111" y="3340"/>
                  </a:lnTo>
                  <a:cubicBezTo>
                    <a:pt x="2001" y="3230"/>
                    <a:pt x="1987" y="2976"/>
                    <a:pt x="2027" y="2976"/>
                  </a:cubicBezTo>
                  <a:cubicBezTo>
                    <a:pt x="2033" y="2976"/>
                    <a:pt x="2040" y="2981"/>
                    <a:pt x="2048" y="2993"/>
                  </a:cubicBezTo>
                  <a:cubicBezTo>
                    <a:pt x="2048" y="2962"/>
                    <a:pt x="2079" y="2930"/>
                    <a:pt x="2111" y="2867"/>
                  </a:cubicBezTo>
                  <a:lnTo>
                    <a:pt x="3497" y="1512"/>
                  </a:lnTo>
                  <a:cubicBezTo>
                    <a:pt x="3560" y="1418"/>
                    <a:pt x="3655" y="1386"/>
                    <a:pt x="3718" y="1386"/>
                  </a:cubicBezTo>
                  <a:close/>
                  <a:moveTo>
                    <a:pt x="1008" y="0"/>
                  </a:moveTo>
                  <a:cubicBezTo>
                    <a:pt x="473" y="0"/>
                    <a:pt x="0" y="473"/>
                    <a:pt x="0" y="1040"/>
                  </a:cubicBezTo>
                  <a:lnTo>
                    <a:pt x="0" y="7561"/>
                  </a:lnTo>
                  <a:lnTo>
                    <a:pt x="11689" y="7561"/>
                  </a:lnTo>
                  <a:lnTo>
                    <a:pt x="11689" y="1040"/>
                  </a:lnTo>
                  <a:cubicBezTo>
                    <a:pt x="11657" y="473"/>
                    <a:pt x="11184" y="0"/>
                    <a:pt x="1061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18"/>
            <p:cNvSpPr/>
            <p:nvPr/>
          </p:nvSpPr>
          <p:spPr>
            <a:xfrm>
              <a:off x="-5546975" y="4250400"/>
              <a:ext cx="160700" cy="33100"/>
            </a:xfrm>
            <a:custGeom>
              <a:rect b="b" l="l" r="r" t="t"/>
              <a:pathLst>
                <a:path extrusionOk="0" h="1324" w="6428">
                  <a:moveTo>
                    <a:pt x="1544" y="0"/>
                  </a:moveTo>
                  <a:lnTo>
                    <a:pt x="1386" y="662"/>
                  </a:lnTo>
                  <a:lnTo>
                    <a:pt x="473" y="662"/>
                  </a:lnTo>
                  <a:cubicBezTo>
                    <a:pt x="32" y="662"/>
                    <a:pt x="0" y="1323"/>
                    <a:pt x="473" y="1323"/>
                  </a:cubicBezTo>
                  <a:lnTo>
                    <a:pt x="5955" y="1323"/>
                  </a:lnTo>
                  <a:cubicBezTo>
                    <a:pt x="6427" y="1323"/>
                    <a:pt x="6427" y="662"/>
                    <a:pt x="5986" y="662"/>
                  </a:cubicBezTo>
                  <a:lnTo>
                    <a:pt x="5072" y="662"/>
                  </a:lnTo>
                  <a:lnTo>
                    <a:pt x="491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cxnSp>
        <p:nvCxnSpPr>
          <p:cNvPr id="238" name="Google Shape;238;p19"/>
          <p:cNvCxnSpPr>
            <a:stCxn id="239" idx="2"/>
            <a:endCxn id="240" idx="2"/>
          </p:cNvCxnSpPr>
          <p:nvPr/>
        </p:nvCxnSpPr>
        <p:spPr>
          <a:xfrm flipH="1" rot="-5400000">
            <a:off x="6555600" y="1960625"/>
            <a:ext cx="880500" cy="715200"/>
          </a:xfrm>
          <a:prstGeom prst="bentConnector2">
            <a:avLst/>
          </a:prstGeom>
          <a:noFill/>
          <a:ln cap="flat" cmpd="sng" w="28575">
            <a:solidFill>
              <a:schemeClr val="dk1"/>
            </a:solidFill>
            <a:prstDash val="solid"/>
            <a:round/>
            <a:headEnd len="med" w="med" type="none"/>
            <a:tailEnd len="med" w="med" type="none"/>
          </a:ln>
        </p:spPr>
      </p:cxnSp>
      <p:sp>
        <p:nvSpPr>
          <p:cNvPr id="241" name="Google Shape;241;p19"/>
          <p:cNvSpPr/>
          <p:nvPr/>
        </p:nvSpPr>
        <p:spPr>
          <a:xfrm rot="10800000">
            <a:off x="7076405" y="2430869"/>
            <a:ext cx="1228739" cy="850484"/>
          </a:xfrm>
          <a:custGeom>
            <a:rect b="b" l="l" r="r" t="t"/>
            <a:pathLst>
              <a:path extrusionOk="0" h="25675" w="37094">
                <a:moveTo>
                  <a:pt x="0" y="24648"/>
                </a:moveTo>
                <a:lnTo>
                  <a:pt x="18486" y="0"/>
                </a:lnTo>
                <a:lnTo>
                  <a:pt x="37094" y="25675"/>
                </a:lnTo>
                <a:close/>
              </a:path>
            </a:pathLst>
          </a:custGeom>
          <a:solidFill>
            <a:schemeClr val="accent3"/>
          </a:solidFill>
          <a:ln>
            <a:noFill/>
          </a:ln>
        </p:spPr>
      </p:sp>
      <p:sp>
        <p:nvSpPr>
          <p:cNvPr id="242" name="Google Shape;242;p19"/>
          <p:cNvSpPr/>
          <p:nvPr/>
        </p:nvSpPr>
        <p:spPr>
          <a:xfrm rot="3473737">
            <a:off x="5101324" y="2222806"/>
            <a:ext cx="1228758" cy="850498"/>
          </a:xfrm>
          <a:custGeom>
            <a:rect b="b" l="l" r="r" t="t"/>
            <a:pathLst>
              <a:path extrusionOk="0" h="25675" w="37094">
                <a:moveTo>
                  <a:pt x="0" y="24648"/>
                </a:moveTo>
                <a:lnTo>
                  <a:pt x="18486" y="0"/>
                </a:lnTo>
                <a:lnTo>
                  <a:pt x="37094" y="25675"/>
                </a:lnTo>
                <a:close/>
              </a:path>
            </a:pathLst>
          </a:custGeom>
          <a:solidFill>
            <a:schemeClr val="accent1"/>
          </a:solidFill>
          <a:ln>
            <a:noFill/>
          </a:ln>
        </p:spPr>
      </p:sp>
      <p:cxnSp>
        <p:nvCxnSpPr>
          <p:cNvPr id="243" name="Google Shape;243;p19"/>
          <p:cNvCxnSpPr>
            <a:stCxn id="244" idx="2"/>
            <a:endCxn id="245" idx="6"/>
          </p:cNvCxnSpPr>
          <p:nvPr/>
        </p:nvCxnSpPr>
        <p:spPr>
          <a:xfrm rot="5400000">
            <a:off x="1704700" y="1963925"/>
            <a:ext cx="880500" cy="708600"/>
          </a:xfrm>
          <a:prstGeom prst="bentConnector2">
            <a:avLst/>
          </a:prstGeom>
          <a:noFill/>
          <a:ln cap="flat" cmpd="sng" w="28575">
            <a:solidFill>
              <a:schemeClr val="dk1"/>
            </a:solidFill>
            <a:prstDash val="solid"/>
            <a:round/>
            <a:headEnd len="med" w="med" type="none"/>
            <a:tailEnd len="med" w="med" type="none"/>
          </a:ln>
        </p:spPr>
      </p:cxnSp>
      <p:cxnSp>
        <p:nvCxnSpPr>
          <p:cNvPr id="246" name="Google Shape;246;p19"/>
          <p:cNvCxnSpPr>
            <a:stCxn id="244" idx="2"/>
            <a:endCxn id="247" idx="2"/>
          </p:cNvCxnSpPr>
          <p:nvPr/>
        </p:nvCxnSpPr>
        <p:spPr>
          <a:xfrm flipH="1" rot="-5400000">
            <a:off x="2413300" y="1963925"/>
            <a:ext cx="880500" cy="708600"/>
          </a:xfrm>
          <a:prstGeom prst="bentConnector2">
            <a:avLst/>
          </a:prstGeom>
          <a:noFill/>
          <a:ln cap="flat" cmpd="sng" w="28575">
            <a:solidFill>
              <a:schemeClr val="dk1"/>
            </a:solidFill>
            <a:prstDash val="solid"/>
            <a:round/>
            <a:headEnd len="med" w="med" type="none"/>
            <a:tailEnd len="med" w="med" type="none"/>
          </a:ln>
        </p:spPr>
      </p:cxnSp>
      <p:sp>
        <p:nvSpPr>
          <p:cNvPr id="248" name="Google Shape;248;p19"/>
          <p:cNvSpPr/>
          <p:nvPr/>
        </p:nvSpPr>
        <p:spPr>
          <a:xfrm rot="3473737">
            <a:off x="2912393" y="2222806"/>
            <a:ext cx="1228758" cy="850498"/>
          </a:xfrm>
          <a:custGeom>
            <a:rect b="b" l="l" r="r" t="t"/>
            <a:pathLst>
              <a:path extrusionOk="0" h="25675" w="37094">
                <a:moveTo>
                  <a:pt x="0" y="24648"/>
                </a:moveTo>
                <a:lnTo>
                  <a:pt x="18486" y="0"/>
                </a:lnTo>
                <a:lnTo>
                  <a:pt x="37094" y="25675"/>
                </a:lnTo>
                <a:close/>
              </a:path>
            </a:pathLst>
          </a:custGeom>
          <a:solidFill>
            <a:schemeClr val="accent1"/>
          </a:solidFill>
          <a:ln>
            <a:noFill/>
          </a:ln>
        </p:spPr>
      </p:sp>
      <p:sp>
        <p:nvSpPr>
          <p:cNvPr id="249" name="Google Shape;249;p19"/>
          <p:cNvSpPr/>
          <p:nvPr/>
        </p:nvSpPr>
        <p:spPr>
          <a:xfrm rot="-2215152">
            <a:off x="844741" y="2222797"/>
            <a:ext cx="1228721" cy="850472"/>
          </a:xfrm>
          <a:custGeom>
            <a:rect b="b" l="l" r="r" t="t"/>
            <a:pathLst>
              <a:path extrusionOk="0" h="25675" w="37094">
                <a:moveTo>
                  <a:pt x="0" y="24648"/>
                </a:moveTo>
                <a:lnTo>
                  <a:pt x="18486" y="0"/>
                </a:lnTo>
                <a:lnTo>
                  <a:pt x="37094" y="25675"/>
                </a:lnTo>
                <a:close/>
              </a:path>
            </a:pathLst>
          </a:custGeom>
          <a:solidFill>
            <a:srgbClr val="E1EAE7"/>
          </a:solidFill>
          <a:ln>
            <a:noFill/>
          </a:ln>
        </p:spPr>
      </p:sp>
      <p:sp>
        <p:nvSpPr>
          <p:cNvPr id="250" name="Google Shape;250;p19"/>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grpSp>
        <p:nvGrpSpPr>
          <p:cNvPr id="251" name="Google Shape;251;p19"/>
          <p:cNvGrpSpPr/>
          <p:nvPr/>
        </p:nvGrpSpPr>
        <p:grpSpPr>
          <a:xfrm>
            <a:off x="719994" y="3341875"/>
            <a:ext cx="1485900" cy="1091915"/>
            <a:chOff x="719994" y="3418075"/>
            <a:chExt cx="1485900" cy="1091915"/>
          </a:xfrm>
        </p:grpSpPr>
        <p:sp>
          <p:nvSpPr>
            <p:cNvPr id="252" name="Google Shape;252;p19"/>
            <p:cNvSpPr txBox="1"/>
            <p:nvPr/>
          </p:nvSpPr>
          <p:spPr>
            <a:xfrm>
              <a:off x="719994" y="3418075"/>
              <a:ext cx="1485900" cy="331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Mercury</a:t>
              </a:r>
              <a:endParaRPr b="1" sz="1800">
                <a:solidFill>
                  <a:schemeClr val="dk1"/>
                </a:solidFill>
                <a:latin typeface="Livvic"/>
                <a:ea typeface="Livvic"/>
                <a:cs typeface="Livvic"/>
                <a:sym typeface="Livvic"/>
              </a:endParaRPr>
            </a:p>
          </p:txBody>
        </p:sp>
        <p:sp>
          <p:nvSpPr>
            <p:cNvPr id="253" name="Google Shape;253;p19"/>
            <p:cNvSpPr txBox="1"/>
            <p:nvPr/>
          </p:nvSpPr>
          <p:spPr>
            <a:xfrm>
              <a:off x="719994" y="3759690"/>
              <a:ext cx="1485900" cy="750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Mercury is the closest planet to the Sun</a:t>
              </a:r>
              <a:endParaRPr>
                <a:solidFill>
                  <a:schemeClr val="dk1"/>
                </a:solidFill>
                <a:latin typeface="Livvic"/>
                <a:ea typeface="Livvic"/>
                <a:cs typeface="Livvic"/>
                <a:sym typeface="Livvic"/>
              </a:endParaRPr>
            </a:p>
          </p:txBody>
        </p:sp>
      </p:grpSp>
      <p:grpSp>
        <p:nvGrpSpPr>
          <p:cNvPr id="254" name="Google Shape;254;p19"/>
          <p:cNvGrpSpPr/>
          <p:nvPr/>
        </p:nvGrpSpPr>
        <p:grpSpPr>
          <a:xfrm>
            <a:off x="2792698" y="3341890"/>
            <a:ext cx="1485900" cy="1091900"/>
            <a:chOff x="2792698" y="3418090"/>
            <a:chExt cx="1485900" cy="1091900"/>
          </a:xfrm>
        </p:grpSpPr>
        <p:sp>
          <p:nvSpPr>
            <p:cNvPr id="255" name="Google Shape;255;p19"/>
            <p:cNvSpPr txBox="1"/>
            <p:nvPr/>
          </p:nvSpPr>
          <p:spPr>
            <a:xfrm>
              <a:off x="2792698" y="3418090"/>
              <a:ext cx="1485900" cy="331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Venus</a:t>
              </a:r>
              <a:endParaRPr b="1" sz="1800">
                <a:solidFill>
                  <a:schemeClr val="dk1"/>
                </a:solidFill>
                <a:latin typeface="Livvic"/>
                <a:ea typeface="Livvic"/>
                <a:cs typeface="Livvic"/>
                <a:sym typeface="Livvic"/>
              </a:endParaRPr>
            </a:p>
          </p:txBody>
        </p:sp>
        <p:sp>
          <p:nvSpPr>
            <p:cNvPr id="256" name="Google Shape;256;p19"/>
            <p:cNvSpPr txBox="1"/>
            <p:nvPr/>
          </p:nvSpPr>
          <p:spPr>
            <a:xfrm>
              <a:off x="2792698" y="3759690"/>
              <a:ext cx="1485900" cy="750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Venus has a beautiful name but it’s hot</a:t>
              </a:r>
              <a:endParaRPr>
                <a:solidFill>
                  <a:schemeClr val="dk1"/>
                </a:solidFill>
                <a:latin typeface="Livvic"/>
                <a:ea typeface="Livvic"/>
                <a:cs typeface="Livvic"/>
                <a:sym typeface="Livvic"/>
              </a:endParaRPr>
            </a:p>
          </p:txBody>
        </p:sp>
      </p:grpSp>
      <p:grpSp>
        <p:nvGrpSpPr>
          <p:cNvPr id="257" name="Google Shape;257;p19"/>
          <p:cNvGrpSpPr/>
          <p:nvPr/>
        </p:nvGrpSpPr>
        <p:grpSpPr>
          <a:xfrm>
            <a:off x="6938106" y="3341890"/>
            <a:ext cx="1485900" cy="1091900"/>
            <a:chOff x="6938106" y="3418090"/>
            <a:chExt cx="1485900" cy="1091900"/>
          </a:xfrm>
        </p:grpSpPr>
        <p:sp>
          <p:nvSpPr>
            <p:cNvPr id="258" name="Google Shape;258;p19"/>
            <p:cNvSpPr txBox="1"/>
            <p:nvPr/>
          </p:nvSpPr>
          <p:spPr>
            <a:xfrm>
              <a:off x="6938106" y="3418090"/>
              <a:ext cx="1485900" cy="331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Pluto</a:t>
              </a:r>
              <a:endParaRPr b="1" sz="1800">
                <a:solidFill>
                  <a:schemeClr val="dk1"/>
                </a:solidFill>
                <a:latin typeface="Livvic"/>
                <a:ea typeface="Livvic"/>
                <a:cs typeface="Livvic"/>
                <a:sym typeface="Livvic"/>
              </a:endParaRPr>
            </a:p>
          </p:txBody>
        </p:sp>
        <p:sp>
          <p:nvSpPr>
            <p:cNvPr id="259" name="Google Shape;259;p19"/>
            <p:cNvSpPr txBox="1"/>
            <p:nvPr/>
          </p:nvSpPr>
          <p:spPr>
            <a:xfrm>
              <a:off x="6938106" y="3759690"/>
              <a:ext cx="1485900" cy="750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Pluto is now considered a dwarf planet</a:t>
              </a:r>
              <a:endParaRPr>
                <a:solidFill>
                  <a:schemeClr val="dk1"/>
                </a:solidFill>
                <a:latin typeface="Livvic"/>
                <a:ea typeface="Livvic"/>
                <a:cs typeface="Livvic"/>
                <a:sym typeface="Livvic"/>
              </a:endParaRPr>
            </a:p>
          </p:txBody>
        </p:sp>
      </p:grpSp>
      <p:sp>
        <p:nvSpPr>
          <p:cNvPr id="244" name="Google Shape;244;p19"/>
          <p:cNvSpPr txBox="1"/>
          <p:nvPr/>
        </p:nvSpPr>
        <p:spPr>
          <a:xfrm>
            <a:off x="1407850" y="1305275"/>
            <a:ext cx="2182800" cy="572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3000">
                <a:solidFill>
                  <a:schemeClr val="dk1"/>
                </a:solidFill>
                <a:latin typeface="Carter One"/>
                <a:ea typeface="Carter One"/>
                <a:cs typeface="Carter One"/>
                <a:sym typeface="Carter One"/>
              </a:rPr>
              <a:t>Problem</a:t>
            </a:r>
            <a:endParaRPr sz="3000">
              <a:solidFill>
                <a:schemeClr val="dk1"/>
              </a:solidFill>
              <a:latin typeface="Carter One"/>
              <a:ea typeface="Carter One"/>
              <a:cs typeface="Carter One"/>
              <a:sym typeface="Carter One"/>
            </a:endParaRPr>
          </a:p>
        </p:txBody>
      </p:sp>
      <p:sp>
        <p:nvSpPr>
          <p:cNvPr id="239" name="Google Shape;239;p19"/>
          <p:cNvSpPr txBox="1"/>
          <p:nvPr/>
        </p:nvSpPr>
        <p:spPr>
          <a:xfrm>
            <a:off x="5546850" y="1305275"/>
            <a:ext cx="2182800" cy="572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3000">
                <a:solidFill>
                  <a:schemeClr val="dk1"/>
                </a:solidFill>
                <a:latin typeface="Carter One"/>
                <a:ea typeface="Carter One"/>
                <a:cs typeface="Carter One"/>
                <a:sym typeface="Carter One"/>
              </a:rPr>
              <a:t>Solution</a:t>
            </a:r>
            <a:endParaRPr sz="3000">
              <a:solidFill>
                <a:schemeClr val="dk1"/>
              </a:solidFill>
              <a:latin typeface="Carter One"/>
              <a:ea typeface="Carter One"/>
              <a:cs typeface="Carter One"/>
              <a:sym typeface="Carter One"/>
            </a:endParaRPr>
          </a:p>
        </p:txBody>
      </p:sp>
      <p:sp>
        <p:nvSpPr>
          <p:cNvPr id="245" name="Google Shape;245;p19"/>
          <p:cNvSpPr/>
          <p:nvPr/>
        </p:nvSpPr>
        <p:spPr>
          <a:xfrm>
            <a:off x="1135200" y="2430863"/>
            <a:ext cx="655500" cy="655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19"/>
          <p:cNvSpPr/>
          <p:nvPr/>
        </p:nvSpPr>
        <p:spPr>
          <a:xfrm>
            <a:off x="3207900" y="2430875"/>
            <a:ext cx="655500" cy="655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60" name="Google Shape;260;p19"/>
          <p:cNvGrpSpPr/>
          <p:nvPr/>
        </p:nvGrpSpPr>
        <p:grpSpPr>
          <a:xfrm>
            <a:off x="4865402" y="3341875"/>
            <a:ext cx="1485900" cy="1091915"/>
            <a:chOff x="4865402" y="3418075"/>
            <a:chExt cx="1485900" cy="1091915"/>
          </a:xfrm>
        </p:grpSpPr>
        <p:sp>
          <p:nvSpPr>
            <p:cNvPr id="261" name="Google Shape;261;p19"/>
            <p:cNvSpPr txBox="1"/>
            <p:nvPr/>
          </p:nvSpPr>
          <p:spPr>
            <a:xfrm>
              <a:off x="4865402" y="3418075"/>
              <a:ext cx="1485900" cy="331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Neptune</a:t>
              </a:r>
              <a:endParaRPr b="1" sz="1800">
                <a:solidFill>
                  <a:schemeClr val="dk1"/>
                </a:solidFill>
                <a:latin typeface="Livvic"/>
                <a:ea typeface="Livvic"/>
                <a:cs typeface="Livvic"/>
                <a:sym typeface="Livvic"/>
              </a:endParaRPr>
            </a:p>
          </p:txBody>
        </p:sp>
        <p:sp>
          <p:nvSpPr>
            <p:cNvPr id="262" name="Google Shape;262;p19"/>
            <p:cNvSpPr txBox="1"/>
            <p:nvPr/>
          </p:nvSpPr>
          <p:spPr>
            <a:xfrm>
              <a:off x="4865402" y="3759690"/>
              <a:ext cx="1485900" cy="750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Neptune is the farthest planet from the Sun</a:t>
              </a:r>
              <a:endParaRPr>
                <a:solidFill>
                  <a:schemeClr val="dk1"/>
                </a:solidFill>
                <a:latin typeface="Livvic"/>
                <a:ea typeface="Livvic"/>
                <a:cs typeface="Livvic"/>
                <a:sym typeface="Livvic"/>
              </a:endParaRPr>
            </a:p>
          </p:txBody>
        </p:sp>
      </p:grpSp>
      <p:sp>
        <p:nvSpPr>
          <p:cNvPr id="263" name="Google Shape;263;p19"/>
          <p:cNvSpPr/>
          <p:nvPr/>
        </p:nvSpPr>
        <p:spPr>
          <a:xfrm>
            <a:off x="5280600" y="2430871"/>
            <a:ext cx="655500" cy="655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19"/>
          <p:cNvSpPr/>
          <p:nvPr/>
        </p:nvSpPr>
        <p:spPr>
          <a:xfrm>
            <a:off x="7353300" y="2430871"/>
            <a:ext cx="655500" cy="655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64" name="Google Shape;264;p19"/>
          <p:cNvCxnSpPr>
            <a:stCxn id="239" idx="2"/>
            <a:endCxn id="263" idx="6"/>
          </p:cNvCxnSpPr>
          <p:nvPr/>
        </p:nvCxnSpPr>
        <p:spPr>
          <a:xfrm rot="5400000">
            <a:off x="5847000" y="1967225"/>
            <a:ext cx="880500" cy="702000"/>
          </a:xfrm>
          <a:prstGeom prst="bentConnector2">
            <a:avLst/>
          </a:prstGeom>
          <a:noFill/>
          <a:ln cap="flat" cmpd="sng" w="28575">
            <a:solidFill>
              <a:schemeClr val="dk1"/>
            </a:solidFill>
            <a:prstDash val="solid"/>
            <a:round/>
            <a:headEnd len="med" w="med" type="none"/>
            <a:tailEnd len="med" w="med" type="none"/>
          </a:ln>
        </p:spPr>
      </p:cxnSp>
      <p:grpSp>
        <p:nvGrpSpPr>
          <p:cNvPr id="265" name="Google Shape;265;p19"/>
          <p:cNvGrpSpPr/>
          <p:nvPr/>
        </p:nvGrpSpPr>
        <p:grpSpPr>
          <a:xfrm>
            <a:off x="1333712" y="2611576"/>
            <a:ext cx="258489" cy="294106"/>
            <a:chOff x="1529350" y="258825"/>
            <a:chExt cx="423475" cy="481825"/>
          </a:xfrm>
        </p:grpSpPr>
        <p:sp>
          <p:nvSpPr>
            <p:cNvPr id="266" name="Google Shape;266;p19"/>
            <p:cNvSpPr/>
            <p:nvPr/>
          </p:nvSpPr>
          <p:spPr>
            <a:xfrm>
              <a:off x="1585800" y="258825"/>
              <a:ext cx="310650" cy="430550"/>
            </a:xfrm>
            <a:custGeom>
              <a:rect b="b" l="l" r="r" t="t"/>
              <a:pathLst>
                <a:path extrusionOk="0" h="17222" w="12426">
                  <a:moveTo>
                    <a:pt x="6213" y="3388"/>
                  </a:moveTo>
                  <a:cubicBezTo>
                    <a:pt x="7354" y="3388"/>
                    <a:pt x="8384" y="4074"/>
                    <a:pt x="8821" y="5131"/>
                  </a:cubicBezTo>
                  <a:cubicBezTo>
                    <a:pt x="9257" y="6185"/>
                    <a:pt x="9016" y="7399"/>
                    <a:pt x="8206" y="8206"/>
                  </a:cubicBezTo>
                  <a:cubicBezTo>
                    <a:pt x="7666" y="8748"/>
                    <a:pt x="6945" y="9035"/>
                    <a:pt x="6210" y="9035"/>
                  </a:cubicBezTo>
                  <a:cubicBezTo>
                    <a:pt x="5847" y="9035"/>
                    <a:pt x="5481" y="8965"/>
                    <a:pt x="5132" y="8820"/>
                  </a:cubicBezTo>
                  <a:cubicBezTo>
                    <a:pt x="4075" y="8383"/>
                    <a:pt x="3388" y="7354"/>
                    <a:pt x="3388" y="6212"/>
                  </a:cubicBezTo>
                  <a:cubicBezTo>
                    <a:pt x="3391" y="4652"/>
                    <a:pt x="4653" y="3391"/>
                    <a:pt x="6213" y="3388"/>
                  </a:cubicBezTo>
                  <a:close/>
                  <a:moveTo>
                    <a:pt x="6213" y="0"/>
                  </a:moveTo>
                  <a:cubicBezTo>
                    <a:pt x="2825" y="0"/>
                    <a:pt x="1" y="2728"/>
                    <a:pt x="1" y="6212"/>
                  </a:cubicBezTo>
                  <a:cubicBezTo>
                    <a:pt x="1" y="7537"/>
                    <a:pt x="398" y="8718"/>
                    <a:pt x="1163" y="9826"/>
                  </a:cubicBezTo>
                  <a:lnTo>
                    <a:pt x="5737" y="16959"/>
                  </a:lnTo>
                  <a:cubicBezTo>
                    <a:pt x="5847" y="17134"/>
                    <a:pt x="6029" y="17221"/>
                    <a:pt x="6211" y="17221"/>
                  </a:cubicBezTo>
                  <a:cubicBezTo>
                    <a:pt x="6394" y="17221"/>
                    <a:pt x="6576" y="17134"/>
                    <a:pt x="6686" y="16959"/>
                  </a:cubicBezTo>
                  <a:lnTo>
                    <a:pt x="11278" y="9802"/>
                  </a:lnTo>
                  <a:cubicBezTo>
                    <a:pt x="12025" y="8751"/>
                    <a:pt x="12425" y="7498"/>
                    <a:pt x="12422" y="6212"/>
                  </a:cubicBezTo>
                  <a:cubicBezTo>
                    <a:pt x="12422" y="2786"/>
                    <a:pt x="9637" y="0"/>
                    <a:pt x="621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267" name="Google Shape;267;p19"/>
            <p:cNvSpPr/>
            <p:nvPr/>
          </p:nvSpPr>
          <p:spPr>
            <a:xfrm>
              <a:off x="1529350" y="583200"/>
              <a:ext cx="423475" cy="157450"/>
            </a:xfrm>
            <a:custGeom>
              <a:rect b="b" l="l" r="r" t="t"/>
              <a:pathLst>
                <a:path extrusionOk="0" h="6298" w="16939">
                  <a:moveTo>
                    <a:pt x="4050" y="1"/>
                  </a:moveTo>
                  <a:cubicBezTo>
                    <a:pt x="1545" y="582"/>
                    <a:pt x="0" y="1642"/>
                    <a:pt x="0" y="2909"/>
                  </a:cubicBezTo>
                  <a:cubicBezTo>
                    <a:pt x="0" y="5111"/>
                    <a:pt x="4364" y="6297"/>
                    <a:pt x="8471" y="6297"/>
                  </a:cubicBezTo>
                  <a:cubicBezTo>
                    <a:pt x="12575" y="6297"/>
                    <a:pt x="16938" y="5111"/>
                    <a:pt x="16938" y="2909"/>
                  </a:cubicBezTo>
                  <a:cubicBezTo>
                    <a:pt x="16938" y="1642"/>
                    <a:pt x="15391" y="579"/>
                    <a:pt x="12882" y="1"/>
                  </a:cubicBezTo>
                  <a:lnTo>
                    <a:pt x="10040" y="4445"/>
                  </a:lnTo>
                  <a:cubicBezTo>
                    <a:pt x="9673" y="5018"/>
                    <a:pt x="9071" y="5305"/>
                    <a:pt x="8469" y="5305"/>
                  </a:cubicBezTo>
                  <a:cubicBezTo>
                    <a:pt x="7867" y="5305"/>
                    <a:pt x="7265" y="5018"/>
                    <a:pt x="6899" y="4445"/>
                  </a:cubicBezTo>
                  <a:lnTo>
                    <a:pt x="405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grpSp>
      <p:grpSp>
        <p:nvGrpSpPr>
          <p:cNvPr id="268" name="Google Shape;268;p19"/>
          <p:cNvGrpSpPr/>
          <p:nvPr/>
        </p:nvGrpSpPr>
        <p:grpSpPr>
          <a:xfrm>
            <a:off x="7543721" y="2611576"/>
            <a:ext cx="294106" cy="294106"/>
            <a:chOff x="5660400" y="238125"/>
            <a:chExt cx="481825" cy="481825"/>
          </a:xfrm>
        </p:grpSpPr>
        <p:sp>
          <p:nvSpPr>
            <p:cNvPr id="269" name="Google Shape;269;p19"/>
            <p:cNvSpPr/>
            <p:nvPr/>
          </p:nvSpPr>
          <p:spPr>
            <a:xfrm>
              <a:off x="5660400" y="436700"/>
              <a:ext cx="481825" cy="283250"/>
            </a:xfrm>
            <a:custGeom>
              <a:rect b="b" l="l" r="r" t="t"/>
              <a:pathLst>
                <a:path extrusionOk="0" h="11330" w="19273">
                  <a:moveTo>
                    <a:pt x="5120" y="1130"/>
                  </a:moveTo>
                  <a:cubicBezTo>
                    <a:pt x="5433" y="1130"/>
                    <a:pt x="5683" y="1380"/>
                    <a:pt x="5683" y="1693"/>
                  </a:cubicBezTo>
                  <a:cubicBezTo>
                    <a:pt x="5683" y="2006"/>
                    <a:pt x="5433" y="2259"/>
                    <a:pt x="5120" y="2259"/>
                  </a:cubicBezTo>
                  <a:lnTo>
                    <a:pt x="2861" y="2259"/>
                  </a:lnTo>
                  <a:cubicBezTo>
                    <a:pt x="2548" y="2259"/>
                    <a:pt x="2298" y="2006"/>
                    <a:pt x="2298" y="1693"/>
                  </a:cubicBezTo>
                  <a:cubicBezTo>
                    <a:pt x="2298" y="1380"/>
                    <a:pt x="2548" y="1130"/>
                    <a:pt x="2861" y="1130"/>
                  </a:cubicBezTo>
                  <a:close/>
                  <a:moveTo>
                    <a:pt x="10766" y="1130"/>
                  </a:moveTo>
                  <a:cubicBezTo>
                    <a:pt x="11079" y="1130"/>
                    <a:pt x="11329" y="1380"/>
                    <a:pt x="11329" y="1693"/>
                  </a:cubicBezTo>
                  <a:cubicBezTo>
                    <a:pt x="11329" y="2006"/>
                    <a:pt x="11079" y="2259"/>
                    <a:pt x="10766" y="2259"/>
                  </a:cubicBezTo>
                  <a:lnTo>
                    <a:pt x="8507" y="2259"/>
                  </a:lnTo>
                  <a:cubicBezTo>
                    <a:pt x="8194" y="2259"/>
                    <a:pt x="7944" y="2006"/>
                    <a:pt x="7944" y="1693"/>
                  </a:cubicBezTo>
                  <a:cubicBezTo>
                    <a:pt x="7944" y="1380"/>
                    <a:pt x="8194" y="1130"/>
                    <a:pt x="8507" y="1130"/>
                  </a:cubicBezTo>
                  <a:close/>
                  <a:moveTo>
                    <a:pt x="16412" y="1130"/>
                  </a:moveTo>
                  <a:cubicBezTo>
                    <a:pt x="16725" y="1130"/>
                    <a:pt x="16975" y="1380"/>
                    <a:pt x="16975" y="1693"/>
                  </a:cubicBezTo>
                  <a:cubicBezTo>
                    <a:pt x="16975" y="2006"/>
                    <a:pt x="16725" y="2259"/>
                    <a:pt x="16412" y="2259"/>
                  </a:cubicBezTo>
                  <a:lnTo>
                    <a:pt x="14153" y="2259"/>
                  </a:lnTo>
                  <a:cubicBezTo>
                    <a:pt x="13840" y="2259"/>
                    <a:pt x="13590" y="2006"/>
                    <a:pt x="13590" y="1693"/>
                  </a:cubicBezTo>
                  <a:cubicBezTo>
                    <a:pt x="13590" y="1380"/>
                    <a:pt x="13840" y="1130"/>
                    <a:pt x="14153" y="1130"/>
                  </a:cubicBezTo>
                  <a:close/>
                  <a:moveTo>
                    <a:pt x="5120" y="4518"/>
                  </a:moveTo>
                  <a:cubicBezTo>
                    <a:pt x="5433" y="4518"/>
                    <a:pt x="5683" y="4767"/>
                    <a:pt x="5683" y="5081"/>
                  </a:cubicBezTo>
                  <a:cubicBezTo>
                    <a:pt x="5683" y="5394"/>
                    <a:pt x="5433" y="5647"/>
                    <a:pt x="5120" y="5647"/>
                  </a:cubicBezTo>
                  <a:lnTo>
                    <a:pt x="2861" y="5647"/>
                  </a:lnTo>
                  <a:cubicBezTo>
                    <a:pt x="2548" y="5647"/>
                    <a:pt x="2298" y="5394"/>
                    <a:pt x="2298" y="5081"/>
                  </a:cubicBezTo>
                  <a:cubicBezTo>
                    <a:pt x="2298" y="4767"/>
                    <a:pt x="2548" y="4518"/>
                    <a:pt x="2861" y="4518"/>
                  </a:cubicBezTo>
                  <a:close/>
                  <a:moveTo>
                    <a:pt x="10766" y="4518"/>
                  </a:moveTo>
                  <a:cubicBezTo>
                    <a:pt x="11079" y="4518"/>
                    <a:pt x="11329" y="4767"/>
                    <a:pt x="11329" y="5081"/>
                  </a:cubicBezTo>
                  <a:cubicBezTo>
                    <a:pt x="11329" y="5394"/>
                    <a:pt x="11079" y="5647"/>
                    <a:pt x="10766" y="5647"/>
                  </a:cubicBezTo>
                  <a:lnTo>
                    <a:pt x="8507" y="5647"/>
                  </a:lnTo>
                  <a:cubicBezTo>
                    <a:pt x="8194" y="5647"/>
                    <a:pt x="7944" y="5394"/>
                    <a:pt x="7944" y="5081"/>
                  </a:cubicBezTo>
                  <a:cubicBezTo>
                    <a:pt x="7944" y="4767"/>
                    <a:pt x="8194" y="4518"/>
                    <a:pt x="8507" y="4518"/>
                  </a:cubicBezTo>
                  <a:close/>
                  <a:moveTo>
                    <a:pt x="16412" y="4518"/>
                  </a:moveTo>
                  <a:cubicBezTo>
                    <a:pt x="16725" y="4518"/>
                    <a:pt x="16975" y="4767"/>
                    <a:pt x="16975" y="5081"/>
                  </a:cubicBezTo>
                  <a:cubicBezTo>
                    <a:pt x="16975" y="5394"/>
                    <a:pt x="16725" y="5647"/>
                    <a:pt x="16412" y="5647"/>
                  </a:cubicBezTo>
                  <a:lnTo>
                    <a:pt x="14153" y="5647"/>
                  </a:lnTo>
                  <a:cubicBezTo>
                    <a:pt x="13840" y="5647"/>
                    <a:pt x="13590" y="5394"/>
                    <a:pt x="13590" y="5081"/>
                  </a:cubicBezTo>
                  <a:cubicBezTo>
                    <a:pt x="13590" y="4767"/>
                    <a:pt x="13840" y="4518"/>
                    <a:pt x="14153" y="4518"/>
                  </a:cubicBezTo>
                  <a:close/>
                  <a:moveTo>
                    <a:pt x="5120" y="7941"/>
                  </a:moveTo>
                  <a:cubicBezTo>
                    <a:pt x="5433" y="7941"/>
                    <a:pt x="5683" y="8194"/>
                    <a:pt x="5683" y="8507"/>
                  </a:cubicBezTo>
                  <a:cubicBezTo>
                    <a:pt x="5683" y="8818"/>
                    <a:pt x="5433" y="9071"/>
                    <a:pt x="5120" y="9071"/>
                  </a:cubicBezTo>
                  <a:lnTo>
                    <a:pt x="2861" y="9071"/>
                  </a:lnTo>
                  <a:cubicBezTo>
                    <a:pt x="2548" y="9071"/>
                    <a:pt x="2298" y="8818"/>
                    <a:pt x="2298" y="8507"/>
                  </a:cubicBezTo>
                  <a:cubicBezTo>
                    <a:pt x="2298" y="8194"/>
                    <a:pt x="2548" y="7941"/>
                    <a:pt x="2861" y="7941"/>
                  </a:cubicBezTo>
                  <a:close/>
                  <a:moveTo>
                    <a:pt x="10766" y="7941"/>
                  </a:moveTo>
                  <a:cubicBezTo>
                    <a:pt x="11079" y="7941"/>
                    <a:pt x="11329" y="8194"/>
                    <a:pt x="11329" y="8507"/>
                  </a:cubicBezTo>
                  <a:cubicBezTo>
                    <a:pt x="11329" y="8818"/>
                    <a:pt x="11079" y="9071"/>
                    <a:pt x="10766" y="9071"/>
                  </a:cubicBezTo>
                  <a:lnTo>
                    <a:pt x="8507" y="9071"/>
                  </a:lnTo>
                  <a:cubicBezTo>
                    <a:pt x="8194" y="9071"/>
                    <a:pt x="7944" y="8818"/>
                    <a:pt x="7944" y="8507"/>
                  </a:cubicBezTo>
                  <a:cubicBezTo>
                    <a:pt x="7944" y="8194"/>
                    <a:pt x="8194" y="7941"/>
                    <a:pt x="8507" y="7941"/>
                  </a:cubicBezTo>
                  <a:close/>
                  <a:moveTo>
                    <a:pt x="16412" y="7941"/>
                  </a:moveTo>
                  <a:cubicBezTo>
                    <a:pt x="16725" y="7941"/>
                    <a:pt x="16975" y="8194"/>
                    <a:pt x="16975" y="8507"/>
                  </a:cubicBezTo>
                  <a:cubicBezTo>
                    <a:pt x="16975" y="8818"/>
                    <a:pt x="16725" y="9071"/>
                    <a:pt x="16412" y="9071"/>
                  </a:cubicBezTo>
                  <a:lnTo>
                    <a:pt x="14153" y="9071"/>
                  </a:lnTo>
                  <a:cubicBezTo>
                    <a:pt x="13840" y="9071"/>
                    <a:pt x="13590" y="8818"/>
                    <a:pt x="13590" y="8507"/>
                  </a:cubicBezTo>
                  <a:cubicBezTo>
                    <a:pt x="13590" y="8194"/>
                    <a:pt x="13840" y="7941"/>
                    <a:pt x="14153" y="7941"/>
                  </a:cubicBezTo>
                  <a:close/>
                  <a:moveTo>
                    <a:pt x="1" y="1"/>
                  </a:moveTo>
                  <a:lnTo>
                    <a:pt x="1" y="9637"/>
                  </a:lnTo>
                  <a:cubicBezTo>
                    <a:pt x="1" y="10570"/>
                    <a:pt x="759" y="11329"/>
                    <a:pt x="1696" y="11329"/>
                  </a:cubicBezTo>
                  <a:lnTo>
                    <a:pt x="17580" y="11329"/>
                  </a:lnTo>
                  <a:cubicBezTo>
                    <a:pt x="18514" y="11329"/>
                    <a:pt x="19273" y="10570"/>
                    <a:pt x="19273" y="9637"/>
                  </a:cubicBezTo>
                  <a:lnTo>
                    <a:pt x="1927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270" name="Google Shape;270;p19"/>
            <p:cNvSpPr/>
            <p:nvPr/>
          </p:nvSpPr>
          <p:spPr>
            <a:xfrm>
              <a:off x="5660400" y="238125"/>
              <a:ext cx="481825" cy="170375"/>
            </a:xfrm>
            <a:custGeom>
              <a:rect b="b" l="l" r="r" t="t"/>
              <a:pathLst>
                <a:path extrusionOk="0" h="6815" w="19273">
                  <a:moveTo>
                    <a:pt x="3990" y="1129"/>
                  </a:moveTo>
                  <a:cubicBezTo>
                    <a:pt x="4304" y="1129"/>
                    <a:pt x="4557" y="1382"/>
                    <a:pt x="4557" y="1695"/>
                  </a:cubicBezTo>
                  <a:lnTo>
                    <a:pt x="4557" y="3954"/>
                  </a:lnTo>
                  <a:cubicBezTo>
                    <a:pt x="4557" y="4264"/>
                    <a:pt x="4304" y="4517"/>
                    <a:pt x="3990" y="4517"/>
                  </a:cubicBezTo>
                  <a:cubicBezTo>
                    <a:pt x="3677" y="4517"/>
                    <a:pt x="3427" y="4264"/>
                    <a:pt x="3427" y="3954"/>
                  </a:cubicBezTo>
                  <a:lnTo>
                    <a:pt x="3427" y="1695"/>
                  </a:lnTo>
                  <a:cubicBezTo>
                    <a:pt x="3427" y="1382"/>
                    <a:pt x="3677" y="1129"/>
                    <a:pt x="3990" y="1129"/>
                  </a:cubicBezTo>
                  <a:close/>
                  <a:moveTo>
                    <a:pt x="9637" y="1129"/>
                  </a:moveTo>
                  <a:cubicBezTo>
                    <a:pt x="9950" y="1129"/>
                    <a:pt x="10203" y="1382"/>
                    <a:pt x="10203" y="1695"/>
                  </a:cubicBezTo>
                  <a:lnTo>
                    <a:pt x="10203" y="3954"/>
                  </a:lnTo>
                  <a:cubicBezTo>
                    <a:pt x="10203" y="4264"/>
                    <a:pt x="9950" y="4517"/>
                    <a:pt x="9637" y="4517"/>
                  </a:cubicBezTo>
                  <a:cubicBezTo>
                    <a:pt x="9323" y="4517"/>
                    <a:pt x="9073" y="4264"/>
                    <a:pt x="9073" y="3954"/>
                  </a:cubicBezTo>
                  <a:lnTo>
                    <a:pt x="9073" y="1695"/>
                  </a:lnTo>
                  <a:cubicBezTo>
                    <a:pt x="9073" y="1382"/>
                    <a:pt x="9323" y="1129"/>
                    <a:pt x="9637" y="1129"/>
                  </a:cubicBezTo>
                  <a:close/>
                  <a:moveTo>
                    <a:pt x="15283" y="1129"/>
                  </a:moveTo>
                  <a:cubicBezTo>
                    <a:pt x="15596" y="1129"/>
                    <a:pt x="15849" y="1382"/>
                    <a:pt x="15849" y="1695"/>
                  </a:cubicBezTo>
                  <a:lnTo>
                    <a:pt x="15849" y="3954"/>
                  </a:lnTo>
                  <a:cubicBezTo>
                    <a:pt x="15849" y="4264"/>
                    <a:pt x="15596" y="4517"/>
                    <a:pt x="15283" y="4517"/>
                  </a:cubicBezTo>
                  <a:cubicBezTo>
                    <a:pt x="14969" y="4517"/>
                    <a:pt x="14719" y="4264"/>
                    <a:pt x="14719" y="3954"/>
                  </a:cubicBezTo>
                  <a:lnTo>
                    <a:pt x="14719" y="1695"/>
                  </a:lnTo>
                  <a:cubicBezTo>
                    <a:pt x="14719" y="1382"/>
                    <a:pt x="14969" y="1129"/>
                    <a:pt x="15283" y="1129"/>
                  </a:cubicBezTo>
                  <a:close/>
                  <a:moveTo>
                    <a:pt x="3990" y="0"/>
                  </a:moveTo>
                  <a:cubicBezTo>
                    <a:pt x="3054" y="0"/>
                    <a:pt x="2298" y="759"/>
                    <a:pt x="2298" y="1695"/>
                  </a:cubicBezTo>
                  <a:lnTo>
                    <a:pt x="2298" y="2258"/>
                  </a:lnTo>
                  <a:lnTo>
                    <a:pt x="1696" y="2258"/>
                  </a:lnTo>
                  <a:cubicBezTo>
                    <a:pt x="759" y="2258"/>
                    <a:pt x="1" y="3017"/>
                    <a:pt x="1" y="3954"/>
                  </a:cubicBezTo>
                  <a:lnTo>
                    <a:pt x="1" y="6814"/>
                  </a:lnTo>
                  <a:lnTo>
                    <a:pt x="19273" y="6814"/>
                  </a:lnTo>
                  <a:lnTo>
                    <a:pt x="19273" y="3954"/>
                  </a:lnTo>
                  <a:cubicBezTo>
                    <a:pt x="19273" y="3017"/>
                    <a:pt x="18514" y="2258"/>
                    <a:pt x="17580" y="2258"/>
                  </a:cubicBezTo>
                  <a:lnTo>
                    <a:pt x="16978" y="2258"/>
                  </a:lnTo>
                  <a:lnTo>
                    <a:pt x="16978" y="1695"/>
                  </a:lnTo>
                  <a:cubicBezTo>
                    <a:pt x="16978" y="759"/>
                    <a:pt x="16219" y="0"/>
                    <a:pt x="15283" y="0"/>
                  </a:cubicBezTo>
                  <a:cubicBezTo>
                    <a:pt x="14346" y="0"/>
                    <a:pt x="13590" y="759"/>
                    <a:pt x="13590" y="1695"/>
                  </a:cubicBezTo>
                  <a:lnTo>
                    <a:pt x="13590" y="2258"/>
                  </a:lnTo>
                  <a:lnTo>
                    <a:pt x="11332" y="2258"/>
                  </a:lnTo>
                  <a:lnTo>
                    <a:pt x="11332" y="1695"/>
                  </a:lnTo>
                  <a:cubicBezTo>
                    <a:pt x="11332" y="759"/>
                    <a:pt x="10573" y="0"/>
                    <a:pt x="9637" y="0"/>
                  </a:cubicBezTo>
                  <a:cubicBezTo>
                    <a:pt x="8700" y="0"/>
                    <a:pt x="7944" y="759"/>
                    <a:pt x="7944" y="1695"/>
                  </a:cubicBezTo>
                  <a:lnTo>
                    <a:pt x="7944" y="2258"/>
                  </a:lnTo>
                  <a:lnTo>
                    <a:pt x="5686" y="2258"/>
                  </a:lnTo>
                  <a:lnTo>
                    <a:pt x="5686" y="1695"/>
                  </a:lnTo>
                  <a:cubicBezTo>
                    <a:pt x="5686" y="759"/>
                    <a:pt x="4927" y="0"/>
                    <a:pt x="399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grpSp>
      <p:grpSp>
        <p:nvGrpSpPr>
          <p:cNvPr id="271" name="Google Shape;271;p19"/>
          <p:cNvGrpSpPr/>
          <p:nvPr/>
        </p:nvGrpSpPr>
        <p:grpSpPr>
          <a:xfrm>
            <a:off x="3409052" y="2611577"/>
            <a:ext cx="253209" cy="294106"/>
            <a:chOff x="4492800" y="2027925"/>
            <a:chExt cx="414825" cy="481825"/>
          </a:xfrm>
        </p:grpSpPr>
        <p:sp>
          <p:nvSpPr>
            <p:cNvPr id="272" name="Google Shape;272;p19"/>
            <p:cNvSpPr/>
            <p:nvPr/>
          </p:nvSpPr>
          <p:spPr>
            <a:xfrm>
              <a:off x="4492800" y="2027925"/>
              <a:ext cx="54600" cy="481825"/>
            </a:xfrm>
            <a:custGeom>
              <a:rect b="b" l="l" r="r" t="t"/>
              <a:pathLst>
                <a:path extrusionOk="0" h="19273" w="2184">
                  <a:moveTo>
                    <a:pt x="912" y="1"/>
                  </a:moveTo>
                  <a:cubicBezTo>
                    <a:pt x="407" y="1"/>
                    <a:pt x="0" y="407"/>
                    <a:pt x="0" y="913"/>
                  </a:cubicBezTo>
                  <a:lnTo>
                    <a:pt x="0" y="18360"/>
                  </a:lnTo>
                  <a:cubicBezTo>
                    <a:pt x="0" y="18866"/>
                    <a:pt x="407" y="19273"/>
                    <a:pt x="912" y="19273"/>
                  </a:cubicBezTo>
                  <a:lnTo>
                    <a:pt x="1271" y="19273"/>
                  </a:lnTo>
                  <a:cubicBezTo>
                    <a:pt x="1777" y="19273"/>
                    <a:pt x="2183" y="18866"/>
                    <a:pt x="2183" y="18360"/>
                  </a:cubicBezTo>
                  <a:lnTo>
                    <a:pt x="2183" y="913"/>
                  </a:lnTo>
                  <a:cubicBezTo>
                    <a:pt x="2183" y="407"/>
                    <a:pt x="1777" y="1"/>
                    <a:pt x="127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273" name="Google Shape;273;p19"/>
            <p:cNvSpPr/>
            <p:nvPr/>
          </p:nvSpPr>
          <p:spPr>
            <a:xfrm>
              <a:off x="4575600" y="2051425"/>
              <a:ext cx="332025" cy="262450"/>
            </a:xfrm>
            <a:custGeom>
              <a:rect b="b" l="l" r="r" t="t"/>
              <a:pathLst>
                <a:path extrusionOk="0" h="10498" w="13281">
                  <a:moveTo>
                    <a:pt x="0" y="0"/>
                  </a:moveTo>
                  <a:lnTo>
                    <a:pt x="0" y="10497"/>
                  </a:lnTo>
                  <a:lnTo>
                    <a:pt x="12485" y="10497"/>
                  </a:lnTo>
                  <a:cubicBezTo>
                    <a:pt x="13006" y="10494"/>
                    <a:pt x="13280" y="9874"/>
                    <a:pt x="12925" y="9488"/>
                  </a:cubicBezTo>
                  <a:lnTo>
                    <a:pt x="9010" y="5249"/>
                  </a:lnTo>
                  <a:lnTo>
                    <a:pt x="12925" y="1006"/>
                  </a:lnTo>
                  <a:cubicBezTo>
                    <a:pt x="13280" y="620"/>
                    <a:pt x="13006" y="0"/>
                    <a:pt x="1248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grpSp>
      <p:grpSp>
        <p:nvGrpSpPr>
          <p:cNvPr id="274" name="Google Shape;274;p19"/>
          <p:cNvGrpSpPr/>
          <p:nvPr/>
        </p:nvGrpSpPr>
        <p:grpSpPr>
          <a:xfrm>
            <a:off x="5461319" y="2611574"/>
            <a:ext cx="294060" cy="294121"/>
            <a:chOff x="5049725" y="2027900"/>
            <a:chExt cx="481750" cy="481850"/>
          </a:xfrm>
        </p:grpSpPr>
        <p:sp>
          <p:nvSpPr>
            <p:cNvPr id="275" name="Google Shape;275;p19"/>
            <p:cNvSpPr/>
            <p:nvPr/>
          </p:nvSpPr>
          <p:spPr>
            <a:xfrm>
              <a:off x="5191775" y="2394925"/>
              <a:ext cx="197625" cy="114825"/>
            </a:xfrm>
            <a:custGeom>
              <a:rect b="b" l="l" r="r" t="t"/>
              <a:pathLst>
                <a:path extrusionOk="0" h="4593" w="7905">
                  <a:moveTo>
                    <a:pt x="0" y="0"/>
                  </a:moveTo>
                  <a:lnTo>
                    <a:pt x="0" y="566"/>
                  </a:lnTo>
                  <a:cubicBezTo>
                    <a:pt x="3" y="1298"/>
                    <a:pt x="479" y="1949"/>
                    <a:pt x="1178" y="2171"/>
                  </a:cubicBezTo>
                  <a:cubicBezTo>
                    <a:pt x="1407" y="3502"/>
                    <a:pt x="2560" y="4593"/>
                    <a:pt x="3954" y="4593"/>
                  </a:cubicBezTo>
                  <a:cubicBezTo>
                    <a:pt x="5345" y="4593"/>
                    <a:pt x="6499" y="3502"/>
                    <a:pt x="6728" y="2171"/>
                  </a:cubicBezTo>
                  <a:cubicBezTo>
                    <a:pt x="7426" y="1949"/>
                    <a:pt x="7902" y="1298"/>
                    <a:pt x="7905" y="566"/>
                  </a:cubicBezTo>
                  <a:lnTo>
                    <a:pt x="790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276" name="Google Shape;276;p19"/>
            <p:cNvSpPr/>
            <p:nvPr/>
          </p:nvSpPr>
          <p:spPr>
            <a:xfrm>
              <a:off x="5113625" y="2027900"/>
              <a:ext cx="347300" cy="338825"/>
            </a:xfrm>
            <a:custGeom>
              <a:rect b="b" l="l" r="r" t="t"/>
              <a:pathLst>
                <a:path extrusionOk="0" h="13553" w="13892">
                  <a:moveTo>
                    <a:pt x="7080" y="2260"/>
                  </a:moveTo>
                  <a:cubicBezTo>
                    <a:pt x="9574" y="2263"/>
                    <a:pt x="11594" y="4284"/>
                    <a:pt x="11597" y="6777"/>
                  </a:cubicBezTo>
                  <a:cubicBezTo>
                    <a:pt x="11597" y="7090"/>
                    <a:pt x="11344" y="7340"/>
                    <a:pt x="11031" y="7340"/>
                  </a:cubicBezTo>
                  <a:cubicBezTo>
                    <a:pt x="10718" y="7340"/>
                    <a:pt x="10468" y="7090"/>
                    <a:pt x="10468" y="6777"/>
                  </a:cubicBezTo>
                  <a:cubicBezTo>
                    <a:pt x="10465" y="4907"/>
                    <a:pt x="8950" y="3392"/>
                    <a:pt x="7080" y="3389"/>
                  </a:cubicBezTo>
                  <a:cubicBezTo>
                    <a:pt x="6767" y="3389"/>
                    <a:pt x="6514" y="3136"/>
                    <a:pt x="6514" y="2826"/>
                  </a:cubicBezTo>
                  <a:cubicBezTo>
                    <a:pt x="6514" y="2513"/>
                    <a:pt x="6767" y="2260"/>
                    <a:pt x="7080" y="2260"/>
                  </a:cubicBezTo>
                  <a:close/>
                  <a:moveTo>
                    <a:pt x="7070" y="1"/>
                  </a:moveTo>
                  <a:cubicBezTo>
                    <a:pt x="6595" y="1"/>
                    <a:pt x="6111" y="50"/>
                    <a:pt x="5623" y="152"/>
                  </a:cubicBezTo>
                  <a:cubicBezTo>
                    <a:pt x="3075" y="685"/>
                    <a:pt x="1001" y="2754"/>
                    <a:pt x="459" y="5301"/>
                  </a:cubicBezTo>
                  <a:cubicBezTo>
                    <a:pt x="1" y="7469"/>
                    <a:pt x="567" y="9644"/>
                    <a:pt x="2015" y="11270"/>
                  </a:cubicBezTo>
                  <a:cubicBezTo>
                    <a:pt x="2584" y="11908"/>
                    <a:pt x="2952" y="12703"/>
                    <a:pt x="3072" y="13552"/>
                  </a:cubicBezTo>
                  <a:lnTo>
                    <a:pt x="11088" y="13552"/>
                  </a:lnTo>
                  <a:cubicBezTo>
                    <a:pt x="11221" y="12691"/>
                    <a:pt x="11597" y="11887"/>
                    <a:pt x="12175" y="11233"/>
                  </a:cubicBezTo>
                  <a:cubicBezTo>
                    <a:pt x="13259" y="10002"/>
                    <a:pt x="13892" y="8418"/>
                    <a:pt x="13892" y="6777"/>
                  </a:cubicBezTo>
                  <a:cubicBezTo>
                    <a:pt x="13892" y="2969"/>
                    <a:pt x="10766" y="1"/>
                    <a:pt x="707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277" name="Google Shape;277;p19"/>
            <p:cNvSpPr/>
            <p:nvPr/>
          </p:nvSpPr>
          <p:spPr>
            <a:xfrm>
              <a:off x="5049725" y="2197300"/>
              <a:ext cx="56400" cy="28275"/>
            </a:xfrm>
            <a:custGeom>
              <a:rect b="b" l="l" r="r" t="t"/>
              <a:pathLst>
                <a:path extrusionOk="0" h="1131" w="2256">
                  <a:moveTo>
                    <a:pt x="563" y="1"/>
                  </a:moveTo>
                  <a:cubicBezTo>
                    <a:pt x="250" y="1"/>
                    <a:pt x="0" y="254"/>
                    <a:pt x="0" y="567"/>
                  </a:cubicBezTo>
                  <a:cubicBezTo>
                    <a:pt x="0" y="877"/>
                    <a:pt x="250" y="1130"/>
                    <a:pt x="563" y="1130"/>
                  </a:cubicBezTo>
                  <a:lnTo>
                    <a:pt x="1693" y="1130"/>
                  </a:lnTo>
                  <a:cubicBezTo>
                    <a:pt x="2006" y="1130"/>
                    <a:pt x="2256" y="877"/>
                    <a:pt x="2256" y="567"/>
                  </a:cubicBezTo>
                  <a:cubicBezTo>
                    <a:pt x="2256" y="254"/>
                    <a:pt x="2006" y="1"/>
                    <a:pt x="169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278" name="Google Shape;278;p19"/>
            <p:cNvSpPr/>
            <p:nvPr/>
          </p:nvSpPr>
          <p:spPr>
            <a:xfrm>
              <a:off x="5052575" y="2102800"/>
              <a:ext cx="50850" cy="48075"/>
            </a:xfrm>
            <a:custGeom>
              <a:rect b="b" l="l" r="r" t="t"/>
              <a:pathLst>
                <a:path extrusionOk="0" h="1923" w="2034">
                  <a:moveTo>
                    <a:pt x="623" y="0"/>
                  </a:moveTo>
                  <a:cubicBezTo>
                    <a:pt x="478" y="0"/>
                    <a:pt x="333" y="56"/>
                    <a:pt x="224" y="167"/>
                  </a:cubicBezTo>
                  <a:cubicBezTo>
                    <a:pt x="4" y="384"/>
                    <a:pt x="1" y="736"/>
                    <a:pt x="214" y="959"/>
                  </a:cubicBezTo>
                  <a:lnTo>
                    <a:pt x="1015" y="1757"/>
                  </a:lnTo>
                  <a:cubicBezTo>
                    <a:pt x="1125" y="1867"/>
                    <a:pt x="1269" y="1922"/>
                    <a:pt x="1413" y="1922"/>
                  </a:cubicBezTo>
                  <a:cubicBezTo>
                    <a:pt x="1558" y="1922"/>
                    <a:pt x="1702" y="1867"/>
                    <a:pt x="1813" y="1757"/>
                  </a:cubicBezTo>
                  <a:cubicBezTo>
                    <a:pt x="2033" y="1534"/>
                    <a:pt x="2033" y="1179"/>
                    <a:pt x="1813" y="959"/>
                  </a:cubicBezTo>
                  <a:lnTo>
                    <a:pt x="1015" y="158"/>
                  </a:lnTo>
                  <a:cubicBezTo>
                    <a:pt x="906" y="53"/>
                    <a:pt x="764" y="0"/>
                    <a:pt x="62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279" name="Google Shape;279;p19"/>
            <p:cNvSpPr/>
            <p:nvPr/>
          </p:nvSpPr>
          <p:spPr>
            <a:xfrm>
              <a:off x="5052575" y="2272175"/>
              <a:ext cx="50700" cy="47900"/>
            </a:xfrm>
            <a:custGeom>
              <a:rect b="b" l="l" r="r" t="t"/>
              <a:pathLst>
                <a:path extrusionOk="0" h="1916" w="2028">
                  <a:moveTo>
                    <a:pt x="1405" y="0"/>
                  </a:moveTo>
                  <a:cubicBezTo>
                    <a:pt x="1264" y="0"/>
                    <a:pt x="1124" y="53"/>
                    <a:pt x="1015" y="159"/>
                  </a:cubicBezTo>
                  <a:lnTo>
                    <a:pt x="214" y="960"/>
                  </a:lnTo>
                  <a:cubicBezTo>
                    <a:pt x="1" y="1179"/>
                    <a:pt x="4" y="1532"/>
                    <a:pt x="224" y="1749"/>
                  </a:cubicBezTo>
                  <a:cubicBezTo>
                    <a:pt x="333" y="1860"/>
                    <a:pt x="478" y="1916"/>
                    <a:pt x="623" y="1916"/>
                  </a:cubicBezTo>
                  <a:cubicBezTo>
                    <a:pt x="764" y="1916"/>
                    <a:pt x="906" y="1863"/>
                    <a:pt x="1015" y="1758"/>
                  </a:cubicBezTo>
                  <a:lnTo>
                    <a:pt x="1813" y="960"/>
                  </a:lnTo>
                  <a:cubicBezTo>
                    <a:pt x="2027" y="737"/>
                    <a:pt x="2024" y="384"/>
                    <a:pt x="1804" y="168"/>
                  </a:cubicBezTo>
                  <a:cubicBezTo>
                    <a:pt x="1695" y="56"/>
                    <a:pt x="1550" y="0"/>
                    <a:pt x="140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280" name="Google Shape;280;p19"/>
            <p:cNvSpPr/>
            <p:nvPr/>
          </p:nvSpPr>
          <p:spPr>
            <a:xfrm>
              <a:off x="5475050" y="2197300"/>
              <a:ext cx="56425" cy="28275"/>
            </a:xfrm>
            <a:custGeom>
              <a:rect b="b" l="l" r="r" t="t"/>
              <a:pathLst>
                <a:path extrusionOk="0" h="1131" w="2257">
                  <a:moveTo>
                    <a:pt x="564" y="1"/>
                  </a:moveTo>
                  <a:cubicBezTo>
                    <a:pt x="251" y="1"/>
                    <a:pt x="1" y="254"/>
                    <a:pt x="1" y="567"/>
                  </a:cubicBezTo>
                  <a:cubicBezTo>
                    <a:pt x="1" y="877"/>
                    <a:pt x="251" y="1130"/>
                    <a:pt x="564" y="1130"/>
                  </a:cubicBezTo>
                  <a:lnTo>
                    <a:pt x="1693" y="1130"/>
                  </a:lnTo>
                  <a:cubicBezTo>
                    <a:pt x="2006" y="1130"/>
                    <a:pt x="2256" y="877"/>
                    <a:pt x="2256" y="567"/>
                  </a:cubicBezTo>
                  <a:cubicBezTo>
                    <a:pt x="2256" y="254"/>
                    <a:pt x="2006" y="1"/>
                    <a:pt x="169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281" name="Google Shape;281;p19"/>
            <p:cNvSpPr/>
            <p:nvPr/>
          </p:nvSpPr>
          <p:spPr>
            <a:xfrm>
              <a:off x="5477925" y="2102800"/>
              <a:ext cx="50675" cy="47900"/>
            </a:xfrm>
            <a:custGeom>
              <a:rect b="b" l="l" r="r" t="t"/>
              <a:pathLst>
                <a:path extrusionOk="0" h="1916" w="2027">
                  <a:moveTo>
                    <a:pt x="1405" y="0"/>
                  </a:moveTo>
                  <a:cubicBezTo>
                    <a:pt x="1264" y="0"/>
                    <a:pt x="1123" y="53"/>
                    <a:pt x="1015" y="158"/>
                  </a:cubicBezTo>
                  <a:lnTo>
                    <a:pt x="214" y="959"/>
                  </a:lnTo>
                  <a:cubicBezTo>
                    <a:pt x="0" y="1179"/>
                    <a:pt x="3" y="1531"/>
                    <a:pt x="223" y="1748"/>
                  </a:cubicBezTo>
                  <a:cubicBezTo>
                    <a:pt x="333" y="1860"/>
                    <a:pt x="478" y="1915"/>
                    <a:pt x="623" y="1915"/>
                  </a:cubicBezTo>
                  <a:cubicBezTo>
                    <a:pt x="764" y="1915"/>
                    <a:pt x="905" y="1863"/>
                    <a:pt x="1015" y="1757"/>
                  </a:cubicBezTo>
                  <a:lnTo>
                    <a:pt x="1813" y="959"/>
                  </a:lnTo>
                  <a:cubicBezTo>
                    <a:pt x="2027" y="736"/>
                    <a:pt x="2024" y="384"/>
                    <a:pt x="1804" y="167"/>
                  </a:cubicBezTo>
                  <a:cubicBezTo>
                    <a:pt x="1694" y="56"/>
                    <a:pt x="1549" y="0"/>
                    <a:pt x="140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282" name="Google Shape;282;p19"/>
            <p:cNvSpPr/>
            <p:nvPr/>
          </p:nvSpPr>
          <p:spPr>
            <a:xfrm>
              <a:off x="5477775" y="2272000"/>
              <a:ext cx="50825" cy="48075"/>
            </a:xfrm>
            <a:custGeom>
              <a:rect b="b" l="l" r="r" t="t"/>
              <a:pathLst>
                <a:path extrusionOk="0" h="1923" w="2033">
                  <a:moveTo>
                    <a:pt x="621" y="1"/>
                  </a:moveTo>
                  <a:cubicBezTo>
                    <a:pt x="476" y="1"/>
                    <a:pt x="331" y="56"/>
                    <a:pt x="220" y="166"/>
                  </a:cubicBezTo>
                  <a:cubicBezTo>
                    <a:pt x="0" y="388"/>
                    <a:pt x="0" y="744"/>
                    <a:pt x="220" y="967"/>
                  </a:cubicBezTo>
                  <a:lnTo>
                    <a:pt x="1021" y="1765"/>
                  </a:lnTo>
                  <a:cubicBezTo>
                    <a:pt x="1129" y="1870"/>
                    <a:pt x="1270" y="1923"/>
                    <a:pt x="1411" y="1923"/>
                  </a:cubicBezTo>
                  <a:cubicBezTo>
                    <a:pt x="1555" y="1923"/>
                    <a:pt x="1700" y="1867"/>
                    <a:pt x="1810" y="1756"/>
                  </a:cubicBezTo>
                  <a:cubicBezTo>
                    <a:pt x="2030" y="1539"/>
                    <a:pt x="2033" y="1186"/>
                    <a:pt x="1819" y="967"/>
                  </a:cubicBezTo>
                  <a:lnTo>
                    <a:pt x="1021" y="166"/>
                  </a:lnTo>
                  <a:cubicBezTo>
                    <a:pt x="910" y="56"/>
                    <a:pt x="765" y="1"/>
                    <a:pt x="62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20"/>
          <p:cNvSpPr/>
          <p:nvPr/>
        </p:nvSpPr>
        <p:spPr>
          <a:xfrm rot="10800000">
            <a:off x="4964329" y="3878882"/>
            <a:ext cx="927350" cy="641875"/>
          </a:xfrm>
          <a:custGeom>
            <a:rect b="b" l="l" r="r" t="t"/>
            <a:pathLst>
              <a:path extrusionOk="0" h="25675" w="37094">
                <a:moveTo>
                  <a:pt x="0" y="24648"/>
                </a:moveTo>
                <a:lnTo>
                  <a:pt x="18486" y="0"/>
                </a:lnTo>
                <a:lnTo>
                  <a:pt x="37094" y="25675"/>
                </a:lnTo>
                <a:close/>
              </a:path>
            </a:pathLst>
          </a:custGeom>
          <a:solidFill>
            <a:srgbClr val="C7D8D0"/>
          </a:solidFill>
          <a:ln>
            <a:noFill/>
          </a:ln>
        </p:spPr>
      </p:sp>
      <p:sp>
        <p:nvSpPr>
          <p:cNvPr id="288" name="Google Shape;288;p20"/>
          <p:cNvSpPr/>
          <p:nvPr/>
        </p:nvSpPr>
        <p:spPr>
          <a:xfrm rot="10311222">
            <a:off x="814526" y="3914794"/>
            <a:ext cx="927341" cy="641869"/>
          </a:xfrm>
          <a:custGeom>
            <a:rect b="b" l="l" r="r" t="t"/>
            <a:pathLst>
              <a:path extrusionOk="0" h="25675" w="37094">
                <a:moveTo>
                  <a:pt x="0" y="24648"/>
                </a:moveTo>
                <a:lnTo>
                  <a:pt x="18486" y="0"/>
                </a:lnTo>
                <a:lnTo>
                  <a:pt x="37094" y="25675"/>
                </a:lnTo>
                <a:close/>
              </a:path>
            </a:pathLst>
          </a:custGeom>
          <a:solidFill>
            <a:schemeClr val="accent1"/>
          </a:solidFill>
          <a:ln>
            <a:noFill/>
          </a:ln>
        </p:spPr>
      </p:sp>
      <p:sp>
        <p:nvSpPr>
          <p:cNvPr id="289" name="Google Shape;289;p20"/>
          <p:cNvSpPr/>
          <p:nvPr/>
        </p:nvSpPr>
        <p:spPr>
          <a:xfrm rot="423578">
            <a:off x="4964337" y="2188612"/>
            <a:ext cx="927332" cy="641863"/>
          </a:xfrm>
          <a:custGeom>
            <a:rect b="b" l="l" r="r" t="t"/>
            <a:pathLst>
              <a:path extrusionOk="0" h="25675" w="37094">
                <a:moveTo>
                  <a:pt x="0" y="24648"/>
                </a:moveTo>
                <a:lnTo>
                  <a:pt x="18486" y="0"/>
                </a:lnTo>
                <a:lnTo>
                  <a:pt x="37094" y="25675"/>
                </a:lnTo>
                <a:close/>
              </a:path>
            </a:pathLst>
          </a:custGeom>
          <a:solidFill>
            <a:schemeClr val="accent1"/>
          </a:solidFill>
          <a:ln>
            <a:noFill/>
          </a:ln>
        </p:spPr>
      </p:sp>
      <p:sp>
        <p:nvSpPr>
          <p:cNvPr id="290" name="Google Shape;290;p20"/>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grpSp>
        <p:nvGrpSpPr>
          <p:cNvPr id="291" name="Google Shape;291;p20"/>
          <p:cNvGrpSpPr/>
          <p:nvPr/>
        </p:nvGrpSpPr>
        <p:grpSpPr>
          <a:xfrm>
            <a:off x="818600" y="1447225"/>
            <a:ext cx="3427200" cy="1288163"/>
            <a:chOff x="818600" y="1447225"/>
            <a:chExt cx="3427200" cy="1288163"/>
          </a:xfrm>
        </p:grpSpPr>
        <p:sp>
          <p:nvSpPr>
            <p:cNvPr id="292" name="Google Shape;292;p20"/>
            <p:cNvSpPr txBox="1"/>
            <p:nvPr/>
          </p:nvSpPr>
          <p:spPr>
            <a:xfrm>
              <a:off x="818600" y="1447225"/>
              <a:ext cx="2344800" cy="2739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Livvic"/>
                  <a:ea typeface="Livvic"/>
                  <a:cs typeface="Livvic"/>
                  <a:sym typeface="Livvic"/>
                </a:rPr>
                <a:t>Executive summary</a:t>
              </a:r>
              <a:endParaRPr b="1" sz="1800">
                <a:solidFill>
                  <a:schemeClr val="dk1"/>
                </a:solidFill>
                <a:latin typeface="Livvic"/>
                <a:ea typeface="Livvic"/>
                <a:cs typeface="Livvic"/>
                <a:sym typeface="Livvic"/>
              </a:endParaRPr>
            </a:p>
          </p:txBody>
        </p:sp>
        <p:sp>
          <p:nvSpPr>
            <p:cNvPr id="293" name="Google Shape;293;p20"/>
            <p:cNvSpPr txBox="1"/>
            <p:nvPr/>
          </p:nvSpPr>
          <p:spPr>
            <a:xfrm>
              <a:off x="818600" y="1676321"/>
              <a:ext cx="23448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Livvic"/>
                  <a:ea typeface="Livvic"/>
                  <a:cs typeface="Livvic"/>
                  <a:sym typeface="Livvic"/>
                </a:rPr>
                <a:t>Jupiter is a gas giant and a very big planet</a:t>
              </a:r>
              <a:endParaRPr>
                <a:solidFill>
                  <a:schemeClr val="dk1"/>
                </a:solidFill>
                <a:latin typeface="Livvic"/>
                <a:ea typeface="Livvic"/>
                <a:cs typeface="Livvic"/>
                <a:sym typeface="Livvic"/>
              </a:endParaRPr>
            </a:p>
          </p:txBody>
        </p:sp>
        <p:sp>
          <p:nvSpPr>
            <p:cNvPr id="294" name="Google Shape;294;p20"/>
            <p:cNvSpPr txBox="1"/>
            <p:nvPr/>
          </p:nvSpPr>
          <p:spPr>
            <a:xfrm>
              <a:off x="3184400" y="2280288"/>
              <a:ext cx="1061400" cy="455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000">
                  <a:solidFill>
                    <a:schemeClr val="dk1"/>
                  </a:solidFill>
                  <a:latin typeface="Carter One"/>
                  <a:ea typeface="Carter One"/>
                  <a:cs typeface="Carter One"/>
                  <a:sym typeface="Carter One"/>
                </a:rPr>
                <a:t>20%</a:t>
              </a:r>
              <a:endParaRPr sz="2000">
                <a:solidFill>
                  <a:schemeClr val="dk1"/>
                </a:solidFill>
                <a:latin typeface="Carter One"/>
                <a:ea typeface="Carter One"/>
                <a:cs typeface="Carter One"/>
                <a:sym typeface="Carter One"/>
              </a:endParaRPr>
            </a:p>
          </p:txBody>
        </p:sp>
      </p:grpSp>
      <p:grpSp>
        <p:nvGrpSpPr>
          <p:cNvPr id="295" name="Google Shape;295;p20"/>
          <p:cNvGrpSpPr/>
          <p:nvPr/>
        </p:nvGrpSpPr>
        <p:grpSpPr>
          <a:xfrm>
            <a:off x="818600" y="3069420"/>
            <a:ext cx="3427200" cy="1288168"/>
            <a:chOff x="818600" y="3069420"/>
            <a:chExt cx="3427200" cy="1288168"/>
          </a:xfrm>
        </p:grpSpPr>
        <p:sp>
          <p:nvSpPr>
            <p:cNvPr id="296" name="Google Shape;296;p20"/>
            <p:cNvSpPr txBox="1"/>
            <p:nvPr/>
          </p:nvSpPr>
          <p:spPr>
            <a:xfrm>
              <a:off x="818600" y="3069420"/>
              <a:ext cx="2344800" cy="277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Livvic"/>
                  <a:ea typeface="Livvic"/>
                  <a:cs typeface="Livvic"/>
                  <a:sym typeface="Livvic"/>
                </a:rPr>
                <a:t>Company analysis</a:t>
              </a:r>
              <a:endParaRPr b="1" sz="1800">
                <a:solidFill>
                  <a:schemeClr val="dk1"/>
                </a:solidFill>
                <a:latin typeface="Livvic"/>
                <a:ea typeface="Livvic"/>
                <a:cs typeface="Livvic"/>
                <a:sym typeface="Livvic"/>
              </a:endParaRPr>
            </a:p>
          </p:txBody>
        </p:sp>
        <p:sp>
          <p:nvSpPr>
            <p:cNvPr id="297" name="Google Shape;297;p20"/>
            <p:cNvSpPr txBox="1"/>
            <p:nvPr/>
          </p:nvSpPr>
          <p:spPr>
            <a:xfrm>
              <a:off x="818600" y="3293729"/>
              <a:ext cx="23448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Livvic"/>
                  <a:ea typeface="Livvic"/>
                  <a:cs typeface="Livvic"/>
                  <a:sym typeface="Livvic"/>
                </a:rPr>
                <a:t>Mercury is the closest planet to the Sun</a:t>
              </a:r>
              <a:endParaRPr>
                <a:solidFill>
                  <a:schemeClr val="dk1"/>
                </a:solidFill>
                <a:latin typeface="Livvic"/>
                <a:ea typeface="Livvic"/>
                <a:cs typeface="Livvic"/>
                <a:sym typeface="Livvic"/>
              </a:endParaRPr>
            </a:p>
          </p:txBody>
        </p:sp>
        <p:sp>
          <p:nvSpPr>
            <p:cNvPr id="298" name="Google Shape;298;p20"/>
            <p:cNvSpPr txBox="1"/>
            <p:nvPr/>
          </p:nvSpPr>
          <p:spPr>
            <a:xfrm>
              <a:off x="3184400" y="3902489"/>
              <a:ext cx="1061400" cy="455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000">
                  <a:solidFill>
                    <a:schemeClr val="dk1"/>
                  </a:solidFill>
                  <a:latin typeface="Carter One"/>
                  <a:ea typeface="Carter One"/>
                  <a:cs typeface="Carter One"/>
                  <a:sym typeface="Carter One"/>
                </a:rPr>
                <a:t>30%</a:t>
              </a:r>
              <a:endParaRPr sz="2000">
                <a:solidFill>
                  <a:schemeClr val="dk1"/>
                </a:solidFill>
                <a:latin typeface="Carter One"/>
                <a:ea typeface="Carter One"/>
                <a:cs typeface="Carter One"/>
                <a:sym typeface="Carter One"/>
              </a:endParaRPr>
            </a:p>
          </p:txBody>
        </p:sp>
      </p:grpSp>
      <p:sp>
        <p:nvSpPr>
          <p:cNvPr id="299" name="Google Shape;299;p20"/>
          <p:cNvSpPr/>
          <p:nvPr/>
        </p:nvSpPr>
        <p:spPr>
          <a:xfrm>
            <a:off x="3315671" y="1399730"/>
            <a:ext cx="798900" cy="7989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0" name="Google Shape;300;p20"/>
          <p:cNvSpPr/>
          <p:nvPr/>
        </p:nvSpPr>
        <p:spPr>
          <a:xfrm>
            <a:off x="3315679" y="1399730"/>
            <a:ext cx="798900" cy="798900"/>
          </a:xfrm>
          <a:prstGeom prst="pie">
            <a:avLst>
              <a:gd fmla="val 16261269" name="adj1"/>
              <a:gd fmla="val 20470276" name="adj2"/>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20"/>
          <p:cNvSpPr/>
          <p:nvPr/>
        </p:nvSpPr>
        <p:spPr>
          <a:xfrm>
            <a:off x="3315671" y="3021943"/>
            <a:ext cx="798900" cy="7989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p20"/>
          <p:cNvSpPr/>
          <p:nvPr/>
        </p:nvSpPr>
        <p:spPr>
          <a:xfrm>
            <a:off x="3315679" y="3021943"/>
            <a:ext cx="798900" cy="798900"/>
          </a:xfrm>
          <a:prstGeom prst="pie">
            <a:avLst>
              <a:gd fmla="val 16261269" name="adj1"/>
              <a:gd fmla="val 1622261" name="adj2"/>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03" name="Google Shape;303;p20"/>
          <p:cNvGrpSpPr/>
          <p:nvPr/>
        </p:nvGrpSpPr>
        <p:grpSpPr>
          <a:xfrm>
            <a:off x="4996250" y="1447225"/>
            <a:ext cx="3427200" cy="1288163"/>
            <a:chOff x="4996250" y="1447225"/>
            <a:chExt cx="3427200" cy="1288163"/>
          </a:xfrm>
        </p:grpSpPr>
        <p:sp>
          <p:nvSpPr>
            <p:cNvPr id="304" name="Google Shape;304;p20"/>
            <p:cNvSpPr txBox="1"/>
            <p:nvPr/>
          </p:nvSpPr>
          <p:spPr>
            <a:xfrm>
              <a:off x="4996250" y="1447225"/>
              <a:ext cx="2344800" cy="2739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Livvic"/>
                  <a:ea typeface="Livvic"/>
                  <a:cs typeface="Livvic"/>
                  <a:sym typeface="Livvic"/>
                </a:rPr>
                <a:t>Industry analysis</a:t>
              </a:r>
              <a:endParaRPr b="1" sz="1800">
                <a:solidFill>
                  <a:schemeClr val="dk1"/>
                </a:solidFill>
                <a:latin typeface="Livvic"/>
                <a:ea typeface="Livvic"/>
                <a:cs typeface="Livvic"/>
                <a:sym typeface="Livvic"/>
              </a:endParaRPr>
            </a:p>
          </p:txBody>
        </p:sp>
        <p:sp>
          <p:nvSpPr>
            <p:cNvPr id="305" name="Google Shape;305;p20"/>
            <p:cNvSpPr txBox="1"/>
            <p:nvPr/>
          </p:nvSpPr>
          <p:spPr>
            <a:xfrm>
              <a:off x="4996250" y="1676300"/>
              <a:ext cx="23448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Livvic"/>
                  <a:ea typeface="Livvic"/>
                  <a:cs typeface="Livvic"/>
                  <a:sym typeface="Livvic"/>
                </a:rPr>
                <a:t>Venus is extremely hot, even more than Mercury</a:t>
              </a:r>
              <a:endParaRPr>
                <a:solidFill>
                  <a:schemeClr val="dk1"/>
                </a:solidFill>
                <a:latin typeface="Livvic"/>
                <a:ea typeface="Livvic"/>
                <a:cs typeface="Livvic"/>
                <a:sym typeface="Livvic"/>
              </a:endParaRPr>
            </a:p>
          </p:txBody>
        </p:sp>
        <p:sp>
          <p:nvSpPr>
            <p:cNvPr id="306" name="Google Shape;306;p20"/>
            <p:cNvSpPr txBox="1"/>
            <p:nvPr/>
          </p:nvSpPr>
          <p:spPr>
            <a:xfrm>
              <a:off x="7362050" y="2280288"/>
              <a:ext cx="1061400" cy="455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000">
                  <a:solidFill>
                    <a:schemeClr val="dk1"/>
                  </a:solidFill>
                  <a:latin typeface="Carter One"/>
                  <a:ea typeface="Carter One"/>
                  <a:cs typeface="Carter One"/>
                  <a:sym typeface="Carter One"/>
                </a:rPr>
                <a:t>10%</a:t>
              </a:r>
              <a:endParaRPr sz="2000">
                <a:solidFill>
                  <a:schemeClr val="dk1"/>
                </a:solidFill>
                <a:latin typeface="Carter One"/>
                <a:ea typeface="Carter One"/>
                <a:cs typeface="Carter One"/>
                <a:sym typeface="Carter One"/>
              </a:endParaRPr>
            </a:p>
          </p:txBody>
        </p:sp>
      </p:grpSp>
      <p:grpSp>
        <p:nvGrpSpPr>
          <p:cNvPr id="307" name="Google Shape;307;p20"/>
          <p:cNvGrpSpPr/>
          <p:nvPr/>
        </p:nvGrpSpPr>
        <p:grpSpPr>
          <a:xfrm>
            <a:off x="4996250" y="3069425"/>
            <a:ext cx="3427200" cy="1288164"/>
            <a:chOff x="4996250" y="3069425"/>
            <a:chExt cx="3427200" cy="1288164"/>
          </a:xfrm>
        </p:grpSpPr>
        <p:sp>
          <p:nvSpPr>
            <p:cNvPr id="308" name="Google Shape;308;p20"/>
            <p:cNvSpPr txBox="1"/>
            <p:nvPr/>
          </p:nvSpPr>
          <p:spPr>
            <a:xfrm>
              <a:off x="4996250" y="3069425"/>
              <a:ext cx="2344800" cy="277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Livvic"/>
                  <a:ea typeface="Livvic"/>
                  <a:cs typeface="Livvic"/>
                  <a:sym typeface="Livvic"/>
                </a:rPr>
                <a:t>Customer analysis</a:t>
              </a:r>
              <a:endParaRPr b="1" sz="1800">
                <a:solidFill>
                  <a:schemeClr val="dk1"/>
                </a:solidFill>
                <a:latin typeface="Livvic"/>
                <a:ea typeface="Livvic"/>
                <a:cs typeface="Livvic"/>
                <a:sym typeface="Livvic"/>
              </a:endParaRPr>
            </a:p>
          </p:txBody>
        </p:sp>
        <p:sp>
          <p:nvSpPr>
            <p:cNvPr id="309" name="Google Shape;309;p20"/>
            <p:cNvSpPr txBox="1"/>
            <p:nvPr/>
          </p:nvSpPr>
          <p:spPr>
            <a:xfrm>
              <a:off x="4996250" y="3293726"/>
              <a:ext cx="23448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Livvic"/>
                  <a:ea typeface="Livvic"/>
                  <a:cs typeface="Livvic"/>
                  <a:sym typeface="Livvic"/>
                </a:rPr>
                <a:t>Despite being red, Mars is a cold place</a:t>
              </a:r>
              <a:endParaRPr>
                <a:solidFill>
                  <a:schemeClr val="dk1"/>
                </a:solidFill>
                <a:latin typeface="Livvic"/>
                <a:ea typeface="Livvic"/>
                <a:cs typeface="Livvic"/>
                <a:sym typeface="Livvic"/>
              </a:endParaRPr>
            </a:p>
          </p:txBody>
        </p:sp>
        <p:sp>
          <p:nvSpPr>
            <p:cNvPr id="310" name="Google Shape;310;p20"/>
            <p:cNvSpPr txBox="1"/>
            <p:nvPr/>
          </p:nvSpPr>
          <p:spPr>
            <a:xfrm>
              <a:off x="7362050" y="3902489"/>
              <a:ext cx="1061400" cy="455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000">
                  <a:solidFill>
                    <a:schemeClr val="dk1"/>
                  </a:solidFill>
                  <a:latin typeface="Carter One"/>
                  <a:ea typeface="Carter One"/>
                  <a:cs typeface="Carter One"/>
                  <a:sym typeface="Carter One"/>
                </a:rPr>
                <a:t>40%</a:t>
              </a:r>
              <a:endParaRPr sz="2000">
                <a:solidFill>
                  <a:schemeClr val="dk1"/>
                </a:solidFill>
                <a:latin typeface="Carter One"/>
                <a:ea typeface="Carter One"/>
                <a:cs typeface="Carter One"/>
                <a:sym typeface="Carter One"/>
              </a:endParaRPr>
            </a:p>
          </p:txBody>
        </p:sp>
      </p:grpSp>
      <p:sp>
        <p:nvSpPr>
          <p:cNvPr id="311" name="Google Shape;311;p20"/>
          <p:cNvSpPr/>
          <p:nvPr/>
        </p:nvSpPr>
        <p:spPr>
          <a:xfrm>
            <a:off x="7493321" y="1399730"/>
            <a:ext cx="798900" cy="7989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2" name="Google Shape;312;p20"/>
          <p:cNvSpPr/>
          <p:nvPr/>
        </p:nvSpPr>
        <p:spPr>
          <a:xfrm>
            <a:off x="7493329" y="1399730"/>
            <a:ext cx="798900" cy="798900"/>
          </a:xfrm>
          <a:prstGeom prst="pie">
            <a:avLst>
              <a:gd fmla="val 16261269" name="adj1"/>
              <a:gd fmla="val 18349544" name="adj2"/>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3" name="Google Shape;313;p20"/>
          <p:cNvSpPr/>
          <p:nvPr/>
        </p:nvSpPr>
        <p:spPr>
          <a:xfrm>
            <a:off x="7493321" y="3021943"/>
            <a:ext cx="798900" cy="7989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4" name="Google Shape;314;p20"/>
          <p:cNvSpPr/>
          <p:nvPr/>
        </p:nvSpPr>
        <p:spPr>
          <a:xfrm>
            <a:off x="7493329" y="3021943"/>
            <a:ext cx="798900" cy="798900"/>
          </a:xfrm>
          <a:prstGeom prst="pie">
            <a:avLst>
              <a:gd fmla="val 16261269" name="adj1"/>
              <a:gd fmla="val 2876942" name="adj2"/>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5" name="Google Shape;315;p20"/>
          <p:cNvSpPr/>
          <p:nvPr/>
        </p:nvSpPr>
        <p:spPr>
          <a:xfrm rot="10800000">
            <a:off x="814513" y="2285679"/>
            <a:ext cx="927350" cy="641875"/>
          </a:xfrm>
          <a:custGeom>
            <a:rect b="b" l="l" r="r" t="t"/>
            <a:pathLst>
              <a:path extrusionOk="0" h="25675" w="37094">
                <a:moveTo>
                  <a:pt x="0" y="24648"/>
                </a:moveTo>
                <a:lnTo>
                  <a:pt x="18486" y="0"/>
                </a:lnTo>
                <a:lnTo>
                  <a:pt x="37094" y="25675"/>
                </a:lnTo>
                <a:close/>
              </a:path>
            </a:pathLst>
          </a:custGeom>
          <a:solidFill>
            <a:srgbClr val="C7D8D0"/>
          </a:solidFill>
          <a:ln>
            <a:noFill/>
          </a:ln>
        </p:spPr>
      </p:sp>
      <p:sp>
        <p:nvSpPr>
          <p:cNvPr id="316" name="Google Shape;316;p20"/>
          <p:cNvSpPr/>
          <p:nvPr/>
        </p:nvSpPr>
        <p:spPr>
          <a:xfrm>
            <a:off x="1118858" y="3978853"/>
            <a:ext cx="321659" cy="322497"/>
          </a:xfrm>
          <a:custGeom>
            <a:rect b="b" l="l" r="r" t="t"/>
            <a:pathLst>
              <a:path extrusionOk="0" h="12698" w="12665">
                <a:moveTo>
                  <a:pt x="9200" y="883"/>
                </a:moveTo>
                <a:lnTo>
                  <a:pt x="9200" y="1702"/>
                </a:lnTo>
                <a:lnTo>
                  <a:pt x="3403" y="1702"/>
                </a:lnTo>
                <a:lnTo>
                  <a:pt x="3403" y="883"/>
                </a:lnTo>
                <a:close/>
                <a:moveTo>
                  <a:pt x="4222" y="3340"/>
                </a:moveTo>
                <a:lnTo>
                  <a:pt x="4222" y="4191"/>
                </a:lnTo>
                <a:lnTo>
                  <a:pt x="3403" y="4191"/>
                </a:lnTo>
                <a:lnTo>
                  <a:pt x="3403" y="3340"/>
                </a:lnTo>
                <a:close/>
                <a:moveTo>
                  <a:pt x="6711" y="3340"/>
                </a:moveTo>
                <a:lnTo>
                  <a:pt x="6711" y="4191"/>
                </a:lnTo>
                <a:lnTo>
                  <a:pt x="5892" y="4191"/>
                </a:lnTo>
                <a:lnTo>
                  <a:pt x="5892" y="3340"/>
                </a:lnTo>
                <a:close/>
                <a:moveTo>
                  <a:pt x="9200" y="3340"/>
                </a:moveTo>
                <a:lnTo>
                  <a:pt x="9200" y="4191"/>
                </a:lnTo>
                <a:lnTo>
                  <a:pt x="8349" y="4191"/>
                </a:lnTo>
                <a:lnTo>
                  <a:pt x="8349" y="3340"/>
                </a:lnTo>
                <a:close/>
                <a:moveTo>
                  <a:pt x="4222" y="5010"/>
                </a:moveTo>
                <a:lnTo>
                  <a:pt x="4222" y="5829"/>
                </a:lnTo>
                <a:lnTo>
                  <a:pt x="3403" y="5829"/>
                </a:lnTo>
                <a:lnTo>
                  <a:pt x="3403" y="5010"/>
                </a:lnTo>
                <a:close/>
                <a:moveTo>
                  <a:pt x="6711" y="5010"/>
                </a:moveTo>
                <a:lnTo>
                  <a:pt x="6711" y="5829"/>
                </a:lnTo>
                <a:lnTo>
                  <a:pt x="5892" y="5829"/>
                </a:lnTo>
                <a:lnTo>
                  <a:pt x="5892" y="5010"/>
                </a:lnTo>
                <a:close/>
                <a:moveTo>
                  <a:pt x="9200" y="5010"/>
                </a:moveTo>
                <a:lnTo>
                  <a:pt x="9200" y="5829"/>
                </a:lnTo>
                <a:lnTo>
                  <a:pt x="8349" y="5829"/>
                </a:lnTo>
                <a:lnTo>
                  <a:pt x="8349" y="5010"/>
                </a:lnTo>
                <a:close/>
                <a:moveTo>
                  <a:pt x="4222" y="6648"/>
                </a:moveTo>
                <a:lnTo>
                  <a:pt x="4222" y="7499"/>
                </a:lnTo>
                <a:lnTo>
                  <a:pt x="3403" y="7499"/>
                </a:lnTo>
                <a:lnTo>
                  <a:pt x="3403" y="6648"/>
                </a:lnTo>
                <a:close/>
                <a:moveTo>
                  <a:pt x="6711" y="6648"/>
                </a:moveTo>
                <a:lnTo>
                  <a:pt x="6711" y="7499"/>
                </a:lnTo>
                <a:lnTo>
                  <a:pt x="5892" y="7499"/>
                </a:lnTo>
                <a:lnTo>
                  <a:pt x="5892" y="6648"/>
                </a:lnTo>
                <a:close/>
                <a:moveTo>
                  <a:pt x="9200" y="6648"/>
                </a:moveTo>
                <a:lnTo>
                  <a:pt x="9200" y="7499"/>
                </a:lnTo>
                <a:lnTo>
                  <a:pt x="8349" y="7499"/>
                </a:lnTo>
                <a:lnTo>
                  <a:pt x="8349" y="6648"/>
                </a:lnTo>
                <a:close/>
                <a:moveTo>
                  <a:pt x="1733" y="9137"/>
                </a:moveTo>
                <a:lnTo>
                  <a:pt x="1733" y="11909"/>
                </a:lnTo>
                <a:lnTo>
                  <a:pt x="819" y="11909"/>
                </a:lnTo>
                <a:lnTo>
                  <a:pt x="819" y="9137"/>
                </a:lnTo>
                <a:close/>
                <a:moveTo>
                  <a:pt x="5892" y="9137"/>
                </a:moveTo>
                <a:lnTo>
                  <a:pt x="5892" y="11909"/>
                </a:lnTo>
                <a:lnTo>
                  <a:pt x="4222" y="11909"/>
                </a:lnTo>
                <a:lnTo>
                  <a:pt x="4222" y="9137"/>
                </a:lnTo>
                <a:close/>
                <a:moveTo>
                  <a:pt x="8349" y="9137"/>
                </a:moveTo>
                <a:lnTo>
                  <a:pt x="8349" y="11909"/>
                </a:lnTo>
                <a:lnTo>
                  <a:pt x="6711" y="11909"/>
                </a:lnTo>
                <a:lnTo>
                  <a:pt x="6711" y="9137"/>
                </a:lnTo>
                <a:close/>
                <a:moveTo>
                  <a:pt x="11783" y="9137"/>
                </a:moveTo>
                <a:lnTo>
                  <a:pt x="11783" y="11909"/>
                </a:lnTo>
                <a:lnTo>
                  <a:pt x="10806" y="11909"/>
                </a:lnTo>
                <a:lnTo>
                  <a:pt x="10806" y="9137"/>
                </a:lnTo>
                <a:close/>
                <a:moveTo>
                  <a:pt x="2993" y="1"/>
                </a:moveTo>
                <a:cubicBezTo>
                  <a:pt x="2773" y="1"/>
                  <a:pt x="2615" y="190"/>
                  <a:pt x="2615" y="410"/>
                </a:cubicBezTo>
                <a:lnTo>
                  <a:pt x="2615" y="1670"/>
                </a:lnTo>
                <a:lnTo>
                  <a:pt x="2206" y="1670"/>
                </a:lnTo>
                <a:cubicBezTo>
                  <a:pt x="1985" y="1670"/>
                  <a:pt x="1796" y="1859"/>
                  <a:pt x="1796" y="2080"/>
                </a:cubicBezTo>
                <a:lnTo>
                  <a:pt x="1796" y="8318"/>
                </a:lnTo>
                <a:lnTo>
                  <a:pt x="410" y="8318"/>
                </a:lnTo>
                <a:cubicBezTo>
                  <a:pt x="158" y="8318"/>
                  <a:pt x="0" y="8507"/>
                  <a:pt x="0" y="8696"/>
                </a:cubicBezTo>
                <a:lnTo>
                  <a:pt x="0" y="12287"/>
                </a:lnTo>
                <a:cubicBezTo>
                  <a:pt x="0" y="12540"/>
                  <a:pt x="221" y="12697"/>
                  <a:pt x="410" y="12697"/>
                </a:cubicBezTo>
                <a:lnTo>
                  <a:pt x="12256" y="12697"/>
                </a:lnTo>
                <a:cubicBezTo>
                  <a:pt x="12508" y="12697"/>
                  <a:pt x="12665" y="12477"/>
                  <a:pt x="12665" y="12287"/>
                </a:cubicBezTo>
                <a:lnTo>
                  <a:pt x="12665" y="8696"/>
                </a:lnTo>
                <a:cubicBezTo>
                  <a:pt x="12602" y="8475"/>
                  <a:pt x="12445" y="8318"/>
                  <a:pt x="12224" y="8318"/>
                </a:cubicBezTo>
                <a:lnTo>
                  <a:pt x="10838" y="8318"/>
                </a:lnTo>
                <a:lnTo>
                  <a:pt x="10838" y="2080"/>
                </a:lnTo>
                <a:cubicBezTo>
                  <a:pt x="10838" y="1859"/>
                  <a:pt x="10649" y="1670"/>
                  <a:pt x="10460" y="1670"/>
                </a:cubicBezTo>
                <a:lnTo>
                  <a:pt x="10019" y="1670"/>
                </a:lnTo>
                <a:lnTo>
                  <a:pt x="10019" y="410"/>
                </a:lnTo>
                <a:cubicBezTo>
                  <a:pt x="10019" y="158"/>
                  <a:pt x="9830" y="1"/>
                  <a:pt x="960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17" name="Google Shape;317;p20"/>
          <p:cNvGrpSpPr/>
          <p:nvPr/>
        </p:nvGrpSpPr>
        <p:grpSpPr>
          <a:xfrm>
            <a:off x="5302264" y="3970393"/>
            <a:ext cx="323285" cy="321685"/>
            <a:chOff x="-63679950" y="3360375"/>
            <a:chExt cx="318225" cy="316650"/>
          </a:xfrm>
        </p:grpSpPr>
        <p:sp>
          <p:nvSpPr>
            <p:cNvPr id="318" name="Google Shape;318;p20"/>
            <p:cNvSpPr/>
            <p:nvPr/>
          </p:nvSpPr>
          <p:spPr>
            <a:xfrm>
              <a:off x="-63497200" y="3423400"/>
              <a:ext cx="40975" cy="40975"/>
            </a:xfrm>
            <a:custGeom>
              <a:rect b="b" l="l" r="r" t="t"/>
              <a:pathLst>
                <a:path extrusionOk="0" h="1639" w="1639">
                  <a:moveTo>
                    <a:pt x="819" y="0"/>
                  </a:moveTo>
                  <a:cubicBezTo>
                    <a:pt x="378" y="0"/>
                    <a:pt x="0" y="378"/>
                    <a:pt x="0" y="819"/>
                  </a:cubicBezTo>
                  <a:cubicBezTo>
                    <a:pt x="0" y="1260"/>
                    <a:pt x="378" y="1638"/>
                    <a:pt x="819" y="1638"/>
                  </a:cubicBezTo>
                  <a:cubicBezTo>
                    <a:pt x="1260" y="1638"/>
                    <a:pt x="1638" y="1260"/>
                    <a:pt x="1638" y="819"/>
                  </a:cubicBezTo>
                  <a:cubicBezTo>
                    <a:pt x="1638" y="378"/>
                    <a:pt x="1260" y="0"/>
                    <a:pt x="81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p20"/>
            <p:cNvSpPr/>
            <p:nvPr/>
          </p:nvSpPr>
          <p:spPr>
            <a:xfrm>
              <a:off x="-63516900" y="3485625"/>
              <a:ext cx="79575" cy="29950"/>
            </a:xfrm>
            <a:custGeom>
              <a:rect b="b" l="l" r="r" t="t"/>
              <a:pathLst>
                <a:path extrusionOk="0" h="1198" w="3183">
                  <a:moveTo>
                    <a:pt x="1607" y="0"/>
                  </a:moveTo>
                  <a:cubicBezTo>
                    <a:pt x="820" y="0"/>
                    <a:pt x="190" y="504"/>
                    <a:pt x="1" y="1197"/>
                  </a:cubicBezTo>
                  <a:lnTo>
                    <a:pt x="3183" y="1197"/>
                  </a:lnTo>
                  <a:cubicBezTo>
                    <a:pt x="3025" y="504"/>
                    <a:pt x="2395" y="0"/>
                    <a:pt x="160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p20"/>
            <p:cNvSpPr/>
            <p:nvPr/>
          </p:nvSpPr>
          <p:spPr>
            <a:xfrm>
              <a:off x="-63618500" y="3360375"/>
              <a:ext cx="256775" cy="256600"/>
            </a:xfrm>
            <a:custGeom>
              <a:rect b="b" l="l" r="r" t="t"/>
              <a:pathLst>
                <a:path extrusionOk="0" h="10264" w="10271">
                  <a:moveTo>
                    <a:pt x="5703" y="1639"/>
                  </a:moveTo>
                  <a:cubicBezTo>
                    <a:pt x="6616" y="1639"/>
                    <a:pt x="7373" y="2395"/>
                    <a:pt x="7373" y="3309"/>
                  </a:cubicBezTo>
                  <a:cubicBezTo>
                    <a:pt x="7373" y="3750"/>
                    <a:pt x="7215" y="4128"/>
                    <a:pt x="6900" y="4443"/>
                  </a:cubicBezTo>
                  <a:cubicBezTo>
                    <a:pt x="7625" y="4884"/>
                    <a:pt x="8192" y="5672"/>
                    <a:pt x="8192" y="6617"/>
                  </a:cubicBezTo>
                  <a:cubicBezTo>
                    <a:pt x="8160" y="6900"/>
                    <a:pt x="8003" y="7058"/>
                    <a:pt x="7751" y="7058"/>
                  </a:cubicBezTo>
                  <a:lnTo>
                    <a:pt x="3623" y="7058"/>
                  </a:lnTo>
                  <a:cubicBezTo>
                    <a:pt x="3371" y="7058"/>
                    <a:pt x="3214" y="6837"/>
                    <a:pt x="3214" y="6617"/>
                  </a:cubicBezTo>
                  <a:cubicBezTo>
                    <a:pt x="3214" y="5672"/>
                    <a:pt x="3749" y="4884"/>
                    <a:pt x="4537" y="4443"/>
                  </a:cubicBezTo>
                  <a:cubicBezTo>
                    <a:pt x="4254" y="4128"/>
                    <a:pt x="4065" y="3718"/>
                    <a:pt x="4065" y="3309"/>
                  </a:cubicBezTo>
                  <a:cubicBezTo>
                    <a:pt x="4065" y="2395"/>
                    <a:pt x="4789" y="1639"/>
                    <a:pt x="5703" y="1639"/>
                  </a:cubicBezTo>
                  <a:close/>
                  <a:moveTo>
                    <a:pt x="5703" y="1"/>
                  </a:moveTo>
                  <a:cubicBezTo>
                    <a:pt x="3182" y="1"/>
                    <a:pt x="1135" y="2049"/>
                    <a:pt x="1135" y="4569"/>
                  </a:cubicBezTo>
                  <a:cubicBezTo>
                    <a:pt x="1135" y="5609"/>
                    <a:pt x="1481" y="6648"/>
                    <a:pt x="2206" y="7467"/>
                  </a:cubicBezTo>
                  <a:lnTo>
                    <a:pt x="1607" y="8066"/>
                  </a:lnTo>
                  <a:lnTo>
                    <a:pt x="756" y="7184"/>
                  </a:lnTo>
                  <a:cubicBezTo>
                    <a:pt x="678" y="7121"/>
                    <a:pt x="567" y="7089"/>
                    <a:pt x="457" y="7089"/>
                  </a:cubicBezTo>
                  <a:cubicBezTo>
                    <a:pt x="347" y="7089"/>
                    <a:pt x="237" y="7121"/>
                    <a:pt x="158" y="7184"/>
                  </a:cubicBezTo>
                  <a:cubicBezTo>
                    <a:pt x="0" y="7341"/>
                    <a:pt x="0" y="7625"/>
                    <a:pt x="158" y="7783"/>
                  </a:cubicBezTo>
                  <a:lnTo>
                    <a:pt x="1324" y="8980"/>
                  </a:lnTo>
                  <a:lnTo>
                    <a:pt x="2521" y="10145"/>
                  </a:lnTo>
                  <a:cubicBezTo>
                    <a:pt x="2600" y="10224"/>
                    <a:pt x="2710" y="10264"/>
                    <a:pt x="2820" y="10264"/>
                  </a:cubicBezTo>
                  <a:cubicBezTo>
                    <a:pt x="2930" y="10264"/>
                    <a:pt x="3041" y="10224"/>
                    <a:pt x="3119" y="10145"/>
                  </a:cubicBezTo>
                  <a:cubicBezTo>
                    <a:pt x="3277" y="9988"/>
                    <a:pt x="3277" y="9704"/>
                    <a:pt x="3119" y="9547"/>
                  </a:cubicBezTo>
                  <a:lnTo>
                    <a:pt x="2237" y="8696"/>
                  </a:lnTo>
                  <a:lnTo>
                    <a:pt x="2836" y="8098"/>
                  </a:lnTo>
                  <a:cubicBezTo>
                    <a:pt x="3655" y="8759"/>
                    <a:pt x="4695" y="9169"/>
                    <a:pt x="5734" y="9169"/>
                  </a:cubicBezTo>
                  <a:cubicBezTo>
                    <a:pt x="8255" y="9169"/>
                    <a:pt x="10271" y="7121"/>
                    <a:pt x="10271" y="4632"/>
                  </a:cubicBezTo>
                  <a:cubicBezTo>
                    <a:pt x="10239" y="2049"/>
                    <a:pt x="8223" y="1"/>
                    <a:pt x="570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p20"/>
            <p:cNvSpPr/>
            <p:nvPr/>
          </p:nvSpPr>
          <p:spPr>
            <a:xfrm>
              <a:off x="-63679950" y="3576200"/>
              <a:ext cx="102425" cy="100825"/>
            </a:xfrm>
            <a:custGeom>
              <a:rect b="b" l="l" r="r" t="t"/>
              <a:pathLst>
                <a:path extrusionOk="0" h="4033" w="4097">
                  <a:moveTo>
                    <a:pt x="2332" y="0"/>
                  </a:moveTo>
                  <a:lnTo>
                    <a:pt x="159" y="2142"/>
                  </a:lnTo>
                  <a:cubicBezTo>
                    <a:pt x="1" y="2300"/>
                    <a:pt x="1" y="2584"/>
                    <a:pt x="159" y="2741"/>
                  </a:cubicBezTo>
                  <a:lnTo>
                    <a:pt x="1356" y="3938"/>
                  </a:lnTo>
                  <a:cubicBezTo>
                    <a:pt x="1434" y="4001"/>
                    <a:pt x="1545" y="4033"/>
                    <a:pt x="1655" y="4033"/>
                  </a:cubicBezTo>
                  <a:cubicBezTo>
                    <a:pt x="1765" y="4033"/>
                    <a:pt x="1876" y="4001"/>
                    <a:pt x="1954" y="3938"/>
                  </a:cubicBezTo>
                  <a:lnTo>
                    <a:pt x="4097" y="1764"/>
                  </a:lnTo>
                  <a:lnTo>
                    <a:pt x="233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22" name="Google Shape;322;p20"/>
          <p:cNvGrpSpPr/>
          <p:nvPr/>
        </p:nvGrpSpPr>
        <p:grpSpPr>
          <a:xfrm>
            <a:off x="5308981" y="2427746"/>
            <a:ext cx="309865" cy="307374"/>
            <a:chOff x="946175" y="3253275"/>
            <a:chExt cx="298550" cy="296150"/>
          </a:xfrm>
        </p:grpSpPr>
        <p:sp>
          <p:nvSpPr>
            <p:cNvPr id="323" name="Google Shape;323;p20"/>
            <p:cNvSpPr/>
            <p:nvPr/>
          </p:nvSpPr>
          <p:spPr>
            <a:xfrm>
              <a:off x="946175" y="3253275"/>
              <a:ext cx="209550" cy="261500"/>
            </a:xfrm>
            <a:custGeom>
              <a:rect b="b" l="l" r="r" t="t"/>
              <a:pathLst>
                <a:path extrusionOk="0" h="10460" w="8382">
                  <a:moveTo>
                    <a:pt x="348" y="0"/>
                  </a:moveTo>
                  <a:cubicBezTo>
                    <a:pt x="158" y="0"/>
                    <a:pt x="1" y="158"/>
                    <a:pt x="1" y="347"/>
                  </a:cubicBezTo>
                  <a:lnTo>
                    <a:pt x="1" y="10113"/>
                  </a:lnTo>
                  <a:cubicBezTo>
                    <a:pt x="1" y="10302"/>
                    <a:pt x="158" y="10460"/>
                    <a:pt x="348" y="10460"/>
                  </a:cubicBezTo>
                  <a:lnTo>
                    <a:pt x="694" y="10460"/>
                  </a:lnTo>
                  <a:lnTo>
                    <a:pt x="694" y="3875"/>
                  </a:lnTo>
                  <a:cubicBezTo>
                    <a:pt x="694" y="3623"/>
                    <a:pt x="820" y="3340"/>
                    <a:pt x="1009" y="3151"/>
                  </a:cubicBezTo>
                  <a:lnTo>
                    <a:pt x="3151" y="1008"/>
                  </a:lnTo>
                  <a:cubicBezTo>
                    <a:pt x="3340" y="819"/>
                    <a:pt x="3624" y="693"/>
                    <a:pt x="3908" y="693"/>
                  </a:cubicBezTo>
                  <a:lnTo>
                    <a:pt x="8381" y="693"/>
                  </a:lnTo>
                  <a:lnTo>
                    <a:pt x="8381" y="347"/>
                  </a:lnTo>
                  <a:cubicBezTo>
                    <a:pt x="8381" y="158"/>
                    <a:pt x="8224" y="0"/>
                    <a:pt x="803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p20"/>
            <p:cNvSpPr/>
            <p:nvPr/>
          </p:nvSpPr>
          <p:spPr>
            <a:xfrm>
              <a:off x="986350" y="3293425"/>
              <a:ext cx="47300" cy="48075"/>
            </a:xfrm>
            <a:custGeom>
              <a:rect b="b" l="l" r="r" t="t"/>
              <a:pathLst>
                <a:path extrusionOk="0" h="1923" w="1892">
                  <a:moveTo>
                    <a:pt x="1891" y="1"/>
                  </a:moveTo>
                  <a:lnTo>
                    <a:pt x="1" y="1923"/>
                  </a:lnTo>
                  <a:lnTo>
                    <a:pt x="1891" y="1923"/>
                  </a:lnTo>
                  <a:lnTo>
                    <a:pt x="189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5" name="Google Shape;325;p20"/>
            <p:cNvSpPr/>
            <p:nvPr/>
          </p:nvSpPr>
          <p:spPr>
            <a:xfrm>
              <a:off x="1051725" y="3359600"/>
              <a:ext cx="122100" cy="121325"/>
            </a:xfrm>
            <a:custGeom>
              <a:rect b="b" l="l" r="r" t="t"/>
              <a:pathLst>
                <a:path extrusionOk="0" h="4853" w="4884">
                  <a:moveTo>
                    <a:pt x="2427" y="0"/>
                  </a:moveTo>
                  <a:cubicBezTo>
                    <a:pt x="1103" y="0"/>
                    <a:pt x="1" y="1103"/>
                    <a:pt x="1" y="2426"/>
                  </a:cubicBezTo>
                  <a:cubicBezTo>
                    <a:pt x="1" y="3749"/>
                    <a:pt x="1103" y="4852"/>
                    <a:pt x="2427" y="4852"/>
                  </a:cubicBezTo>
                  <a:cubicBezTo>
                    <a:pt x="3781" y="4852"/>
                    <a:pt x="4884" y="3749"/>
                    <a:pt x="4884" y="2426"/>
                  </a:cubicBezTo>
                  <a:cubicBezTo>
                    <a:pt x="4884" y="1103"/>
                    <a:pt x="3781" y="0"/>
                    <a:pt x="242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6" name="Google Shape;326;p20"/>
            <p:cNvSpPr/>
            <p:nvPr/>
          </p:nvSpPr>
          <p:spPr>
            <a:xfrm>
              <a:off x="980050" y="3289500"/>
              <a:ext cx="192200" cy="242600"/>
            </a:xfrm>
            <a:custGeom>
              <a:rect b="b" l="l" r="r" t="t"/>
              <a:pathLst>
                <a:path extrusionOk="0" h="9704" w="7688">
                  <a:moveTo>
                    <a:pt x="2868" y="0"/>
                  </a:moveTo>
                  <a:lnTo>
                    <a:pt x="2868" y="2426"/>
                  </a:lnTo>
                  <a:cubicBezTo>
                    <a:pt x="2868" y="2647"/>
                    <a:pt x="2679" y="2804"/>
                    <a:pt x="2490" y="2804"/>
                  </a:cubicBezTo>
                  <a:lnTo>
                    <a:pt x="1" y="2804"/>
                  </a:lnTo>
                  <a:lnTo>
                    <a:pt x="1" y="9357"/>
                  </a:lnTo>
                  <a:cubicBezTo>
                    <a:pt x="1" y="9578"/>
                    <a:pt x="190" y="9704"/>
                    <a:pt x="379" y="9704"/>
                  </a:cubicBezTo>
                  <a:lnTo>
                    <a:pt x="7341" y="9704"/>
                  </a:lnTo>
                  <a:cubicBezTo>
                    <a:pt x="7467" y="9704"/>
                    <a:pt x="7593" y="9641"/>
                    <a:pt x="7625" y="9578"/>
                  </a:cubicBezTo>
                  <a:lnTo>
                    <a:pt x="6239" y="8192"/>
                  </a:lnTo>
                  <a:cubicBezTo>
                    <a:pt x="5924" y="8318"/>
                    <a:pt x="5609" y="8349"/>
                    <a:pt x="5262" y="8349"/>
                  </a:cubicBezTo>
                  <a:cubicBezTo>
                    <a:pt x="3529" y="8349"/>
                    <a:pt x="2143" y="6931"/>
                    <a:pt x="2143" y="5230"/>
                  </a:cubicBezTo>
                  <a:cubicBezTo>
                    <a:pt x="2143" y="3529"/>
                    <a:pt x="3561" y="2111"/>
                    <a:pt x="5262" y="2111"/>
                  </a:cubicBezTo>
                  <a:cubicBezTo>
                    <a:pt x="6239" y="2111"/>
                    <a:pt x="7121" y="2584"/>
                    <a:pt x="7688" y="3308"/>
                  </a:cubicBezTo>
                  <a:lnTo>
                    <a:pt x="7688" y="347"/>
                  </a:lnTo>
                  <a:cubicBezTo>
                    <a:pt x="7688" y="158"/>
                    <a:pt x="7530" y="0"/>
                    <a:pt x="73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p20"/>
            <p:cNvSpPr/>
            <p:nvPr/>
          </p:nvSpPr>
          <p:spPr>
            <a:xfrm>
              <a:off x="1154125" y="3460400"/>
              <a:ext cx="90600" cy="89025"/>
            </a:xfrm>
            <a:custGeom>
              <a:rect b="b" l="l" r="r" t="t"/>
              <a:pathLst>
                <a:path extrusionOk="0" h="3561" w="3624">
                  <a:moveTo>
                    <a:pt x="977" y="1"/>
                  </a:moveTo>
                  <a:cubicBezTo>
                    <a:pt x="693" y="410"/>
                    <a:pt x="378" y="757"/>
                    <a:pt x="0" y="1009"/>
                  </a:cubicBezTo>
                  <a:lnTo>
                    <a:pt x="2363" y="3372"/>
                  </a:lnTo>
                  <a:cubicBezTo>
                    <a:pt x="2489" y="3498"/>
                    <a:pt x="2662" y="3561"/>
                    <a:pt x="2840" y="3561"/>
                  </a:cubicBezTo>
                  <a:cubicBezTo>
                    <a:pt x="3017" y="3561"/>
                    <a:pt x="3198" y="3498"/>
                    <a:pt x="3340" y="3372"/>
                  </a:cubicBezTo>
                  <a:cubicBezTo>
                    <a:pt x="3623" y="3088"/>
                    <a:pt x="3623" y="2647"/>
                    <a:pt x="3340" y="2364"/>
                  </a:cubicBezTo>
                  <a:lnTo>
                    <a:pt x="97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28" name="Google Shape;328;p20"/>
          <p:cNvSpPr/>
          <p:nvPr/>
        </p:nvSpPr>
        <p:spPr>
          <a:xfrm>
            <a:off x="1124312" y="2398121"/>
            <a:ext cx="310760" cy="294813"/>
          </a:xfrm>
          <a:custGeom>
            <a:rect b="b" l="l" r="r" t="t"/>
            <a:pathLst>
              <a:path extrusionOk="0" h="12016" w="12666">
                <a:moveTo>
                  <a:pt x="3844" y="5105"/>
                </a:moveTo>
                <a:cubicBezTo>
                  <a:pt x="4096" y="5105"/>
                  <a:pt x="4285" y="5325"/>
                  <a:pt x="4285" y="5514"/>
                </a:cubicBezTo>
                <a:lnTo>
                  <a:pt x="4285" y="7153"/>
                </a:lnTo>
                <a:cubicBezTo>
                  <a:pt x="4285" y="7405"/>
                  <a:pt x="4096" y="7562"/>
                  <a:pt x="3844" y="7562"/>
                </a:cubicBezTo>
                <a:lnTo>
                  <a:pt x="2206" y="7562"/>
                </a:lnTo>
                <a:cubicBezTo>
                  <a:pt x="1954" y="7562"/>
                  <a:pt x="1765" y="7342"/>
                  <a:pt x="1765" y="7153"/>
                </a:cubicBezTo>
                <a:lnTo>
                  <a:pt x="1765" y="5514"/>
                </a:lnTo>
                <a:cubicBezTo>
                  <a:pt x="1765" y="5262"/>
                  <a:pt x="1954" y="5105"/>
                  <a:pt x="2206" y="5105"/>
                </a:cubicBezTo>
                <a:close/>
                <a:moveTo>
                  <a:pt x="7215" y="1765"/>
                </a:moveTo>
                <a:cubicBezTo>
                  <a:pt x="7436" y="1765"/>
                  <a:pt x="7593" y="1954"/>
                  <a:pt x="7593" y="2206"/>
                </a:cubicBezTo>
                <a:lnTo>
                  <a:pt x="7593" y="7153"/>
                </a:lnTo>
                <a:cubicBezTo>
                  <a:pt x="7593" y="7405"/>
                  <a:pt x="7404" y="7562"/>
                  <a:pt x="7215" y="7562"/>
                </a:cubicBezTo>
                <a:lnTo>
                  <a:pt x="5545" y="7562"/>
                </a:lnTo>
                <a:cubicBezTo>
                  <a:pt x="5325" y="7562"/>
                  <a:pt x="5167" y="7342"/>
                  <a:pt x="5167" y="7153"/>
                </a:cubicBezTo>
                <a:lnTo>
                  <a:pt x="5167" y="2206"/>
                </a:lnTo>
                <a:cubicBezTo>
                  <a:pt x="5167" y="1954"/>
                  <a:pt x="5356" y="1765"/>
                  <a:pt x="5545" y="1765"/>
                </a:cubicBezTo>
                <a:close/>
                <a:moveTo>
                  <a:pt x="10523" y="4286"/>
                </a:moveTo>
                <a:cubicBezTo>
                  <a:pt x="10744" y="4286"/>
                  <a:pt x="10901" y="4475"/>
                  <a:pt x="10901" y="4664"/>
                </a:cubicBezTo>
                <a:lnTo>
                  <a:pt x="10901" y="7153"/>
                </a:lnTo>
                <a:cubicBezTo>
                  <a:pt x="10901" y="7405"/>
                  <a:pt x="10712" y="7562"/>
                  <a:pt x="10523" y="7562"/>
                </a:cubicBezTo>
                <a:lnTo>
                  <a:pt x="8853" y="7562"/>
                </a:lnTo>
                <a:cubicBezTo>
                  <a:pt x="8633" y="7562"/>
                  <a:pt x="8475" y="7342"/>
                  <a:pt x="8475" y="7153"/>
                </a:cubicBezTo>
                <a:lnTo>
                  <a:pt x="8475" y="4664"/>
                </a:lnTo>
                <a:cubicBezTo>
                  <a:pt x="8475" y="4443"/>
                  <a:pt x="8664" y="4286"/>
                  <a:pt x="8853" y="4286"/>
                </a:cubicBezTo>
                <a:close/>
                <a:moveTo>
                  <a:pt x="6333" y="1"/>
                </a:moveTo>
                <a:cubicBezTo>
                  <a:pt x="2836" y="1"/>
                  <a:pt x="0" y="2490"/>
                  <a:pt x="0" y="5514"/>
                </a:cubicBezTo>
                <a:cubicBezTo>
                  <a:pt x="0" y="6900"/>
                  <a:pt x="599" y="8224"/>
                  <a:pt x="1639" y="9200"/>
                </a:cubicBezTo>
                <a:lnTo>
                  <a:pt x="1639" y="11626"/>
                </a:lnTo>
                <a:cubicBezTo>
                  <a:pt x="1639" y="11856"/>
                  <a:pt x="1832" y="12016"/>
                  <a:pt x="2045" y="12016"/>
                </a:cubicBezTo>
                <a:cubicBezTo>
                  <a:pt x="2153" y="12016"/>
                  <a:pt x="2267" y="11974"/>
                  <a:pt x="2363" y="11878"/>
                </a:cubicBezTo>
                <a:lnTo>
                  <a:pt x="3749" y="10492"/>
                </a:lnTo>
                <a:cubicBezTo>
                  <a:pt x="4569" y="10839"/>
                  <a:pt x="5419" y="10965"/>
                  <a:pt x="6333" y="10965"/>
                </a:cubicBezTo>
                <a:cubicBezTo>
                  <a:pt x="9830" y="10965"/>
                  <a:pt x="12665" y="8507"/>
                  <a:pt x="12665" y="5451"/>
                </a:cubicBezTo>
                <a:cubicBezTo>
                  <a:pt x="12665" y="2427"/>
                  <a:pt x="9830" y="1"/>
                  <a:pt x="633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p21"/>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grpSp>
        <p:nvGrpSpPr>
          <p:cNvPr id="334" name="Google Shape;334;p21"/>
          <p:cNvGrpSpPr/>
          <p:nvPr/>
        </p:nvGrpSpPr>
        <p:grpSpPr>
          <a:xfrm>
            <a:off x="1257089" y="3535588"/>
            <a:ext cx="1920000" cy="822900"/>
            <a:chOff x="1257089" y="3535588"/>
            <a:chExt cx="1920000" cy="822900"/>
          </a:xfrm>
        </p:grpSpPr>
        <p:sp>
          <p:nvSpPr>
            <p:cNvPr id="335" name="Google Shape;335;p21"/>
            <p:cNvSpPr txBox="1"/>
            <p:nvPr/>
          </p:nvSpPr>
          <p:spPr>
            <a:xfrm>
              <a:off x="1257089" y="3535588"/>
              <a:ext cx="1920000" cy="365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Service</a:t>
              </a:r>
              <a:endParaRPr b="1" sz="1800">
                <a:solidFill>
                  <a:schemeClr val="dk1"/>
                </a:solidFill>
                <a:latin typeface="Livvic"/>
                <a:ea typeface="Livvic"/>
                <a:cs typeface="Livvic"/>
                <a:sym typeface="Livvic"/>
              </a:endParaRPr>
            </a:p>
          </p:txBody>
        </p:sp>
        <p:sp>
          <p:nvSpPr>
            <p:cNvPr id="336" name="Google Shape;336;p21"/>
            <p:cNvSpPr txBox="1"/>
            <p:nvPr/>
          </p:nvSpPr>
          <p:spPr>
            <a:xfrm>
              <a:off x="1257089" y="3901288"/>
              <a:ext cx="1920000" cy="457200"/>
            </a:xfrm>
            <a:prstGeom prst="rect">
              <a:avLst/>
            </a:prstGeom>
            <a:noFill/>
            <a:ln>
              <a:noFill/>
            </a:ln>
          </p:spPr>
          <p:txBody>
            <a:bodyPr anchorCtr="0" anchor="t" bIns="91425" lIns="91425" spcFirstLastPara="1" rIns="91425" wrap="square" tIns="0">
              <a:noAutofit/>
            </a:bodyPr>
            <a:lstStyle/>
            <a:p>
              <a:pPr indent="0" lvl="0" marL="0" rtl="0" algn="ctr">
                <a:spcBef>
                  <a:spcPts val="0"/>
                </a:spcBef>
                <a:spcAft>
                  <a:spcPts val="1600"/>
                </a:spcAft>
                <a:buNone/>
              </a:pPr>
              <a:r>
                <a:rPr lang="en">
                  <a:solidFill>
                    <a:schemeClr val="dk1"/>
                  </a:solidFill>
                  <a:latin typeface="Livvic"/>
                  <a:ea typeface="Livvic"/>
                  <a:cs typeface="Livvic"/>
                  <a:sym typeface="Livvic"/>
                </a:rPr>
                <a:t>Jupiter is the biggest planet of them all</a:t>
              </a:r>
              <a:endParaRPr>
                <a:solidFill>
                  <a:schemeClr val="dk1"/>
                </a:solidFill>
                <a:latin typeface="Livvic"/>
                <a:ea typeface="Livvic"/>
                <a:cs typeface="Livvic"/>
                <a:sym typeface="Livvic"/>
              </a:endParaRPr>
            </a:p>
          </p:txBody>
        </p:sp>
      </p:grpSp>
      <p:grpSp>
        <p:nvGrpSpPr>
          <p:cNvPr id="337" name="Google Shape;337;p21"/>
          <p:cNvGrpSpPr/>
          <p:nvPr/>
        </p:nvGrpSpPr>
        <p:grpSpPr>
          <a:xfrm>
            <a:off x="1257089" y="1495638"/>
            <a:ext cx="1920000" cy="822900"/>
            <a:chOff x="1257089" y="1495638"/>
            <a:chExt cx="1920000" cy="822900"/>
          </a:xfrm>
        </p:grpSpPr>
        <p:sp>
          <p:nvSpPr>
            <p:cNvPr id="338" name="Google Shape;338;p21"/>
            <p:cNvSpPr txBox="1"/>
            <p:nvPr/>
          </p:nvSpPr>
          <p:spPr>
            <a:xfrm>
              <a:off x="1257089" y="1495638"/>
              <a:ext cx="1920000" cy="365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Quality</a:t>
              </a:r>
              <a:endParaRPr b="1" sz="1800">
                <a:solidFill>
                  <a:schemeClr val="dk1"/>
                </a:solidFill>
                <a:latin typeface="Livvic"/>
                <a:ea typeface="Livvic"/>
                <a:cs typeface="Livvic"/>
                <a:sym typeface="Livvic"/>
              </a:endParaRPr>
            </a:p>
          </p:txBody>
        </p:sp>
        <p:sp>
          <p:nvSpPr>
            <p:cNvPr id="339" name="Google Shape;339;p21"/>
            <p:cNvSpPr txBox="1"/>
            <p:nvPr/>
          </p:nvSpPr>
          <p:spPr>
            <a:xfrm>
              <a:off x="1257089" y="1861338"/>
              <a:ext cx="1920000" cy="457200"/>
            </a:xfrm>
            <a:prstGeom prst="rect">
              <a:avLst/>
            </a:prstGeom>
            <a:noFill/>
            <a:ln>
              <a:noFill/>
            </a:ln>
          </p:spPr>
          <p:txBody>
            <a:bodyPr anchorCtr="0" anchor="t" bIns="91425" lIns="91425" spcFirstLastPara="1" rIns="91425" wrap="square" tIns="0">
              <a:noAutofit/>
            </a:bodyPr>
            <a:lstStyle/>
            <a:p>
              <a:pPr indent="0" lvl="0" marL="0" rtl="0" algn="ctr">
                <a:spcBef>
                  <a:spcPts val="0"/>
                </a:spcBef>
                <a:spcAft>
                  <a:spcPts val="1600"/>
                </a:spcAft>
                <a:buNone/>
              </a:pPr>
              <a:r>
                <a:rPr lang="en">
                  <a:solidFill>
                    <a:schemeClr val="dk1"/>
                  </a:solidFill>
                  <a:latin typeface="Livvic"/>
                  <a:ea typeface="Livvic"/>
                  <a:cs typeface="Livvic"/>
                  <a:sym typeface="Livvic"/>
                </a:rPr>
                <a:t>Mercury is a very small planet</a:t>
              </a:r>
              <a:endParaRPr>
                <a:solidFill>
                  <a:schemeClr val="dk1"/>
                </a:solidFill>
                <a:latin typeface="Livvic"/>
                <a:ea typeface="Livvic"/>
                <a:cs typeface="Livvic"/>
                <a:sym typeface="Livvic"/>
              </a:endParaRPr>
            </a:p>
          </p:txBody>
        </p:sp>
      </p:grpSp>
      <p:grpSp>
        <p:nvGrpSpPr>
          <p:cNvPr id="340" name="Google Shape;340;p21"/>
          <p:cNvGrpSpPr/>
          <p:nvPr/>
        </p:nvGrpSpPr>
        <p:grpSpPr>
          <a:xfrm>
            <a:off x="5990139" y="3535588"/>
            <a:ext cx="1920000" cy="822900"/>
            <a:chOff x="5990139" y="3535588"/>
            <a:chExt cx="1920000" cy="822900"/>
          </a:xfrm>
        </p:grpSpPr>
        <p:sp>
          <p:nvSpPr>
            <p:cNvPr id="341" name="Google Shape;341;p21"/>
            <p:cNvSpPr txBox="1"/>
            <p:nvPr/>
          </p:nvSpPr>
          <p:spPr>
            <a:xfrm>
              <a:off x="5990139" y="3535588"/>
              <a:ext cx="1920000" cy="365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Benefits</a:t>
              </a:r>
              <a:endParaRPr b="1" sz="1800">
                <a:solidFill>
                  <a:schemeClr val="dk1"/>
                </a:solidFill>
                <a:latin typeface="Livvic"/>
                <a:ea typeface="Livvic"/>
                <a:cs typeface="Livvic"/>
                <a:sym typeface="Livvic"/>
              </a:endParaRPr>
            </a:p>
          </p:txBody>
        </p:sp>
        <p:sp>
          <p:nvSpPr>
            <p:cNvPr id="342" name="Google Shape;342;p21"/>
            <p:cNvSpPr txBox="1"/>
            <p:nvPr/>
          </p:nvSpPr>
          <p:spPr>
            <a:xfrm>
              <a:off x="5990139" y="3901288"/>
              <a:ext cx="1920000" cy="457200"/>
            </a:xfrm>
            <a:prstGeom prst="rect">
              <a:avLst/>
            </a:prstGeom>
            <a:noFill/>
            <a:ln>
              <a:noFill/>
            </a:ln>
          </p:spPr>
          <p:txBody>
            <a:bodyPr anchorCtr="0" anchor="t" bIns="91425" lIns="91425" spcFirstLastPara="1" rIns="91425" wrap="square" tIns="0">
              <a:noAutofit/>
            </a:bodyPr>
            <a:lstStyle/>
            <a:p>
              <a:pPr indent="0" lvl="0" marL="0" rtl="0" algn="ctr">
                <a:spcBef>
                  <a:spcPts val="0"/>
                </a:spcBef>
                <a:spcAft>
                  <a:spcPts val="1600"/>
                </a:spcAft>
                <a:buNone/>
              </a:pPr>
              <a:r>
                <a:rPr lang="en">
                  <a:solidFill>
                    <a:schemeClr val="dk1"/>
                  </a:solidFill>
                  <a:latin typeface="Livvic"/>
                  <a:ea typeface="Livvic"/>
                  <a:cs typeface="Livvic"/>
                  <a:sym typeface="Livvic"/>
                </a:rPr>
                <a:t>Earth is where we all live on</a:t>
              </a:r>
              <a:endParaRPr>
                <a:solidFill>
                  <a:schemeClr val="dk1"/>
                </a:solidFill>
                <a:latin typeface="Livvic"/>
                <a:ea typeface="Livvic"/>
                <a:cs typeface="Livvic"/>
                <a:sym typeface="Livvic"/>
              </a:endParaRPr>
            </a:p>
          </p:txBody>
        </p:sp>
      </p:grpSp>
      <p:grpSp>
        <p:nvGrpSpPr>
          <p:cNvPr id="343" name="Google Shape;343;p21"/>
          <p:cNvGrpSpPr/>
          <p:nvPr/>
        </p:nvGrpSpPr>
        <p:grpSpPr>
          <a:xfrm>
            <a:off x="5990139" y="1495638"/>
            <a:ext cx="1920000" cy="822900"/>
            <a:chOff x="5990139" y="1495638"/>
            <a:chExt cx="1920000" cy="822900"/>
          </a:xfrm>
        </p:grpSpPr>
        <p:sp>
          <p:nvSpPr>
            <p:cNvPr id="344" name="Google Shape;344;p21"/>
            <p:cNvSpPr txBox="1"/>
            <p:nvPr/>
          </p:nvSpPr>
          <p:spPr>
            <a:xfrm>
              <a:off x="5990139" y="1495638"/>
              <a:ext cx="1920000" cy="365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Quantity</a:t>
              </a:r>
              <a:endParaRPr b="1" sz="1800">
                <a:solidFill>
                  <a:schemeClr val="dk1"/>
                </a:solidFill>
                <a:latin typeface="Livvic"/>
                <a:ea typeface="Livvic"/>
                <a:cs typeface="Livvic"/>
                <a:sym typeface="Livvic"/>
              </a:endParaRPr>
            </a:p>
          </p:txBody>
        </p:sp>
        <p:sp>
          <p:nvSpPr>
            <p:cNvPr id="345" name="Google Shape;345;p21"/>
            <p:cNvSpPr txBox="1"/>
            <p:nvPr/>
          </p:nvSpPr>
          <p:spPr>
            <a:xfrm>
              <a:off x="5990139" y="1861338"/>
              <a:ext cx="1920000" cy="457200"/>
            </a:xfrm>
            <a:prstGeom prst="rect">
              <a:avLst/>
            </a:prstGeom>
            <a:noFill/>
            <a:ln>
              <a:noFill/>
            </a:ln>
          </p:spPr>
          <p:txBody>
            <a:bodyPr anchorCtr="0" anchor="t" bIns="91425" lIns="91425" spcFirstLastPara="1" rIns="91425" wrap="square" tIns="0">
              <a:noAutofit/>
            </a:bodyPr>
            <a:lstStyle/>
            <a:p>
              <a:pPr indent="0" lvl="0" marL="0" rtl="0" algn="ctr">
                <a:spcBef>
                  <a:spcPts val="0"/>
                </a:spcBef>
                <a:spcAft>
                  <a:spcPts val="1600"/>
                </a:spcAft>
                <a:buNone/>
              </a:pPr>
              <a:r>
                <a:rPr lang="en">
                  <a:solidFill>
                    <a:schemeClr val="dk1"/>
                  </a:solidFill>
                  <a:latin typeface="Livvic"/>
                  <a:ea typeface="Livvic"/>
                  <a:cs typeface="Livvic"/>
                  <a:sym typeface="Livvic"/>
                </a:rPr>
                <a:t>Venus has a nice name but it’s hot</a:t>
              </a:r>
              <a:endParaRPr>
                <a:solidFill>
                  <a:schemeClr val="dk1"/>
                </a:solidFill>
                <a:latin typeface="Livvic"/>
                <a:ea typeface="Livvic"/>
                <a:cs typeface="Livvic"/>
                <a:sym typeface="Livvic"/>
              </a:endParaRPr>
            </a:p>
          </p:txBody>
        </p:sp>
      </p:grpSp>
      <p:cxnSp>
        <p:nvCxnSpPr>
          <p:cNvPr id="346" name="Google Shape;346;p21"/>
          <p:cNvCxnSpPr>
            <a:stCxn id="339" idx="2"/>
            <a:endCxn id="347" idx="0"/>
          </p:cNvCxnSpPr>
          <p:nvPr/>
        </p:nvCxnSpPr>
        <p:spPr>
          <a:xfrm rot="5400000">
            <a:off x="1986839" y="2546088"/>
            <a:ext cx="457800" cy="2700"/>
          </a:xfrm>
          <a:prstGeom prst="bentConnector3">
            <a:avLst>
              <a:gd fmla="val 49993" name="adj1"/>
            </a:avLst>
          </a:prstGeom>
          <a:noFill/>
          <a:ln cap="flat" cmpd="sng" w="28575">
            <a:solidFill>
              <a:schemeClr val="dk1"/>
            </a:solidFill>
            <a:prstDash val="solid"/>
            <a:round/>
            <a:headEnd len="med" w="med" type="none"/>
            <a:tailEnd len="med" w="med" type="none"/>
          </a:ln>
        </p:spPr>
      </p:cxnSp>
      <p:cxnSp>
        <p:nvCxnSpPr>
          <p:cNvPr id="348" name="Google Shape;348;p21"/>
          <p:cNvCxnSpPr>
            <a:stCxn id="347" idx="2"/>
            <a:endCxn id="335" idx="0"/>
          </p:cNvCxnSpPr>
          <p:nvPr/>
        </p:nvCxnSpPr>
        <p:spPr>
          <a:xfrm>
            <a:off x="2214477" y="3141975"/>
            <a:ext cx="2700" cy="393600"/>
          </a:xfrm>
          <a:prstGeom prst="straightConnector1">
            <a:avLst/>
          </a:prstGeom>
          <a:noFill/>
          <a:ln cap="flat" cmpd="sng" w="28575">
            <a:solidFill>
              <a:schemeClr val="dk1"/>
            </a:solidFill>
            <a:prstDash val="solid"/>
            <a:round/>
            <a:headEnd len="med" w="med" type="none"/>
            <a:tailEnd len="med" w="med" type="none"/>
          </a:ln>
        </p:spPr>
      </p:cxnSp>
      <p:cxnSp>
        <p:nvCxnSpPr>
          <p:cNvPr id="349" name="Google Shape;349;p21"/>
          <p:cNvCxnSpPr>
            <a:stCxn id="347" idx="3"/>
            <a:endCxn id="350" idx="1"/>
          </p:cNvCxnSpPr>
          <p:nvPr/>
        </p:nvCxnSpPr>
        <p:spPr>
          <a:xfrm>
            <a:off x="2703477" y="2959125"/>
            <a:ext cx="1377000" cy="0"/>
          </a:xfrm>
          <a:prstGeom prst="straightConnector1">
            <a:avLst/>
          </a:prstGeom>
          <a:noFill/>
          <a:ln cap="flat" cmpd="sng" w="28575">
            <a:solidFill>
              <a:schemeClr val="dk1"/>
            </a:solidFill>
            <a:prstDash val="solid"/>
            <a:round/>
            <a:headEnd len="med" w="med" type="none"/>
            <a:tailEnd len="med" w="med" type="none"/>
          </a:ln>
        </p:spPr>
      </p:cxnSp>
      <p:cxnSp>
        <p:nvCxnSpPr>
          <p:cNvPr id="351" name="Google Shape;351;p21"/>
          <p:cNvCxnSpPr>
            <a:stCxn id="350" idx="3"/>
            <a:endCxn id="352" idx="1"/>
          </p:cNvCxnSpPr>
          <p:nvPr/>
        </p:nvCxnSpPr>
        <p:spPr>
          <a:xfrm>
            <a:off x="5058376" y="2959125"/>
            <a:ext cx="1405200" cy="0"/>
          </a:xfrm>
          <a:prstGeom prst="straightConnector1">
            <a:avLst/>
          </a:prstGeom>
          <a:noFill/>
          <a:ln cap="flat" cmpd="sng" w="28575">
            <a:solidFill>
              <a:schemeClr val="dk1"/>
            </a:solidFill>
            <a:prstDash val="solid"/>
            <a:round/>
            <a:headEnd len="med" w="med" type="none"/>
            <a:tailEnd len="med" w="med" type="none"/>
          </a:ln>
        </p:spPr>
      </p:cxnSp>
      <p:cxnSp>
        <p:nvCxnSpPr>
          <p:cNvPr id="353" name="Google Shape;353;p21"/>
          <p:cNvCxnSpPr>
            <a:stCxn id="345" idx="2"/>
            <a:endCxn id="352" idx="0"/>
          </p:cNvCxnSpPr>
          <p:nvPr/>
        </p:nvCxnSpPr>
        <p:spPr>
          <a:xfrm>
            <a:off x="6950139" y="2318538"/>
            <a:ext cx="2400" cy="457800"/>
          </a:xfrm>
          <a:prstGeom prst="straightConnector1">
            <a:avLst/>
          </a:prstGeom>
          <a:noFill/>
          <a:ln cap="flat" cmpd="sng" w="28575">
            <a:solidFill>
              <a:schemeClr val="dk1"/>
            </a:solidFill>
            <a:prstDash val="solid"/>
            <a:round/>
            <a:headEnd len="med" w="med" type="none"/>
            <a:tailEnd len="med" w="med" type="none"/>
          </a:ln>
        </p:spPr>
      </p:cxnSp>
      <p:cxnSp>
        <p:nvCxnSpPr>
          <p:cNvPr id="354" name="Google Shape;354;p21"/>
          <p:cNvCxnSpPr>
            <a:stCxn id="352" idx="2"/>
            <a:endCxn id="341" idx="0"/>
          </p:cNvCxnSpPr>
          <p:nvPr/>
        </p:nvCxnSpPr>
        <p:spPr>
          <a:xfrm flipH="1">
            <a:off x="6950235" y="3141975"/>
            <a:ext cx="2400" cy="393600"/>
          </a:xfrm>
          <a:prstGeom prst="straightConnector1">
            <a:avLst/>
          </a:prstGeom>
          <a:noFill/>
          <a:ln cap="flat" cmpd="sng" w="28575">
            <a:solidFill>
              <a:schemeClr val="dk1"/>
            </a:solidFill>
            <a:prstDash val="solid"/>
            <a:round/>
            <a:headEnd len="med" w="med" type="none"/>
            <a:tailEnd len="med" w="med" type="none"/>
          </a:ln>
        </p:spPr>
      </p:cxnSp>
      <p:grpSp>
        <p:nvGrpSpPr>
          <p:cNvPr id="355" name="Google Shape;355;p21"/>
          <p:cNvGrpSpPr/>
          <p:nvPr/>
        </p:nvGrpSpPr>
        <p:grpSpPr>
          <a:xfrm>
            <a:off x="6340943" y="2697025"/>
            <a:ext cx="1218392" cy="460082"/>
            <a:chOff x="6852129" y="2697025"/>
            <a:chExt cx="1218392" cy="460082"/>
          </a:xfrm>
        </p:grpSpPr>
        <p:sp>
          <p:nvSpPr>
            <p:cNvPr id="356" name="Google Shape;356;p21"/>
            <p:cNvSpPr/>
            <p:nvPr/>
          </p:nvSpPr>
          <p:spPr>
            <a:xfrm rot="10800000">
              <a:off x="6852129" y="2697025"/>
              <a:ext cx="1218392" cy="460082"/>
            </a:xfrm>
            <a:custGeom>
              <a:rect b="b" l="l" r="r" t="t"/>
              <a:pathLst>
                <a:path extrusionOk="0" h="27850" w="40411">
                  <a:moveTo>
                    <a:pt x="40410" y="1"/>
                  </a:moveTo>
                  <a:lnTo>
                    <a:pt x="0" y="632"/>
                  </a:lnTo>
                  <a:lnTo>
                    <a:pt x="1905" y="27849"/>
                  </a:lnTo>
                  <a:lnTo>
                    <a:pt x="38493" y="27278"/>
                  </a:lnTo>
                  <a:lnTo>
                    <a:pt x="4041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2" name="Google Shape;352;p21"/>
            <p:cNvSpPr txBox="1"/>
            <p:nvPr/>
          </p:nvSpPr>
          <p:spPr>
            <a:xfrm>
              <a:off x="6974821" y="2776275"/>
              <a:ext cx="978000" cy="365700"/>
            </a:xfrm>
            <a:prstGeom prst="rect">
              <a:avLst/>
            </a:prstGeom>
            <a:noFill/>
            <a:ln>
              <a:noFill/>
            </a:ln>
          </p:spPr>
          <p:txBody>
            <a:bodyPr anchorCtr="0" anchor="ctr" bIns="155425" lIns="91425" spcFirstLastPara="1" rIns="91425" wrap="square" tIns="91425">
              <a:noAutofit/>
            </a:bodyPr>
            <a:lstStyle/>
            <a:p>
              <a:pPr indent="0" lvl="0" marL="0" rtl="0" algn="ctr">
                <a:spcBef>
                  <a:spcPts val="0"/>
                </a:spcBef>
                <a:spcAft>
                  <a:spcPts val="0"/>
                </a:spcAft>
                <a:buNone/>
              </a:pPr>
              <a:r>
                <a:rPr lang="en" sz="2000">
                  <a:solidFill>
                    <a:schemeClr val="dk1"/>
                  </a:solidFill>
                  <a:latin typeface="Carter One"/>
                  <a:ea typeface="Carter One"/>
                  <a:cs typeface="Carter One"/>
                  <a:sym typeface="Carter One"/>
                </a:rPr>
                <a:t>Them</a:t>
              </a:r>
              <a:endParaRPr sz="2000">
                <a:solidFill>
                  <a:schemeClr val="dk1"/>
                </a:solidFill>
                <a:latin typeface="Carter One"/>
                <a:ea typeface="Carter One"/>
                <a:cs typeface="Carter One"/>
                <a:sym typeface="Carter One"/>
              </a:endParaRPr>
            </a:p>
          </p:txBody>
        </p:sp>
      </p:grpSp>
      <p:grpSp>
        <p:nvGrpSpPr>
          <p:cNvPr id="357" name="Google Shape;357;p21"/>
          <p:cNvGrpSpPr/>
          <p:nvPr/>
        </p:nvGrpSpPr>
        <p:grpSpPr>
          <a:xfrm>
            <a:off x="3962792" y="2697025"/>
            <a:ext cx="1218392" cy="460082"/>
            <a:chOff x="1073492" y="2697025"/>
            <a:chExt cx="1218392" cy="460082"/>
          </a:xfrm>
        </p:grpSpPr>
        <p:sp>
          <p:nvSpPr>
            <p:cNvPr id="358" name="Google Shape;358;p21"/>
            <p:cNvSpPr/>
            <p:nvPr/>
          </p:nvSpPr>
          <p:spPr>
            <a:xfrm rot="10800000">
              <a:off x="1073492" y="2697025"/>
              <a:ext cx="1218392" cy="460082"/>
            </a:xfrm>
            <a:custGeom>
              <a:rect b="b" l="l" r="r" t="t"/>
              <a:pathLst>
                <a:path extrusionOk="0" h="27850" w="40411">
                  <a:moveTo>
                    <a:pt x="40410" y="1"/>
                  </a:moveTo>
                  <a:lnTo>
                    <a:pt x="0" y="632"/>
                  </a:lnTo>
                  <a:lnTo>
                    <a:pt x="1905" y="27849"/>
                  </a:lnTo>
                  <a:lnTo>
                    <a:pt x="38493" y="27278"/>
                  </a:lnTo>
                  <a:lnTo>
                    <a:pt x="40410"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0" name="Google Shape;350;p21"/>
            <p:cNvSpPr txBox="1"/>
            <p:nvPr/>
          </p:nvSpPr>
          <p:spPr>
            <a:xfrm>
              <a:off x="1191076" y="2776275"/>
              <a:ext cx="978000" cy="365700"/>
            </a:xfrm>
            <a:prstGeom prst="rect">
              <a:avLst/>
            </a:prstGeom>
            <a:noFill/>
            <a:ln>
              <a:noFill/>
            </a:ln>
          </p:spPr>
          <p:txBody>
            <a:bodyPr anchorCtr="0" anchor="ctr" bIns="155425" lIns="91425" spcFirstLastPara="1" rIns="91425" wrap="square" tIns="91425">
              <a:noAutofit/>
            </a:bodyPr>
            <a:lstStyle/>
            <a:p>
              <a:pPr indent="0" lvl="0" marL="0" rtl="0" algn="ctr">
                <a:spcBef>
                  <a:spcPts val="0"/>
                </a:spcBef>
                <a:spcAft>
                  <a:spcPts val="0"/>
                </a:spcAft>
                <a:buNone/>
              </a:pPr>
              <a:r>
                <a:rPr lang="en" sz="2000">
                  <a:solidFill>
                    <a:schemeClr val="dk1"/>
                  </a:solidFill>
                  <a:latin typeface="Carter One"/>
                  <a:ea typeface="Carter One"/>
                  <a:cs typeface="Carter One"/>
                  <a:sym typeface="Carter One"/>
                </a:rPr>
                <a:t>Vs</a:t>
              </a:r>
              <a:endParaRPr sz="2000">
                <a:solidFill>
                  <a:schemeClr val="dk1"/>
                </a:solidFill>
                <a:latin typeface="Carter One"/>
                <a:ea typeface="Carter One"/>
                <a:cs typeface="Carter One"/>
                <a:sym typeface="Carter One"/>
              </a:endParaRPr>
            </a:p>
          </p:txBody>
        </p:sp>
      </p:grpSp>
      <p:grpSp>
        <p:nvGrpSpPr>
          <p:cNvPr id="359" name="Google Shape;359;p21"/>
          <p:cNvGrpSpPr/>
          <p:nvPr/>
        </p:nvGrpSpPr>
        <p:grpSpPr>
          <a:xfrm>
            <a:off x="1607893" y="2697025"/>
            <a:ext cx="1218392" cy="460082"/>
            <a:chOff x="1073492" y="2697025"/>
            <a:chExt cx="1218392" cy="460082"/>
          </a:xfrm>
        </p:grpSpPr>
        <p:sp>
          <p:nvSpPr>
            <p:cNvPr id="360" name="Google Shape;360;p21"/>
            <p:cNvSpPr/>
            <p:nvPr/>
          </p:nvSpPr>
          <p:spPr>
            <a:xfrm rot="10800000">
              <a:off x="1073492" y="2697025"/>
              <a:ext cx="1218392" cy="460082"/>
            </a:xfrm>
            <a:custGeom>
              <a:rect b="b" l="l" r="r" t="t"/>
              <a:pathLst>
                <a:path extrusionOk="0" h="27850" w="40411">
                  <a:moveTo>
                    <a:pt x="40410" y="1"/>
                  </a:moveTo>
                  <a:lnTo>
                    <a:pt x="0" y="632"/>
                  </a:lnTo>
                  <a:lnTo>
                    <a:pt x="1905" y="27849"/>
                  </a:lnTo>
                  <a:lnTo>
                    <a:pt x="38493" y="27278"/>
                  </a:lnTo>
                  <a:lnTo>
                    <a:pt x="40410"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7" name="Google Shape;347;p21"/>
            <p:cNvSpPr txBox="1"/>
            <p:nvPr/>
          </p:nvSpPr>
          <p:spPr>
            <a:xfrm>
              <a:off x="1191076" y="2776275"/>
              <a:ext cx="978000" cy="365700"/>
            </a:xfrm>
            <a:prstGeom prst="rect">
              <a:avLst/>
            </a:prstGeom>
            <a:noFill/>
            <a:ln>
              <a:noFill/>
            </a:ln>
          </p:spPr>
          <p:txBody>
            <a:bodyPr anchorCtr="0" anchor="ctr" bIns="155425" lIns="91425" spcFirstLastPara="1" rIns="91425" wrap="square" tIns="91425">
              <a:noAutofit/>
            </a:bodyPr>
            <a:lstStyle/>
            <a:p>
              <a:pPr indent="0" lvl="0" marL="0" rtl="0" algn="ctr">
                <a:spcBef>
                  <a:spcPts val="0"/>
                </a:spcBef>
                <a:spcAft>
                  <a:spcPts val="0"/>
                </a:spcAft>
                <a:buNone/>
              </a:pPr>
              <a:r>
                <a:rPr lang="en" sz="2000">
                  <a:solidFill>
                    <a:schemeClr val="dk1"/>
                  </a:solidFill>
                  <a:latin typeface="Carter One"/>
                  <a:ea typeface="Carter One"/>
                  <a:cs typeface="Carter One"/>
                  <a:sym typeface="Carter One"/>
                </a:rPr>
                <a:t>Us</a:t>
              </a:r>
              <a:endParaRPr sz="2000">
                <a:solidFill>
                  <a:schemeClr val="dk1"/>
                </a:solidFill>
                <a:latin typeface="Carter One"/>
                <a:ea typeface="Carter One"/>
                <a:cs typeface="Carter One"/>
                <a:sym typeface="Carter One"/>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sp>
        <p:nvSpPr>
          <p:cNvPr id="365" name="Google Shape;365;p22"/>
          <p:cNvSpPr/>
          <p:nvPr/>
        </p:nvSpPr>
        <p:spPr>
          <a:xfrm>
            <a:off x="1149031" y="1433450"/>
            <a:ext cx="258300" cy="258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6" name="Google Shape;366;p22"/>
          <p:cNvSpPr/>
          <p:nvPr/>
        </p:nvSpPr>
        <p:spPr>
          <a:xfrm>
            <a:off x="1149031" y="3244838"/>
            <a:ext cx="258300" cy="258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7" name="Google Shape;367;p22"/>
          <p:cNvSpPr/>
          <p:nvPr/>
        </p:nvSpPr>
        <p:spPr>
          <a:xfrm>
            <a:off x="7732013" y="2339144"/>
            <a:ext cx="258300" cy="258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68" name="Google Shape;368;p22"/>
          <p:cNvCxnSpPr>
            <a:stCxn id="369" idx="1"/>
            <a:endCxn id="365" idx="6"/>
          </p:cNvCxnSpPr>
          <p:nvPr/>
        </p:nvCxnSpPr>
        <p:spPr>
          <a:xfrm flipH="1" rot="5400000">
            <a:off x="2218285" y="751810"/>
            <a:ext cx="60900" cy="1682700"/>
          </a:xfrm>
          <a:prstGeom prst="bentConnector2">
            <a:avLst/>
          </a:prstGeom>
          <a:noFill/>
          <a:ln cap="flat" cmpd="sng" w="28575">
            <a:solidFill>
              <a:schemeClr val="dk1"/>
            </a:solidFill>
            <a:prstDash val="solid"/>
            <a:round/>
            <a:headEnd len="med" w="med" type="none"/>
            <a:tailEnd len="med" w="med" type="none"/>
          </a:ln>
        </p:spPr>
      </p:cxnSp>
      <p:cxnSp>
        <p:nvCxnSpPr>
          <p:cNvPr id="370" name="Google Shape;370;p22"/>
          <p:cNvCxnSpPr>
            <a:stCxn id="366" idx="6"/>
            <a:endCxn id="371" idx="3"/>
          </p:cNvCxnSpPr>
          <p:nvPr/>
        </p:nvCxnSpPr>
        <p:spPr>
          <a:xfrm>
            <a:off x="1407331" y="3373988"/>
            <a:ext cx="3589800" cy="702300"/>
          </a:xfrm>
          <a:prstGeom prst="bentConnector4">
            <a:avLst>
              <a:gd fmla="val 46707" name="adj1"/>
              <a:gd fmla="val 160845" name="adj2"/>
            </a:avLst>
          </a:prstGeom>
          <a:noFill/>
          <a:ln cap="flat" cmpd="sng" w="28575">
            <a:solidFill>
              <a:schemeClr val="dk1"/>
            </a:solidFill>
            <a:prstDash val="solid"/>
            <a:round/>
            <a:headEnd len="med" w="med" type="none"/>
            <a:tailEnd len="med" w="med" type="none"/>
          </a:ln>
        </p:spPr>
      </p:cxnSp>
      <p:cxnSp>
        <p:nvCxnSpPr>
          <p:cNvPr id="372" name="Google Shape;372;p22"/>
          <p:cNvCxnSpPr>
            <a:stCxn id="367" idx="2"/>
            <a:endCxn id="373" idx="6"/>
          </p:cNvCxnSpPr>
          <p:nvPr/>
        </p:nvCxnSpPr>
        <p:spPr>
          <a:xfrm rot="10800000">
            <a:off x="6171413" y="1905194"/>
            <a:ext cx="1560600" cy="563100"/>
          </a:xfrm>
          <a:prstGeom prst="bentConnector3">
            <a:avLst>
              <a:gd fmla="val 50003" name="adj1"/>
            </a:avLst>
          </a:prstGeom>
          <a:noFill/>
          <a:ln cap="flat" cmpd="sng" w="28575">
            <a:solidFill>
              <a:schemeClr val="dk1"/>
            </a:solidFill>
            <a:prstDash val="solid"/>
            <a:round/>
            <a:headEnd len="med" w="med" type="none"/>
            <a:tailEnd len="med" w="med" type="none"/>
          </a:ln>
        </p:spPr>
      </p:cxnSp>
      <p:sp>
        <p:nvSpPr>
          <p:cNvPr id="374" name="Google Shape;374;p22"/>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sp>
        <p:nvSpPr>
          <p:cNvPr id="375" name="Google Shape;375;p22"/>
          <p:cNvSpPr/>
          <p:nvPr/>
        </p:nvSpPr>
        <p:spPr>
          <a:xfrm rot="10800000">
            <a:off x="814506" y="1276529"/>
            <a:ext cx="927350" cy="641875"/>
          </a:xfrm>
          <a:custGeom>
            <a:rect b="b" l="l" r="r" t="t"/>
            <a:pathLst>
              <a:path extrusionOk="0" h="25675" w="37094">
                <a:moveTo>
                  <a:pt x="0" y="24648"/>
                </a:moveTo>
                <a:lnTo>
                  <a:pt x="18486" y="0"/>
                </a:lnTo>
                <a:lnTo>
                  <a:pt x="37094" y="25675"/>
                </a:lnTo>
                <a:close/>
              </a:path>
            </a:pathLst>
          </a:custGeom>
          <a:solidFill>
            <a:schemeClr val="lt2"/>
          </a:solidFill>
          <a:ln>
            <a:noFill/>
          </a:ln>
        </p:spPr>
      </p:sp>
      <p:sp>
        <p:nvSpPr>
          <p:cNvPr id="376" name="Google Shape;376;p22"/>
          <p:cNvSpPr/>
          <p:nvPr/>
        </p:nvSpPr>
        <p:spPr>
          <a:xfrm rot="10800000">
            <a:off x="814506" y="3087916"/>
            <a:ext cx="927350" cy="641875"/>
          </a:xfrm>
          <a:custGeom>
            <a:rect b="b" l="l" r="r" t="t"/>
            <a:pathLst>
              <a:path extrusionOk="0" h="25675" w="37094">
                <a:moveTo>
                  <a:pt x="0" y="24648"/>
                </a:moveTo>
                <a:lnTo>
                  <a:pt x="18486" y="0"/>
                </a:lnTo>
                <a:lnTo>
                  <a:pt x="37094" y="25675"/>
                </a:lnTo>
                <a:close/>
              </a:path>
            </a:pathLst>
          </a:custGeom>
          <a:solidFill>
            <a:schemeClr val="accent3"/>
          </a:solidFill>
          <a:ln>
            <a:noFill/>
          </a:ln>
        </p:spPr>
      </p:sp>
      <p:sp>
        <p:nvSpPr>
          <p:cNvPr id="377" name="Google Shape;377;p22"/>
          <p:cNvSpPr/>
          <p:nvPr/>
        </p:nvSpPr>
        <p:spPr>
          <a:xfrm rot="10800000">
            <a:off x="7397488" y="2192551"/>
            <a:ext cx="927350" cy="641875"/>
          </a:xfrm>
          <a:custGeom>
            <a:rect b="b" l="l" r="r" t="t"/>
            <a:pathLst>
              <a:path extrusionOk="0" h="25675" w="37094">
                <a:moveTo>
                  <a:pt x="0" y="24648"/>
                </a:moveTo>
                <a:lnTo>
                  <a:pt x="18486" y="0"/>
                </a:lnTo>
                <a:lnTo>
                  <a:pt x="37094" y="25675"/>
                </a:lnTo>
                <a:close/>
              </a:path>
            </a:pathLst>
          </a:custGeom>
          <a:solidFill>
            <a:srgbClr val="C7D8D0"/>
          </a:solidFill>
          <a:ln>
            <a:noFill/>
          </a:ln>
        </p:spPr>
      </p:sp>
      <p:sp>
        <p:nvSpPr>
          <p:cNvPr id="369" name="Google Shape;369;p22"/>
          <p:cNvSpPr/>
          <p:nvPr/>
        </p:nvSpPr>
        <p:spPr>
          <a:xfrm>
            <a:off x="2768400" y="1301925"/>
            <a:ext cx="2196600" cy="21966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1" name="Google Shape;371;p22"/>
          <p:cNvSpPr/>
          <p:nvPr/>
        </p:nvSpPr>
        <p:spPr>
          <a:xfrm>
            <a:off x="4760684" y="2697953"/>
            <a:ext cx="1614900" cy="1614900"/>
          </a:xfrm>
          <a:prstGeom prst="ellips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3" name="Google Shape;373;p22"/>
          <p:cNvSpPr/>
          <p:nvPr/>
        </p:nvSpPr>
        <p:spPr>
          <a:xfrm>
            <a:off x="4965012" y="1301913"/>
            <a:ext cx="1206300" cy="12063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78" name="Google Shape;378;p22"/>
          <p:cNvGrpSpPr/>
          <p:nvPr/>
        </p:nvGrpSpPr>
        <p:grpSpPr>
          <a:xfrm>
            <a:off x="719450" y="1994613"/>
            <a:ext cx="3651100" cy="792186"/>
            <a:chOff x="719450" y="1994613"/>
            <a:chExt cx="3651100" cy="792186"/>
          </a:xfrm>
        </p:grpSpPr>
        <p:sp>
          <p:nvSpPr>
            <p:cNvPr id="379" name="Google Shape;379;p22"/>
            <p:cNvSpPr txBox="1"/>
            <p:nvPr/>
          </p:nvSpPr>
          <p:spPr>
            <a:xfrm>
              <a:off x="719450" y="1994613"/>
              <a:ext cx="2061000" cy="2739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Livvic"/>
                  <a:ea typeface="Livvic"/>
                  <a:cs typeface="Livvic"/>
                  <a:sym typeface="Livvic"/>
                </a:rPr>
                <a:t>Communication</a:t>
              </a:r>
              <a:endParaRPr b="1" sz="1800">
                <a:solidFill>
                  <a:schemeClr val="dk1"/>
                </a:solidFill>
                <a:latin typeface="Livvic"/>
                <a:ea typeface="Livvic"/>
                <a:cs typeface="Livvic"/>
                <a:sym typeface="Livvic"/>
              </a:endParaRPr>
            </a:p>
          </p:txBody>
        </p:sp>
        <p:sp>
          <p:nvSpPr>
            <p:cNvPr id="380" name="Google Shape;380;p22"/>
            <p:cNvSpPr txBox="1"/>
            <p:nvPr/>
          </p:nvSpPr>
          <p:spPr>
            <a:xfrm>
              <a:off x="719450" y="2223699"/>
              <a:ext cx="2061000" cy="56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Livvic"/>
                  <a:ea typeface="Livvic"/>
                  <a:cs typeface="Livvic"/>
                  <a:sym typeface="Livvic"/>
                </a:rPr>
                <a:t>Jupiter is a gas giant and a very big planet</a:t>
              </a:r>
              <a:endParaRPr>
                <a:solidFill>
                  <a:schemeClr val="dk1"/>
                </a:solidFill>
                <a:latin typeface="Livvic"/>
                <a:ea typeface="Livvic"/>
                <a:cs typeface="Livvic"/>
                <a:sym typeface="Livvic"/>
              </a:endParaRPr>
            </a:p>
          </p:txBody>
        </p:sp>
        <p:sp>
          <p:nvSpPr>
            <p:cNvPr id="381" name="Google Shape;381;p22"/>
            <p:cNvSpPr/>
            <p:nvPr/>
          </p:nvSpPr>
          <p:spPr>
            <a:xfrm>
              <a:off x="3362850" y="2102250"/>
              <a:ext cx="1007700" cy="595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400">
                  <a:solidFill>
                    <a:schemeClr val="dk1"/>
                  </a:solidFill>
                  <a:latin typeface="Livvic"/>
                  <a:ea typeface="Livvic"/>
                  <a:cs typeface="Livvic"/>
                  <a:sym typeface="Livvic"/>
                </a:rPr>
                <a:t>80%</a:t>
              </a:r>
              <a:endParaRPr b="1" sz="2400">
                <a:solidFill>
                  <a:schemeClr val="dk1"/>
                </a:solidFill>
                <a:latin typeface="Livvic"/>
                <a:ea typeface="Livvic"/>
                <a:cs typeface="Livvic"/>
                <a:sym typeface="Livvic"/>
              </a:endParaRPr>
            </a:p>
          </p:txBody>
        </p:sp>
      </p:grpSp>
      <p:grpSp>
        <p:nvGrpSpPr>
          <p:cNvPr id="382" name="Google Shape;382;p22"/>
          <p:cNvGrpSpPr/>
          <p:nvPr/>
        </p:nvGrpSpPr>
        <p:grpSpPr>
          <a:xfrm>
            <a:off x="719450" y="3207500"/>
            <a:ext cx="5363713" cy="1385902"/>
            <a:chOff x="719450" y="3207500"/>
            <a:chExt cx="5363713" cy="1385902"/>
          </a:xfrm>
        </p:grpSpPr>
        <p:sp>
          <p:nvSpPr>
            <p:cNvPr id="383" name="Google Shape;383;p22"/>
            <p:cNvSpPr txBox="1"/>
            <p:nvPr/>
          </p:nvSpPr>
          <p:spPr>
            <a:xfrm>
              <a:off x="719450" y="3805988"/>
              <a:ext cx="2061000" cy="277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Livvic"/>
                  <a:ea typeface="Livvic"/>
                  <a:cs typeface="Livvic"/>
                  <a:sym typeface="Livvic"/>
                </a:rPr>
                <a:t>Customer</a:t>
              </a:r>
              <a:endParaRPr b="1" sz="1800">
                <a:solidFill>
                  <a:schemeClr val="dk1"/>
                </a:solidFill>
                <a:latin typeface="Livvic"/>
                <a:ea typeface="Livvic"/>
                <a:cs typeface="Livvic"/>
                <a:sym typeface="Livvic"/>
              </a:endParaRPr>
            </a:p>
          </p:txBody>
        </p:sp>
        <p:sp>
          <p:nvSpPr>
            <p:cNvPr id="384" name="Google Shape;384;p22"/>
            <p:cNvSpPr txBox="1"/>
            <p:nvPr/>
          </p:nvSpPr>
          <p:spPr>
            <a:xfrm>
              <a:off x="719450" y="4030302"/>
              <a:ext cx="2061000" cy="56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Livvic"/>
                  <a:ea typeface="Livvic"/>
                  <a:cs typeface="Livvic"/>
                  <a:sym typeface="Livvic"/>
                </a:rPr>
                <a:t>Mercury is the closest planet to the Sun</a:t>
              </a:r>
              <a:endParaRPr>
                <a:solidFill>
                  <a:schemeClr val="dk1"/>
                </a:solidFill>
                <a:latin typeface="Livvic"/>
                <a:ea typeface="Livvic"/>
                <a:cs typeface="Livvic"/>
                <a:sym typeface="Livvic"/>
              </a:endParaRPr>
            </a:p>
          </p:txBody>
        </p:sp>
        <p:sp>
          <p:nvSpPr>
            <p:cNvPr id="385" name="Google Shape;385;p22"/>
            <p:cNvSpPr/>
            <p:nvPr/>
          </p:nvSpPr>
          <p:spPr>
            <a:xfrm>
              <a:off x="5075463" y="3207500"/>
              <a:ext cx="1007700" cy="595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400">
                  <a:solidFill>
                    <a:schemeClr val="dk1"/>
                  </a:solidFill>
                  <a:latin typeface="Livvic"/>
                  <a:ea typeface="Livvic"/>
                  <a:cs typeface="Livvic"/>
                  <a:sym typeface="Livvic"/>
                </a:rPr>
                <a:t>60%</a:t>
              </a:r>
              <a:endParaRPr b="1" sz="2400">
                <a:solidFill>
                  <a:schemeClr val="dk1"/>
                </a:solidFill>
                <a:latin typeface="Livvic"/>
                <a:ea typeface="Livvic"/>
                <a:cs typeface="Livvic"/>
                <a:sym typeface="Livvic"/>
              </a:endParaRPr>
            </a:p>
          </p:txBody>
        </p:sp>
      </p:grpSp>
      <p:grpSp>
        <p:nvGrpSpPr>
          <p:cNvPr id="386" name="Google Shape;386;p22"/>
          <p:cNvGrpSpPr/>
          <p:nvPr/>
        </p:nvGrpSpPr>
        <p:grpSpPr>
          <a:xfrm>
            <a:off x="5064288" y="1595400"/>
            <a:ext cx="3359163" cy="2097101"/>
            <a:chOff x="5064288" y="1595400"/>
            <a:chExt cx="3359163" cy="2097101"/>
          </a:xfrm>
        </p:grpSpPr>
        <p:sp>
          <p:nvSpPr>
            <p:cNvPr id="387" name="Google Shape;387;p22"/>
            <p:cNvSpPr txBox="1"/>
            <p:nvPr/>
          </p:nvSpPr>
          <p:spPr>
            <a:xfrm>
              <a:off x="6362450" y="2900306"/>
              <a:ext cx="2061000" cy="2739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b="1" lang="en" sz="1800">
                  <a:solidFill>
                    <a:schemeClr val="dk1"/>
                  </a:solidFill>
                  <a:latin typeface="Livvic"/>
                  <a:ea typeface="Livvic"/>
                  <a:cs typeface="Livvic"/>
                  <a:sym typeface="Livvic"/>
                </a:rPr>
                <a:t>Service</a:t>
              </a:r>
              <a:endParaRPr b="1" sz="1800">
                <a:solidFill>
                  <a:schemeClr val="dk1"/>
                </a:solidFill>
                <a:latin typeface="Livvic"/>
                <a:ea typeface="Livvic"/>
                <a:cs typeface="Livvic"/>
                <a:sym typeface="Livvic"/>
              </a:endParaRPr>
            </a:p>
          </p:txBody>
        </p:sp>
        <p:sp>
          <p:nvSpPr>
            <p:cNvPr id="388" name="Google Shape;388;p22"/>
            <p:cNvSpPr txBox="1"/>
            <p:nvPr/>
          </p:nvSpPr>
          <p:spPr>
            <a:xfrm>
              <a:off x="6362450" y="3129401"/>
              <a:ext cx="2061000" cy="5631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a:solidFill>
                    <a:schemeClr val="dk1"/>
                  </a:solidFill>
                  <a:latin typeface="Livvic"/>
                  <a:ea typeface="Livvic"/>
                  <a:cs typeface="Livvic"/>
                  <a:sym typeface="Livvic"/>
                </a:rPr>
                <a:t>Venus has a nice name but it’s very hot</a:t>
              </a:r>
              <a:endParaRPr>
                <a:solidFill>
                  <a:schemeClr val="dk1"/>
                </a:solidFill>
                <a:latin typeface="Livvic"/>
                <a:ea typeface="Livvic"/>
                <a:cs typeface="Livvic"/>
                <a:sym typeface="Livvic"/>
              </a:endParaRPr>
            </a:p>
          </p:txBody>
        </p:sp>
        <p:sp>
          <p:nvSpPr>
            <p:cNvPr id="389" name="Google Shape;389;p22"/>
            <p:cNvSpPr/>
            <p:nvPr/>
          </p:nvSpPr>
          <p:spPr>
            <a:xfrm>
              <a:off x="5064288" y="1595400"/>
              <a:ext cx="1007700" cy="595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400">
                  <a:solidFill>
                    <a:schemeClr val="dk1"/>
                  </a:solidFill>
                  <a:latin typeface="Livvic"/>
                  <a:ea typeface="Livvic"/>
                  <a:cs typeface="Livvic"/>
                  <a:sym typeface="Livvic"/>
                </a:rPr>
                <a:t>40%</a:t>
              </a:r>
              <a:endParaRPr b="1" sz="2400">
                <a:solidFill>
                  <a:schemeClr val="dk1"/>
                </a:solidFill>
                <a:latin typeface="Livvic"/>
                <a:ea typeface="Livvic"/>
                <a:cs typeface="Livvic"/>
                <a:sym typeface="Livvic"/>
              </a:endParaRPr>
            </a:p>
          </p:txBody>
        </p:sp>
      </p:grpSp>
      <p:sp>
        <p:nvSpPr>
          <p:cNvPr id="390" name="Google Shape;390;p22"/>
          <p:cNvSpPr/>
          <p:nvPr/>
        </p:nvSpPr>
        <p:spPr>
          <a:xfrm>
            <a:off x="1149025" y="1417218"/>
            <a:ext cx="258306" cy="242170"/>
          </a:xfrm>
          <a:custGeom>
            <a:rect b="b" l="l" r="r" t="t"/>
            <a:pathLst>
              <a:path extrusionOk="0" h="18069" w="19273">
                <a:moveTo>
                  <a:pt x="5456" y="7679"/>
                </a:moveTo>
                <a:cubicBezTo>
                  <a:pt x="6294" y="7679"/>
                  <a:pt x="6715" y="8694"/>
                  <a:pt x="6122" y="9284"/>
                </a:cubicBezTo>
                <a:cubicBezTo>
                  <a:pt x="5930" y="9476"/>
                  <a:pt x="5694" y="9562"/>
                  <a:pt x="5462" y="9562"/>
                </a:cubicBezTo>
                <a:cubicBezTo>
                  <a:pt x="4979" y="9562"/>
                  <a:pt x="4517" y="9188"/>
                  <a:pt x="4517" y="8622"/>
                </a:cubicBezTo>
                <a:cubicBezTo>
                  <a:pt x="4517" y="8101"/>
                  <a:pt x="4936" y="7679"/>
                  <a:pt x="5456" y="7679"/>
                </a:cubicBezTo>
                <a:close/>
                <a:moveTo>
                  <a:pt x="9636" y="7679"/>
                </a:moveTo>
                <a:cubicBezTo>
                  <a:pt x="10473" y="7679"/>
                  <a:pt x="10892" y="8694"/>
                  <a:pt x="10299" y="9284"/>
                </a:cubicBezTo>
                <a:cubicBezTo>
                  <a:pt x="10107" y="9476"/>
                  <a:pt x="9872" y="9562"/>
                  <a:pt x="9640" y="9562"/>
                </a:cubicBezTo>
                <a:cubicBezTo>
                  <a:pt x="9157" y="9562"/>
                  <a:pt x="8694" y="9188"/>
                  <a:pt x="8694" y="8622"/>
                </a:cubicBezTo>
                <a:cubicBezTo>
                  <a:pt x="8694" y="8101"/>
                  <a:pt x="9115" y="7679"/>
                  <a:pt x="9636" y="7679"/>
                </a:cubicBezTo>
                <a:close/>
                <a:moveTo>
                  <a:pt x="13813" y="7679"/>
                </a:moveTo>
                <a:cubicBezTo>
                  <a:pt x="14650" y="7679"/>
                  <a:pt x="15071" y="8694"/>
                  <a:pt x="14478" y="9284"/>
                </a:cubicBezTo>
                <a:cubicBezTo>
                  <a:pt x="14286" y="9476"/>
                  <a:pt x="14050" y="9562"/>
                  <a:pt x="13819" y="9562"/>
                </a:cubicBezTo>
                <a:cubicBezTo>
                  <a:pt x="13336" y="9562"/>
                  <a:pt x="12873" y="9188"/>
                  <a:pt x="12873" y="8622"/>
                </a:cubicBezTo>
                <a:cubicBezTo>
                  <a:pt x="12873" y="8101"/>
                  <a:pt x="13292" y="7679"/>
                  <a:pt x="13813" y="7679"/>
                </a:cubicBezTo>
                <a:close/>
                <a:moveTo>
                  <a:pt x="9597" y="1"/>
                </a:moveTo>
                <a:cubicBezTo>
                  <a:pt x="4303" y="1"/>
                  <a:pt x="0" y="3801"/>
                  <a:pt x="0" y="8471"/>
                </a:cubicBezTo>
                <a:cubicBezTo>
                  <a:pt x="0" y="10444"/>
                  <a:pt x="780" y="12356"/>
                  <a:pt x="2201" y="13870"/>
                </a:cubicBezTo>
                <a:cubicBezTo>
                  <a:pt x="2481" y="15033"/>
                  <a:pt x="2138" y="16258"/>
                  <a:pt x="1292" y="17104"/>
                </a:cubicBezTo>
                <a:cubicBezTo>
                  <a:pt x="940" y="17460"/>
                  <a:pt x="1190" y="18068"/>
                  <a:pt x="1692" y="18068"/>
                </a:cubicBezTo>
                <a:cubicBezTo>
                  <a:pt x="3300" y="18065"/>
                  <a:pt x="4845" y="17442"/>
                  <a:pt x="6005" y="16328"/>
                </a:cubicBezTo>
                <a:cubicBezTo>
                  <a:pt x="7150" y="16731"/>
                  <a:pt x="8357" y="16939"/>
                  <a:pt x="9571" y="16939"/>
                </a:cubicBezTo>
                <a:cubicBezTo>
                  <a:pt x="9579" y="16939"/>
                  <a:pt x="9588" y="16939"/>
                  <a:pt x="9597" y="16939"/>
                </a:cubicBezTo>
                <a:cubicBezTo>
                  <a:pt x="14891" y="16939"/>
                  <a:pt x="19272" y="13139"/>
                  <a:pt x="19272" y="8471"/>
                </a:cubicBezTo>
                <a:cubicBezTo>
                  <a:pt x="19272" y="3801"/>
                  <a:pt x="14891" y="1"/>
                  <a:pt x="959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grpSp>
        <p:nvGrpSpPr>
          <p:cNvPr id="391" name="Google Shape;391;p22"/>
          <p:cNvGrpSpPr/>
          <p:nvPr/>
        </p:nvGrpSpPr>
        <p:grpSpPr>
          <a:xfrm>
            <a:off x="7699526" y="2248885"/>
            <a:ext cx="323305" cy="323305"/>
            <a:chOff x="2678350" y="4992125"/>
            <a:chExt cx="481825" cy="481825"/>
          </a:xfrm>
        </p:grpSpPr>
        <p:sp>
          <p:nvSpPr>
            <p:cNvPr id="392" name="Google Shape;392;p22"/>
            <p:cNvSpPr/>
            <p:nvPr/>
          </p:nvSpPr>
          <p:spPr>
            <a:xfrm>
              <a:off x="2975725" y="5079150"/>
              <a:ext cx="56475" cy="309125"/>
            </a:xfrm>
            <a:custGeom>
              <a:rect b="b" l="l" r="r" t="t"/>
              <a:pathLst>
                <a:path extrusionOk="0" h="12365" w="2259">
                  <a:moveTo>
                    <a:pt x="2259" y="1"/>
                  </a:moveTo>
                  <a:cubicBezTo>
                    <a:pt x="943" y="272"/>
                    <a:pt x="0" y="1428"/>
                    <a:pt x="0" y="2768"/>
                  </a:cubicBezTo>
                  <a:lnTo>
                    <a:pt x="0" y="6722"/>
                  </a:lnTo>
                  <a:lnTo>
                    <a:pt x="563" y="6722"/>
                  </a:lnTo>
                  <a:cubicBezTo>
                    <a:pt x="877" y="6722"/>
                    <a:pt x="1130" y="6972"/>
                    <a:pt x="1130" y="7285"/>
                  </a:cubicBezTo>
                  <a:lnTo>
                    <a:pt x="1130" y="11802"/>
                  </a:lnTo>
                  <a:cubicBezTo>
                    <a:pt x="1130" y="12115"/>
                    <a:pt x="1379" y="12365"/>
                    <a:pt x="1693" y="12365"/>
                  </a:cubicBezTo>
                  <a:cubicBezTo>
                    <a:pt x="2006" y="12365"/>
                    <a:pt x="2259" y="12115"/>
                    <a:pt x="2259" y="11802"/>
                  </a:cubicBezTo>
                  <a:lnTo>
                    <a:pt x="225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393" name="Google Shape;393;p22"/>
            <p:cNvSpPr/>
            <p:nvPr/>
          </p:nvSpPr>
          <p:spPr>
            <a:xfrm>
              <a:off x="2806350" y="5162500"/>
              <a:ext cx="84700" cy="225775"/>
            </a:xfrm>
            <a:custGeom>
              <a:rect b="b" l="l" r="r" t="t"/>
              <a:pathLst>
                <a:path extrusionOk="0" h="9031" w="3388">
                  <a:moveTo>
                    <a:pt x="0" y="0"/>
                  </a:moveTo>
                  <a:lnTo>
                    <a:pt x="0" y="563"/>
                  </a:lnTo>
                  <a:cubicBezTo>
                    <a:pt x="0" y="876"/>
                    <a:pt x="250" y="1129"/>
                    <a:pt x="563" y="1129"/>
                  </a:cubicBezTo>
                  <a:cubicBezTo>
                    <a:pt x="876" y="1129"/>
                    <a:pt x="1129" y="1379"/>
                    <a:pt x="1129" y="1692"/>
                  </a:cubicBezTo>
                  <a:lnTo>
                    <a:pt x="1129" y="8468"/>
                  </a:lnTo>
                  <a:cubicBezTo>
                    <a:pt x="1129" y="8781"/>
                    <a:pt x="1379" y="9031"/>
                    <a:pt x="1692" y="9031"/>
                  </a:cubicBezTo>
                  <a:cubicBezTo>
                    <a:pt x="2006" y="9031"/>
                    <a:pt x="2258" y="8781"/>
                    <a:pt x="2258" y="8468"/>
                  </a:cubicBezTo>
                  <a:lnTo>
                    <a:pt x="2258" y="1692"/>
                  </a:lnTo>
                  <a:cubicBezTo>
                    <a:pt x="2258" y="1379"/>
                    <a:pt x="2508" y="1129"/>
                    <a:pt x="2822" y="1129"/>
                  </a:cubicBezTo>
                  <a:cubicBezTo>
                    <a:pt x="3135" y="1129"/>
                    <a:pt x="3388" y="876"/>
                    <a:pt x="3388" y="563"/>
                  </a:cubicBezTo>
                  <a:lnTo>
                    <a:pt x="338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394" name="Google Shape;394;p22"/>
            <p:cNvSpPr/>
            <p:nvPr/>
          </p:nvSpPr>
          <p:spPr>
            <a:xfrm>
              <a:off x="2678350" y="4992125"/>
              <a:ext cx="481825" cy="481825"/>
            </a:xfrm>
            <a:custGeom>
              <a:rect b="b" l="l" r="r" t="t"/>
              <a:pathLst>
                <a:path extrusionOk="0" h="19273" w="19273">
                  <a:moveTo>
                    <a:pt x="9071" y="2298"/>
                  </a:moveTo>
                  <a:cubicBezTo>
                    <a:pt x="9384" y="2298"/>
                    <a:pt x="9637" y="2548"/>
                    <a:pt x="9637" y="2861"/>
                  </a:cubicBezTo>
                  <a:lnTo>
                    <a:pt x="9637" y="6249"/>
                  </a:lnTo>
                  <a:lnTo>
                    <a:pt x="9637" y="7378"/>
                  </a:lnTo>
                  <a:cubicBezTo>
                    <a:pt x="9634" y="8095"/>
                    <a:pt x="9182" y="8736"/>
                    <a:pt x="8508" y="8977"/>
                  </a:cubicBezTo>
                  <a:lnTo>
                    <a:pt x="8508" y="15283"/>
                  </a:lnTo>
                  <a:cubicBezTo>
                    <a:pt x="8508" y="16219"/>
                    <a:pt x="7749" y="16975"/>
                    <a:pt x="6812" y="16975"/>
                  </a:cubicBezTo>
                  <a:cubicBezTo>
                    <a:pt x="5876" y="16975"/>
                    <a:pt x="5120" y="16219"/>
                    <a:pt x="5120" y="15283"/>
                  </a:cubicBezTo>
                  <a:lnTo>
                    <a:pt x="5120" y="8977"/>
                  </a:lnTo>
                  <a:cubicBezTo>
                    <a:pt x="4443" y="8736"/>
                    <a:pt x="3991" y="8095"/>
                    <a:pt x="3991" y="7378"/>
                  </a:cubicBezTo>
                  <a:lnTo>
                    <a:pt x="3991" y="2861"/>
                  </a:lnTo>
                  <a:cubicBezTo>
                    <a:pt x="3991" y="2548"/>
                    <a:pt x="4241" y="2298"/>
                    <a:pt x="4554" y="2298"/>
                  </a:cubicBezTo>
                  <a:cubicBezTo>
                    <a:pt x="4867" y="2298"/>
                    <a:pt x="5120" y="2548"/>
                    <a:pt x="5120" y="2861"/>
                  </a:cubicBezTo>
                  <a:lnTo>
                    <a:pt x="5120" y="5686"/>
                  </a:lnTo>
                  <a:lnTo>
                    <a:pt x="6249" y="5686"/>
                  </a:lnTo>
                  <a:lnTo>
                    <a:pt x="6249" y="2861"/>
                  </a:lnTo>
                  <a:cubicBezTo>
                    <a:pt x="6249" y="2548"/>
                    <a:pt x="6499" y="2298"/>
                    <a:pt x="6812" y="2298"/>
                  </a:cubicBezTo>
                  <a:cubicBezTo>
                    <a:pt x="7126" y="2298"/>
                    <a:pt x="7378" y="2548"/>
                    <a:pt x="7378" y="2861"/>
                  </a:cubicBezTo>
                  <a:lnTo>
                    <a:pt x="7378" y="5686"/>
                  </a:lnTo>
                  <a:lnTo>
                    <a:pt x="8508" y="5686"/>
                  </a:lnTo>
                  <a:lnTo>
                    <a:pt x="8508" y="2861"/>
                  </a:lnTo>
                  <a:cubicBezTo>
                    <a:pt x="8508" y="2548"/>
                    <a:pt x="8758" y="2298"/>
                    <a:pt x="9071" y="2298"/>
                  </a:cubicBezTo>
                  <a:close/>
                  <a:moveTo>
                    <a:pt x="14717" y="2298"/>
                  </a:moveTo>
                  <a:cubicBezTo>
                    <a:pt x="15030" y="2298"/>
                    <a:pt x="15283" y="2548"/>
                    <a:pt x="15283" y="2861"/>
                  </a:cubicBezTo>
                  <a:lnTo>
                    <a:pt x="15283" y="15283"/>
                  </a:lnTo>
                  <a:cubicBezTo>
                    <a:pt x="15283" y="16219"/>
                    <a:pt x="14524" y="16975"/>
                    <a:pt x="13588" y="16975"/>
                  </a:cubicBezTo>
                  <a:cubicBezTo>
                    <a:pt x="12651" y="16975"/>
                    <a:pt x="11895" y="16219"/>
                    <a:pt x="11895" y="15283"/>
                  </a:cubicBezTo>
                  <a:lnTo>
                    <a:pt x="11895" y="11332"/>
                  </a:lnTo>
                  <a:lnTo>
                    <a:pt x="11329" y="11332"/>
                  </a:lnTo>
                  <a:cubicBezTo>
                    <a:pt x="11016" y="11332"/>
                    <a:pt x="10766" y="11079"/>
                    <a:pt x="10766" y="10766"/>
                  </a:cubicBezTo>
                  <a:lnTo>
                    <a:pt x="10766" y="6249"/>
                  </a:lnTo>
                  <a:cubicBezTo>
                    <a:pt x="10766" y="4066"/>
                    <a:pt x="12534" y="2298"/>
                    <a:pt x="14717" y="2298"/>
                  </a:cubicBezTo>
                  <a:close/>
                  <a:moveTo>
                    <a:pt x="1693" y="1"/>
                  </a:moveTo>
                  <a:cubicBezTo>
                    <a:pt x="757" y="1"/>
                    <a:pt x="1" y="759"/>
                    <a:pt x="1" y="1696"/>
                  </a:cubicBezTo>
                  <a:lnTo>
                    <a:pt x="1" y="17580"/>
                  </a:lnTo>
                  <a:cubicBezTo>
                    <a:pt x="1" y="18514"/>
                    <a:pt x="757" y="19273"/>
                    <a:pt x="1693" y="19273"/>
                  </a:cubicBezTo>
                  <a:lnTo>
                    <a:pt x="17578" y="19273"/>
                  </a:lnTo>
                  <a:cubicBezTo>
                    <a:pt x="18514" y="19273"/>
                    <a:pt x="19270" y="18514"/>
                    <a:pt x="19273" y="17580"/>
                  </a:cubicBezTo>
                  <a:lnTo>
                    <a:pt x="19273" y="1696"/>
                  </a:lnTo>
                  <a:cubicBezTo>
                    <a:pt x="19270" y="759"/>
                    <a:pt x="18514" y="1"/>
                    <a:pt x="1757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grpSp>
      <p:grpSp>
        <p:nvGrpSpPr>
          <p:cNvPr id="395" name="Google Shape;395;p22"/>
          <p:cNvGrpSpPr/>
          <p:nvPr/>
        </p:nvGrpSpPr>
        <p:grpSpPr>
          <a:xfrm>
            <a:off x="1147511" y="3166514"/>
            <a:ext cx="323285" cy="321685"/>
            <a:chOff x="-63679950" y="3360375"/>
            <a:chExt cx="318225" cy="316650"/>
          </a:xfrm>
        </p:grpSpPr>
        <p:sp>
          <p:nvSpPr>
            <p:cNvPr id="396" name="Google Shape;396;p22"/>
            <p:cNvSpPr/>
            <p:nvPr/>
          </p:nvSpPr>
          <p:spPr>
            <a:xfrm>
              <a:off x="-63497200" y="3423400"/>
              <a:ext cx="40975" cy="40975"/>
            </a:xfrm>
            <a:custGeom>
              <a:rect b="b" l="l" r="r" t="t"/>
              <a:pathLst>
                <a:path extrusionOk="0" h="1639" w="1639">
                  <a:moveTo>
                    <a:pt x="819" y="0"/>
                  </a:moveTo>
                  <a:cubicBezTo>
                    <a:pt x="378" y="0"/>
                    <a:pt x="0" y="378"/>
                    <a:pt x="0" y="819"/>
                  </a:cubicBezTo>
                  <a:cubicBezTo>
                    <a:pt x="0" y="1260"/>
                    <a:pt x="378" y="1638"/>
                    <a:pt x="819" y="1638"/>
                  </a:cubicBezTo>
                  <a:cubicBezTo>
                    <a:pt x="1260" y="1638"/>
                    <a:pt x="1638" y="1260"/>
                    <a:pt x="1638" y="819"/>
                  </a:cubicBezTo>
                  <a:cubicBezTo>
                    <a:pt x="1638" y="378"/>
                    <a:pt x="1260" y="0"/>
                    <a:pt x="81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p22"/>
            <p:cNvSpPr/>
            <p:nvPr/>
          </p:nvSpPr>
          <p:spPr>
            <a:xfrm>
              <a:off x="-63516900" y="3485625"/>
              <a:ext cx="79575" cy="29950"/>
            </a:xfrm>
            <a:custGeom>
              <a:rect b="b" l="l" r="r" t="t"/>
              <a:pathLst>
                <a:path extrusionOk="0" h="1198" w="3183">
                  <a:moveTo>
                    <a:pt x="1607" y="0"/>
                  </a:moveTo>
                  <a:cubicBezTo>
                    <a:pt x="820" y="0"/>
                    <a:pt x="190" y="504"/>
                    <a:pt x="1" y="1197"/>
                  </a:cubicBezTo>
                  <a:lnTo>
                    <a:pt x="3183" y="1197"/>
                  </a:lnTo>
                  <a:cubicBezTo>
                    <a:pt x="3025" y="504"/>
                    <a:pt x="2395" y="0"/>
                    <a:pt x="160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p22"/>
            <p:cNvSpPr/>
            <p:nvPr/>
          </p:nvSpPr>
          <p:spPr>
            <a:xfrm>
              <a:off x="-63618500" y="3360375"/>
              <a:ext cx="256775" cy="256600"/>
            </a:xfrm>
            <a:custGeom>
              <a:rect b="b" l="l" r="r" t="t"/>
              <a:pathLst>
                <a:path extrusionOk="0" h="10264" w="10271">
                  <a:moveTo>
                    <a:pt x="5703" y="1639"/>
                  </a:moveTo>
                  <a:cubicBezTo>
                    <a:pt x="6616" y="1639"/>
                    <a:pt x="7373" y="2395"/>
                    <a:pt x="7373" y="3309"/>
                  </a:cubicBezTo>
                  <a:cubicBezTo>
                    <a:pt x="7373" y="3750"/>
                    <a:pt x="7215" y="4128"/>
                    <a:pt x="6900" y="4443"/>
                  </a:cubicBezTo>
                  <a:cubicBezTo>
                    <a:pt x="7625" y="4884"/>
                    <a:pt x="8192" y="5672"/>
                    <a:pt x="8192" y="6617"/>
                  </a:cubicBezTo>
                  <a:cubicBezTo>
                    <a:pt x="8160" y="6900"/>
                    <a:pt x="8003" y="7058"/>
                    <a:pt x="7751" y="7058"/>
                  </a:cubicBezTo>
                  <a:lnTo>
                    <a:pt x="3623" y="7058"/>
                  </a:lnTo>
                  <a:cubicBezTo>
                    <a:pt x="3371" y="7058"/>
                    <a:pt x="3214" y="6837"/>
                    <a:pt x="3214" y="6617"/>
                  </a:cubicBezTo>
                  <a:cubicBezTo>
                    <a:pt x="3214" y="5672"/>
                    <a:pt x="3749" y="4884"/>
                    <a:pt x="4537" y="4443"/>
                  </a:cubicBezTo>
                  <a:cubicBezTo>
                    <a:pt x="4254" y="4128"/>
                    <a:pt x="4065" y="3718"/>
                    <a:pt x="4065" y="3309"/>
                  </a:cubicBezTo>
                  <a:cubicBezTo>
                    <a:pt x="4065" y="2395"/>
                    <a:pt x="4789" y="1639"/>
                    <a:pt x="5703" y="1639"/>
                  </a:cubicBezTo>
                  <a:close/>
                  <a:moveTo>
                    <a:pt x="5703" y="1"/>
                  </a:moveTo>
                  <a:cubicBezTo>
                    <a:pt x="3182" y="1"/>
                    <a:pt x="1135" y="2049"/>
                    <a:pt x="1135" y="4569"/>
                  </a:cubicBezTo>
                  <a:cubicBezTo>
                    <a:pt x="1135" y="5609"/>
                    <a:pt x="1481" y="6648"/>
                    <a:pt x="2206" y="7467"/>
                  </a:cubicBezTo>
                  <a:lnTo>
                    <a:pt x="1607" y="8066"/>
                  </a:lnTo>
                  <a:lnTo>
                    <a:pt x="756" y="7184"/>
                  </a:lnTo>
                  <a:cubicBezTo>
                    <a:pt x="678" y="7121"/>
                    <a:pt x="567" y="7089"/>
                    <a:pt x="457" y="7089"/>
                  </a:cubicBezTo>
                  <a:cubicBezTo>
                    <a:pt x="347" y="7089"/>
                    <a:pt x="237" y="7121"/>
                    <a:pt x="158" y="7184"/>
                  </a:cubicBezTo>
                  <a:cubicBezTo>
                    <a:pt x="0" y="7341"/>
                    <a:pt x="0" y="7625"/>
                    <a:pt x="158" y="7783"/>
                  </a:cubicBezTo>
                  <a:lnTo>
                    <a:pt x="1324" y="8980"/>
                  </a:lnTo>
                  <a:lnTo>
                    <a:pt x="2521" y="10145"/>
                  </a:lnTo>
                  <a:cubicBezTo>
                    <a:pt x="2600" y="10224"/>
                    <a:pt x="2710" y="10264"/>
                    <a:pt x="2820" y="10264"/>
                  </a:cubicBezTo>
                  <a:cubicBezTo>
                    <a:pt x="2930" y="10264"/>
                    <a:pt x="3041" y="10224"/>
                    <a:pt x="3119" y="10145"/>
                  </a:cubicBezTo>
                  <a:cubicBezTo>
                    <a:pt x="3277" y="9988"/>
                    <a:pt x="3277" y="9704"/>
                    <a:pt x="3119" y="9547"/>
                  </a:cubicBezTo>
                  <a:lnTo>
                    <a:pt x="2237" y="8696"/>
                  </a:lnTo>
                  <a:lnTo>
                    <a:pt x="2836" y="8098"/>
                  </a:lnTo>
                  <a:cubicBezTo>
                    <a:pt x="3655" y="8759"/>
                    <a:pt x="4695" y="9169"/>
                    <a:pt x="5734" y="9169"/>
                  </a:cubicBezTo>
                  <a:cubicBezTo>
                    <a:pt x="8255" y="9169"/>
                    <a:pt x="10271" y="7121"/>
                    <a:pt x="10271" y="4632"/>
                  </a:cubicBezTo>
                  <a:cubicBezTo>
                    <a:pt x="10239" y="2049"/>
                    <a:pt x="8223" y="1"/>
                    <a:pt x="570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9" name="Google Shape;399;p22"/>
            <p:cNvSpPr/>
            <p:nvPr/>
          </p:nvSpPr>
          <p:spPr>
            <a:xfrm>
              <a:off x="-63679950" y="3576200"/>
              <a:ext cx="102425" cy="100825"/>
            </a:xfrm>
            <a:custGeom>
              <a:rect b="b" l="l" r="r" t="t"/>
              <a:pathLst>
                <a:path extrusionOk="0" h="4033" w="4097">
                  <a:moveTo>
                    <a:pt x="2332" y="0"/>
                  </a:moveTo>
                  <a:lnTo>
                    <a:pt x="159" y="2142"/>
                  </a:lnTo>
                  <a:cubicBezTo>
                    <a:pt x="1" y="2300"/>
                    <a:pt x="1" y="2584"/>
                    <a:pt x="159" y="2741"/>
                  </a:cubicBezTo>
                  <a:lnTo>
                    <a:pt x="1356" y="3938"/>
                  </a:lnTo>
                  <a:cubicBezTo>
                    <a:pt x="1434" y="4001"/>
                    <a:pt x="1545" y="4033"/>
                    <a:pt x="1655" y="4033"/>
                  </a:cubicBezTo>
                  <a:cubicBezTo>
                    <a:pt x="1765" y="4033"/>
                    <a:pt x="1876" y="4001"/>
                    <a:pt x="1954" y="3938"/>
                  </a:cubicBezTo>
                  <a:lnTo>
                    <a:pt x="4097" y="1764"/>
                  </a:lnTo>
                  <a:lnTo>
                    <a:pt x="233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3" name="Shape 403"/>
        <p:cNvGrpSpPr/>
        <p:nvPr/>
      </p:nvGrpSpPr>
      <p:grpSpPr>
        <a:xfrm>
          <a:off x="0" y="0"/>
          <a:ext cx="0" cy="0"/>
          <a:chOff x="0" y="0"/>
          <a:chExt cx="0" cy="0"/>
        </a:xfrm>
      </p:grpSpPr>
      <p:sp>
        <p:nvSpPr>
          <p:cNvPr id="404" name="Google Shape;404;p23"/>
          <p:cNvSpPr txBox="1"/>
          <p:nvPr>
            <p:ph type="title"/>
          </p:nvPr>
        </p:nvSpPr>
        <p:spPr>
          <a:xfrm>
            <a:off x="713226" y="5395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Hotel Business Plan Infographics</a:t>
            </a:r>
            <a:endParaRPr/>
          </a:p>
        </p:txBody>
      </p:sp>
      <p:grpSp>
        <p:nvGrpSpPr>
          <p:cNvPr id="405" name="Google Shape;405;p23"/>
          <p:cNvGrpSpPr/>
          <p:nvPr/>
        </p:nvGrpSpPr>
        <p:grpSpPr>
          <a:xfrm>
            <a:off x="719422" y="1672500"/>
            <a:ext cx="1527900" cy="2761297"/>
            <a:chOff x="719422" y="1672500"/>
            <a:chExt cx="1527900" cy="2761297"/>
          </a:xfrm>
        </p:grpSpPr>
        <p:sp>
          <p:nvSpPr>
            <p:cNvPr id="406" name="Google Shape;406;p23"/>
            <p:cNvSpPr txBox="1"/>
            <p:nvPr/>
          </p:nvSpPr>
          <p:spPr>
            <a:xfrm>
              <a:off x="719422" y="3697897"/>
              <a:ext cx="1527900" cy="735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Jupiter is a gas giant and it’s very big</a:t>
              </a:r>
              <a:endParaRPr>
                <a:solidFill>
                  <a:schemeClr val="dk1"/>
                </a:solidFill>
                <a:latin typeface="Livvic"/>
                <a:ea typeface="Livvic"/>
                <a:cs typeface="Livvic"/>
                <a:sym typeface="Livvic"/>
              </a:endParaRPr>
            </a:p>
          </p:txBody>
        </p:sp>
        <p:sp>
          <p:nvSpPr>
            <p:cNvPr id="407" name="Google Shape;407;p23"/>
            <p:cNvSpPr txBox="1"/>
            <p:nvPr/>
          </p:nvSpPr>
          <p:spPr>
            <a:xfrm>
              <a:off x="719422" y="3342401"/>
              <a:ext cx="1527900" cy="431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Jupiter</a:t>
              </a:r>
              <a:endParaRPr b="1" sz="1800">
                <a:solidFill>
                  <a:schemeClr val="dk1"/>
                </a:solidFill>
                <a:latin typeface="Livvic"/>
                <a:ea typeface="Livvic"/>
                <a:cs typeface="Livvic"/>
                <a:sym typeface="Livvic"/>
              </a:endParaRPr>
            </a:p>
          </p:txBody>
        </p:sp>
        <p:sp>
          <p:nvSpPr>
            <p:cNvPr id="408" name="Google Shape;408;p23"/>
            <p:cNvSpPr txBox="1"/>
            <p:nvPr/>
          </p:nvSpPr>
          <p:spPr>
            <a:xfrm>
              <a:off x="1204522" y="1672500"/>
              <a:ext cx="557700" cy="45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01</a:t>
              </a:r>
              <a:endParaRPr b="1" sz="1800">
                <a:solidFill>
                  <a:schemeClr val="dk1"/>
                </a:solidFill>
                <a:latin typeface="Livvic"/>
                <a:ea typeface="Livvic"/>
                <a:cs typeface="Livvic"/>
                <a:sym typeface="Livvic"/>
              </a:endParaRPr>
            </a:p>
          </p:txBody>
        </p:sp>
      </p:grpSp>
      <p:grpSp>
        <p:nvGrpSpPr>
          <p:cNvPr id="409" name="Google Shape;409;p23"/>
          <p:cNvGrpSpPr/>
          <p:nvPr/>
        </p:nvGrpSpPr>
        <p:grpSpPr>
          <a:xfrm>
            <a:off x="2266843" y="1672500"/>
            <a:ext cx="1527900" cy="2761297"/>
            <a:chOff x="2266843" y="1672500"/>
            <a:chExt cx="1527900" cy="2761297"/>
          </a:xfrm>
        </p:grpSpPr>
        <p:sp>
          <p:nvSpPr>
            <p:cNvPr id="410" name="Google Shape;410;p23"/>
            <p:cNvSpPr txBox="1"/>
            <p:nvPr/>
          </p:nvSpPr>
          <p:spPr>
            <a:xfrm>
              <a:off x="2266843" y="3342401"/>
              <a:ext cx="1527900" cy="431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Mercury</a:t>
              </a:r>
              <a:endParaRPr b="1" sz="1800">
                <a:solidFill>
                  <a:schemeClr val="dk1"/>
                </a:solidFill>
                <a:latin typeface="Livvic"/>
                <a:ea typeface="Livvic"/>
                <a:cs typeface="Livvic"/>
                <a:sym typeface="Livvic"/>
              </a:endParaRPr>
            </a:p>
          </p:txBody>
        </p:sp>
        <p:sp>
          <p:nvSpPr>
            <p:cNvPr id="411" name="Google Shape;411;p23"/>
            <p:cNvSpPr txBox="1"/>
            <p:nvPr/>
          </p:nvSpPr>
          <p:spPr>
            <a:xfrm>
              <a:off x="2266843" y="3697897"/>
              <a:ext cx="1527900" cy="735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Mercury is the closest planet to the Sun</a:t>
              </a:r>
              <a:endParaRPr>
                <a:solidFill>
                  <a:schemeClr val="dk1"/>
                </a:solidFill>
                <a:latin typeface="Livvic"/>
                <a:ea typeface="Livvic"/>
                <a:cs typeface="Livvic"/>
                <a:sym typeface="Livvic"/>
              </a:endParaRPr>
            </a:p>
          </p:txBody>
        </p:sp>
        <p:sp>
          <p:nvSpPr>
            <p:cNvPr id="412" name="Google Shape;412;p23"/>
            <p:cNvSpPr txBox="1"/>
            <p:nvPr/>
          </p:nvSpPr>
          <p:spPr>
            <a:xfrm>
              <a:off x="2751943" y="1672500"/>
              <a:ext cx="557700" cy="45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02</a:t>
              </a:r>
              <a:endParaRPr b="1" sz="1800">
                <a:solidFill>
                  <a:schemeClr val="dk1"/>
                </a:solidFill>
                <a:latin typeface="Livvic"/>
                <a:ea typeface="Livvic"/>
                <a:cs typeface="Livvic"/>
                <a:sym typeface="Livvic"/>
              </a:endParaRPr>
            </a:p>
          </p:txBody>
        </p:sp>
      </p:grpSp>
      <p:grpSp>
        <p:nvGrpSpPr>
          <p:cNvPr id="413" name="Google Shape;413;p23"/>
          <p:cNvGrpSpPr/>
          <p:nvPr/>
        </p:nvGrpSpPr>
        <p:grpSpPr>
          <a:xfrm>
            <a:off x="3814264" y="1672500"/>
            <a:ext cx="1527900" cy="2761297"/>
            <a:chOff x="3814264" y="1672500"/>
            <a:chExt cx="1527900" cy="2761297"/>
          </a:xfrm>
        </p:grpSpPr>
        <p:sp>
          <p:nvSpPr>
            <p:cNvPr id="414" name="Google Shape;414;p23"/>
            <p:cNvSpPr txBox="1"/>
            <p:nvPr/>
          </p:nvSpPr>
          <p:spPr>
            <a:xfrm>
              <a:off x="3814264" y="3342401"/>
              <a:ext cx="1527900" cy="431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Venus</a:t>
              </a:r>
              <a:endParaRPr b="1" sz="1800">
                <a:solidFill>
                  <a:schemeClr val="dk1"/>
                </a:solidFill>
                <a:latin typeface="Livvic"/>
                <a:ea typeface="Livvic"/>
                <a:cs typeface="Livvic"/>
                <a:sym typeface="Livvic"/>
              </a:endParaRPr>
            </a:p>
          </p:txBody>
        </p:sp>
        <p:sp>
          <p:nvSpPr>
            <p:cNvPr id="415" name="Google Shape;415;p23"/>
            <p:cNvSpPr txBox="1"/>
            <p:nvPr/>
          </p:nvSpPr>
          <p:spPr>
            <a:xfrm>
              <a:off x="3814264" y="3697897"/>
              <a:ext cx="1527900" cy="735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Venus has a nice name but it’s a hot place</a:t>
              </a:r>
              <a:endParaRPr>
                <a:solidFill>
                  <a:schemeClr val="dk1"/>
                </a:solidFill>
                <a:latin typeface="Livvic"/>
                <a:ea typeface="Livvic"/>
                <a:cs typeface="Livvic"/>
                <a:sym typeface="Livvic"/>
              </a:endParaRPr>
            </a:p>
          </p:txBody>
        </p:sp>
        <p:sp>
          <p:nvSpPr>
            <p:cNvPr id="416" name="Google Shape;416;p23"/>
            <p:cNvSpPr txBox="1"/>
            <p:nvPr/>
          </p:nvSpPr>
          <p:spPr>
            <a:xfrm>
              <a:off x="4299364" y="1672500"/>
              <a:ext cx="557700" cy="45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03</a:t>
              </a:r>
              <a:endParaRPr b="1" sz="1800">
                <a:solidFill>
                  <a:schemeClr val="dk1"/>
                </a:solidFill>
                <a:latin typeface="Livvic"/>
                <a:ea typeface="Livvic"/>
                <a:cs typeface="Livvic"/>
                <a:sym typeface="Livvic"/>
              </a:endParaRPr>
            </a:p>
          </p:txBody>
        </p:sp>
      </p:grpSp>
      <p:grpSp>
        <p:nvGrpSpPr>
          <p:cNvPr id="417" name="Google Shape;417;p23"/>
          <p:cNvGrpSpPr/>
          <p:nvPr/>
        </p:nvGrpSpPr>
        <p:grpSpPr>
          <a:xfrm>
            <a:off x="5361686" y="1672500"/>
            <a:ext cx="1527900" cy="2761297"/>
            <a:chOff x="5361686" y="1672500"/>
            <a:chExt cx="1527900" cy="2761297"/>
          </a:xfrm>
        </p:grpSpPr>
        <p:sp>
          <p:nvSpPr>
            <p:cNvPr id="418" name="Google Shape;418;p23"/>
            <p:cNvSpPr txBox="1"/>
            <p:nvPr/>
          </p:nvSpPr>
          <p:spPr>
            <a:xfrm>
              <a:off x="5361686" y="3342401"/>
              <a:ext cx="1527900" cy="431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Pluto</a:t>
              </a:r>
              <a:endParaRPr b="1" sz="1800">
                <a:solidFill>
                  <a:schemeClr val="dk1"/>
                </a:solidFill>
                <a:latin typeface="Livvic"/>
                <a:ea typeface="Livvic"/>
                <a:cs typeface="Livvic"/>
                <a:sym typeface="Livvic"/>
              </a:endParaRPr>
            </a:p>
          </p:txBody>
        </p:sp>
        <p:sp>
          <p:nvSpPr>
            <p:cNvPr id="419" name="Google Shape;419;p23"/>
            <p:cNvSpPr txBox="1"/>
            <p:nvPr/>
          </p:nvSpPr>
          <p:spPr>
            <a:xfrm>
              <a:off x="5361686" y="3697897"/>
              <a:ext cx="1527900" cy="735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Pluto is considered a dwarf planet</a:t>
              </a:r>
              <a:endParaRPr>
                <a:solidFill>
                  <a:schemeClr val="dk1"/>
                </a:solidFill>
                <a:latin typeface="Livvic"/>
                <a:ea typeface="Livvic"/>
                <a:cs typeface="Livvic"/>
                <a:sym typeface="Livvic"/>
              </a:endParaRPr>
            </a:p>
          </p:txBody>
        </p:sp>
        <p:sp>
          <p:nvSpPr>
            <p:cNvPr id="420" name="Google Shape;420;p23"/>
            <p:cNvSpPr txBox="1"/>
            <p:nvPr/>
          </p:nvSpPr>
          <p:spPr>
            <a:xfrm>
              <a:off x="5846786" y="1672500"/>
              <a:ext cx="557700" cy="45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04</a:t>
              </a:r>
              <a:endParaRPr b="1" sz="1800">
                <a:solidFill>
                  <a:schemeClr val="dk1"/>
                </a:solidFill>
                <a:latin typeface="Livvic"/>
                <a:ea typeface="Livvic"/>
                <a:cs typeface="Livvic"/>
                <a:sym typeface="Livvic"/>
              </a:endParaRPr>
            </a:p>
          </p:txBody>
        </p:sp>
      </p:grpSp>
      <p:grpSp>
        <p:nvGrpSpPr>
          <p:cNvPr id="421" name="Google Shape;421;p23"/>
          <p:cNvGrpSpPr/>
          <p:nvPr/>
        </p:nvGrpSpPr>
        <p:grpSpPr>
          <a:xfrm>
            <a:off x="6909107" y="1672500"/>
            <a:ext cx="1527900" cy="2761297"/>
            <a:chOff x="6909107" y="1672500"/>
            <a:chExt cx="1527900" cy="2761297"/>
          </a:xfrm>
        </p:grpSpPr>
        <p:sp>
          <p:nvSpPr>
            <p:cNvPr id="422" name="Google Shape;422;p23"/>
            <p:cNvSpPr txBox="1"/>
            <p:nvPr/>
          </p:nvSpPr>
          <p:spPr>
            <a:xfrm>
              <a:off x="6909107" y="3342401"/>
              <a:ext cx="1527900" cy="431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Mars</a:t>
              </a:r>
              <a:endParaRPr b="1" sz="1800">
                <a:solidFill>
                  <a:schemeClr val="dk1"/>
                </a:solidFill>
                <a:latin typeface="Livvic"/>
                <a:ea typeface="Livvic"/>
                <a:cs typeface="Livvic"/>
                <a:sym typeface="Livvic"/>
              </a:endParaRPr>
            </a:p>
          </p:txBody>
        </p:sp>
        <p:sp>
          <p:nvSpPr>
            <p:cNvPr id="423" name="Google Shape;423;p23"/>
            <p:cNvSpPr txBox="1"/>
            <p:nvPr/>
          </p:nvSpPr>
          <p:spPr>
            <a:xfrm>
              <a:off x="6909107" y="3697897"/>
              <a:ext cx="1527900" cy="735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Livvic"/>
                  <a:ea typeface="Livvic"/>
                  <a:cs typeface="Livvic"/>
                  <a:sym typeface="Livvic"/>
                </a:rPr>
                <a:t>Despite being red, Mars is a very cold place</a:t>
              </a:r>
              <a:endParaRPr>
                <a:solidFill>
                  <a:schemeClr val="dk1"/>
                </a:solidFill>
                <a:latin typeface="Livvic"/>
                <a:ea typeface="Livvic"/>
                <a:cs typeface="Livvic"/>
                <a:sym typeface="Livvic"/>
              </a:endParaRPr>
            </a:p>
          </p:txBody>
        </p:sp>
        <p:sp>
          <p:nvSpPr>
            <p:cNvPr id="424" name="Google Shape;424;p23"/>
            <p:cNvSpPr txBox="1"/>
            <p:nvPr/>
          </p:nvSpPr>
          <p:spPr>
            <a:xfrm>
              <a:off x="7394207" y="1672500"/>
              <a:ext cx="557700" cy="45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chemeClr val="dk1"/>
                  </a:solidFill>
                  <a:latin typeface="Livvic"/>
                  <a:ea typeface="Livvic"/>
                  <a:cs typeface="Livvic"/>
                  <a:sym typeface="Livvic"/>
                </a:rPr>
                <a:t>05</a:t>
              </a:r>
              <a:endParaRPr b="1" sz="1800">
                <a:solidFill>
                  <a:schemeClr val="dk1"/>
                </a:solidFill>
                <a:latin typeface="Livvic"/>
                <a:ea typeface="Livvic"/>
                <a:cs typeface="Livvic"/>
                <a:sym typeface="Livvic"/>
              </a:endParaRPr>
            </a:p>
          </p:txBody>
        </p:sp>
      </p:grpSp>
      <p:cxnSp>
        <p:nvCxnSpPr>
          <p:cNvPr id="425" name="Google Shape;425;p23"/>
          <p:cNvCxnSpPr>
            <a:stCxn id="426" idx="0"/>
            <a:endCxn id="427" idx="2"/>
          </p:cNvCxnSpPr>
          <p:nvPr/>
        </p:nvCxnSpPr>
        <p:spPr>
          <a:xfrm>
            <a:off x="1773275" y="2777624"/>
            <a:ext cx="967500" cy="10800"/>
          </a:xfrm>
          <a:prstGeom prst="straightConnector1">
            <a:avLst/>
          </a:prstGeom>
          <a:noFill/>
          <a:ln cap="flat" cmpd="sng" w="28575">
            <a:solidFill>
              <a:schemeClr val="dk1"/>
            </a:solidFill>
            <a:prstDash val="solid"/>
            <a:round/>
            <a:headEnd len="med" w="med" type="none"/>
            <a:tailEnd len="med" w="med" type="none"/>
          </a:ln>
        </p:spPr>
      </p:cxnSp>
      <p:cxnSp>
        <p:nvCxnSpPr>
          <p:cNvPr id="428" name="Google Shape;428;p23"/>
          <p:cNvCxnSpPr>
            <a:endCxn id="429" idx="2"/>
          </p:cNvCxnSpPr>
          <p:nvPr/>
        </p:nvCxnSpPr>
        <p:spPr>
          <a:xfrm>
            <a:off x="3267804" y="2777639"/>
            <a:ext cx="1020300" cy="0"/>
          </a:xfrm>
          <a:prstGeom prst="straightConnector1">
            <a:avLst/>
          </a:prstGeom>
          <a:noFill/>
          <a:ln cap="flat" cmpd="sng" w="28575">
            <a:solidFill>
              <a:schemeClr val="dk1"/>
            </a:solidFill>
            <a:prstDash val="solid"/>
            <a:round/>
            <a:headEnd len="med" w="med" type="none"/>
            <a:tailEnd len="med" w="med" type="none"/>
          </a:ln>
        </p:spPr>
      </p:cxnSp>
      <p:cxnSp>
        <p:nvCxnSpPr>
          <p:cNvPr id="430" name="Google Shape;430;p23"/>
          <p:cNvCxnSpPr>
            <a:stCxn id="429" idx="0"/>
            <a:endCxn id="431" idx="2"/>
          </p:cNvCxnSpPr>
          <p:nvPr/>
        </p:nvCxnSpPr>
        <p:spPr>
          <a:xfrm>
            <a:off x="4868019" y="2777639"/>
            <a:ext cx="967500" cy="10800"/>
          </a:xfrm>
          <a:prstGeom prst="straightConnector1">
            <a:avLst/>
          </a:prstGeom>
          <a:noFill/>
          <a:ln cap="flat" cmpd="sng" w="28575">
            <a:solidFill>
              <a:schemeClr val="dk1"/>
            </a:solidFill>
            <a:prstDash val="solid"/>
            <a:round/>
            <a:headEnd len="med" w="med" type="none"/>
            <a:tailEnd len="med" w="med" type="none"/>
          </a:ln>
        </p:spPr>
      </p:cxnSp>
      <p:cxnSp>
        <p:nvCxnSpPr>
          <p:cNvPr id="432" name="Google Shape;432;p23"/>
          <p:cNvCxnSpPr>
            <a:stCxn id="431" idx="0"/>
            <a:endCxn id="433" idx="2"/>
          </p:cNvCxnSpPr>
          <p:nvPr/>
        </p:nvCxnSpPr>
        <p:spPr>
          <a:xfrm flipH="1" rot="10800000">
            <a:off x="6415398" y="2777615"/>
            <a:ext cx="946800" cy="10800"/>
          </a:xfrm>
          <a:prstGeom prst="straightConnector1">
            <a:avLst/>
          </a:prstGeom>
          <a:noFill/>
          <a:ln cap="flat" cmpd="sng" w="28575">
            <a:solidFill>
              <a:schemeClr val="dk1"/>
            </a:solidFill>
            <a:prstDash val="solid"/>
            <a:round/>
            <a:headEnd len="med" w="med" type="none"/>
            <a:tailEnd len="med" w="med" type="none"/>
          </a:ln>
        </p:spPr>
      </p:cxnSp>
      <p:grpSp>
        <p:nvGrpSpPr>
          <p:cNvPr id="434" name="Google Shape;434;p23"/>
          <p:cNvGrpSpPr/>
          <p:nvPr/>
        </p:nvGrpSpPr>
        <p:grpSpPr>
          <a:xfrm>
            <a:off x="973192" y="2487667"/>
            <a:ext cx="1020270" cy="706195"/>
            <a:chOff x="1019706" y="2519900"/>
            <a:chExt cx="927350" cy="641879"/>
          </a:xfrm>
        </p:grpSpPr>
        <p:sp>
          <p:nvSpPr>
            <p:cNvPr id="426" name="Google Shape;426;p23"/>
            <p:cNvSpPr/>
            <p:nvPr/>
          </p:nvSpPr>
          <p:spPr>
            <a:xfrm>
              <a:off x="1219822" y="2519900"/>
              <a:ext cx="527100" cy="527100"/>
            </a:xfrm>
            <a:prstGeom prst="round2DiagRect">
              <a:avLst>
                <a:gd fmla="val 0" name="adj1"/>
                <a:gd fmla="val 0" name="adj2"/>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5" name="Google Shape;435;p23"/>
            <p:cNvSpPr/>
            <p:nvPr/>
          </p:nvSpPr>
          <p:spPr>
            <a:xfrm rot="10800000">
              <a:off x="1019706" y="2519904"/>
              <a:ext cx="927350" cy="641875"/>
            </a:xfrm>
            <a:custGeom>
              <a:rect b="b" l="l" r="r" t="t"/>
              <a:pathLst>
                <a:path extrusionOk="0" h="25675" w="37094">
                  <a:moveTo>
                    <a:pt x="0" y="24648"/>
                  </a:moveTo>
                  <a:lnTo>
                    <a:pt x="18486" y="0"/>
                  </a:lnTo>
                  <a:lnTo>
                    <a:pt x="37094" y="25675"/>
                  </a:lnTo>
                  <a:close/>
                </a:path>
              </a:pathLst>
            </a:custGeom>
            <a:solidFill>
              <a:schemeClr val="lt2"/>
            </a:solidFill>
            <a:ln>
              <a:noFill/>
            </a:ln>
          </p:spPr>
        </p:sp>
      </p:grpSp>
      <p:grpSp>
        <p:nvGrpSpPr>
          <p:cNvPr id="436" name="Google Shape;436;p23"/>
          <p:cNvGrpSpPr/>
          <p:nvPr/>
        </p:nvGrpSpPr>
        <p:grpSpPr>
          <a:xfrm>
            <a:off x="2520581" y="2379868"/>
            <a:ext cx="1020270" cy="706191"/>
            <a:chOff x="2567137" y="2412111"/>
            <a:chExt cx="927350" cy="641875"/>
          </a:xfrm>
        </p:grpSpPr>
        <p:sp>
          <p:nvSpPr>
            <p:cNvPr id="427" name="Google Shape;427;p23"/>
            <p:cNvSpPr/>
            <p:nvPr/>
          </p:nvSpPr>
          <p:spPr>
            <a:xfrm>
              <a:off x="2767243" y="2519900"/>
              <a:ext cx="527100" cy="527100"/>
            </a:xfrm>
            <a:prstGeom prst="round2DiagRect">
              <a:avLst>
                <a:gd fmla="val 0" name="adj1"/>
                <a:gd fmla="val 0" name="adj2"/>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7" name="Google Shape;437;p23"/>
            <p:cNvSpPr/>
            <p:nvPr/>
          </p:nvSpPr>
          <p:spPr>
            <a:xfrm>
              <a:off x="2567137" y="2412111"/>
              <a:ext cx="927350" cy="641875"/>
            </a:xfrm>
            <a:custGeom>
              <a:rect b="b" l="l" r="r" t="t"/>
              <a:pathLst>
                <a:path extrusionOk="0" h="25675" w="37094">
                  <a:moveTo>
                    <a:pt x="0" y="24648"/>
                  </a:moveTo>
                  <a:lnTo>
                    <a:pt x="18486" y="0"/>
                  </a:lnTo>
                  <a:lnTo>
                    <a:pt x="37094" y="25675"/>
                  </a:lnTo>
                  <a:close/>
                </a:path>
              </a:pathLst>
            </a:custGeom>
            <a:solidFill>
              <a:schemeClr val="accent2"/>
            </a:solidFill>
            <a:ln>
              <a:noFill/>
            </a:ln>
          </p:spPr>
        </p:sp>
      </p:grpSp>
      <p:grpSp>
        <p:nvGrpSpPr>
          <p:cNvPr id="438" name="Google Shape;438;p23"/>
          <p:cNvGrpSpPr/>
          <p:nvPr/>
        </p:nvGrpSpPr>
        <p:grpSpPr>
          <a:xfrm>
            <a:off x="4067931" y="2487681"/>
            <a:ext cx="1020270" cy="706195"/>
            <a:chOff x="4114543" y="2519900"/>
            <a:chExt cx="927350" cy="641879"/>
          </a:xfrm>
        </p:grpSpPr>
        <p:sp>
          <p:nvSpPr>
            <p:cNvPr id="429" name="Google Shape;429;p23"/>
            <p:cNvSpPr/>
            <p:nvPr/>
          </p:nvSpPr>
          <p:spPr>
            <a:xfrm>
              <a:off x="4314664" y="2519900"/>
              <a:ext cx="527100" cy="527100"/>
            </a:xfrm>
            <a:prstGeom prst="round2DiagRect">
              <a:avLst>
                <a:gd fmla="val 0" name="adj1"/>
                <a:gd fmla="val 0" name="adj2"/>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9" name="Google Shape;439;p23"/>
            <p:cNvSpPr/>
            <p:nvPr/>
          </p:nvSpPr>
          <p:spPr>
            <a:xfrm rot="10800000">
              <a:off x="4114543" y="2519904"/>
              <a:ext cx="927350" cy="641875"/>
            </a:xfrm>
            <a:custGeom>
              <a:rect b="b" l="l" r="r" t="t"/>
              <a:pathLst>
                <a:path extrusionOk="0" h="25675" w="37094">
                  <a:moveTo>
                    <a:pt x="0" y="24648"/>
                  </a:moveTo>
                  <a:lnTo>
                    <a:pt x="18486" y="0"/>
                  </a:lnTo>
                  <a:lnTo>
                    <a:pt x="37094" y="25675"/>
                  </a:lnTo>
                  <a:close/>
                </a:path>
              </a:pathLst>
            </a:custGeom>
            <a:solidFill>
              <a:schemeClr val="lt2"/>
            </a:solidFill>
            <a:ln>
              <a:noFill/>
            </a:ln>
          </p:spPr>
        </p:sp>
      </p:grpSp>
      <p:grpSp>
        <p:nvGrpSpPr>
          <p:cNvPr id="440" name="Google Shape;440;p23"/>
          <p:cNvGrpSpPr/>
          <p:nvPr/>
        </p:nvGrpSpPr>
        <p:grpSpPr>
          <a:xfrm>
            <a:off x="5615320" y="2379868"/>
            <a:ext cx="1020270" cy="706191"/>
            <a:chOff x="5661974" y="2412111"/>
            <a:chExt cx="927350" cy="641875"/>
          </a:xfrm>
        </p:grpSpPr>
        <p:sp>
          <p:nvSpPr>
            <p:cNvPr id="431" name="Google Shape;431;p23"/>
            <p:cNvSpPr/>
            <p:nvPr/>
          </p:nvSpPr>
          <p:spPr>
            <a:xfrm>
              <a:off x="5862086" y="2519900"/>
              <a:ext cx="527100" cy="527100"/>
            </a:xfrm>
            <a:prstGeom prst="round2DiagRect">
              <a:avLst>
                <a:gd fmla="val 0" name="adj1"/>
                <a:gd fmla="val 0" name="adj2"/>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1" name="Google Shape;441;p23"/>
            <p:cNvSpPr/>
            <p:nvPr/>
          </p:nvSpPr>
          <p:spPr>
            <a:xfrm>
              <a:off x="5661974" y="2412111"/>
              <a:ext cx="927350" cy="641875"/>
            </a:xfrm>
            <a:custGeom>
              <a:rect b="b" l="l" r="r" t="t"/>
              <a:pathLst>
                <a:path extrusionOk="0" h="25675" w="37094">
                  <a:moveTo>
                    <a:pt x="0" y="24648"/>
                  </a:moveTo>
                  <a:lnTo>
                    <a:pt x="18486" y="0"/>
                  </a:lnTo>
                  <a:lnTo>
                    <a:pt x="37094" y="25675"/>
                  </a:lnTo>
                  <a:close/>
                </a:path>
              </a:pathLst>
            </a:custGeom>
            <a:solidFill>
              <a:schemeClr val="accent2"/>
            </a:solidFill>
            <a:ln>
              <a:noFill/>
            </a:ln>
          </p:spPr>
        </p:sp>
      </p:grpSp>
      <p:grpSp>
        <p:nvGrpSpPr>
          <p:cNvPr id="442" name="Google Shape;442;p23"/>
          <p:cNvGrpSpPr/>
          <p:nvPr/>
        </p:nvGrpSpPr>
        <p:grpSpPr>
          <a:xfrm>
            <a:off x="7142040" y="2487667"/>
            <a:ext cx="1020270" cy="706195"/>
            <a:chOff x="7209393" y="2519900"/>
            <a:chExt cx="927350" cy="641879"/>
          </a:xfrm>
        </p:grpSpPr>
        <p:sp>
          <p:nvSpPr>
            <p:cNvPr id="433" name="Google Shape;433;p23"/>
            <p:cNvSpPr/>
            <p:nvPr/>
          </p:nvSpPr>
          <p:spPr>
            <a:xfrm>
              <a:off x="7409507" y="2519900"/>
              <a:ext cx="527100" cy="527100"/>
            </a:xfrm>
            <a:prstGeom prst="round2DiagRect">
              <a:avLst>
                <a:gd fmla="val 0" name="adj1"/>
                <a:gd fmla="val 0" name="adj2"/>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3" name="Google Shape;443;p23"/>
            <p:cNvSpPr/>
            <p:nvPr/>
          </p:nvSpPr>
          <p:spPr>
            <a:xfrm rot="10800000">
              <a:off x="7209393" y="2519904"/>
              <a:ext cx="927350" cy="641875"/>
            </a:xfrm>
            <a:custGeom>
              <a:rect b="b" l="l" r="r" t="t"/>
              <a:pathLst>
                <a:path extrusionOk="0" h="25675" w="37094">
                  <a:moveTo>
                    <a:pt x="0" y="24648"/>
                  </a:moveTo>
                  <a:lnTo>
                    <a:pt x="18486" y="0"/>
                  </a:lnTo>
                  <a:lnTo>
                    <a:pt x="37094" y="25675"/>
                  </a:lnTo>
                  <a:close/>
                </a:path>
              </a:pathLst>
            </a:custGeom>
            <a:solidFill>
              <a:schemeClr val="lt2"/>
            </a:solidFill>
            <a:ln>
              <a:noFill/>
            </a:ln>
          </p:spPr>
        </p:sp>
      </p:grpSp>
      <p:sp>
        <p:nvSpPr>
          <p:cNvPr id="444" name="Google Shape;444;p23"/>
          <p:cNvSpPr/>
          <p:nvPr/>
        </p:nvSpPr>
        <p:spPr>
          <a:xfrm>
            <a:off x="1349651" y="2605386"/>
            <a:ext cx="296989" cy="341166"/>
          </a:xfrm>
          <a:custGeom>
            <a:rect b="b" l="l" r="r" t="t"/>
            <a:pathLst>
              <a:path extrusionOk="0" h="12704" w="11059">
                <a:moveTo>
                  <a:pt x="5545" y="3449"/>
                </a:moveTo>
                <a:cubicBezTo>
                  <a:pt x="5797" y="3449"/>
                  <a:pt x="5955" y="3638"/>
                  <a:pt x="5955" y="3859"/>
                </a:cubicBezTo>
                <a:lnTo>
                  <a:pt x="5955" y="4111"/>
                </a:lnTo>
                <a:cubicBezTo>
                  <a:pt x="6427" y="4268"/>
                  <a:pt x="6774" y="4741"/>
                  <a:pt x="6774" y="5308"/>
                </a:cubicBezTo>
                <a:cubicBezTo>
                  <a:pt x="6774" y="5528"/>
                  <a:pt x="6585" y="5749"/>
                  <a:pt x="6333" y="5749"/>
                </a:cubicBezTo>
                <a:cubicBezTo>
                  <a:pt x="6081" y="5749"/>
                  <a:pt x="5955" y="5528"/>
                  <a:pt x="5955" y="5308"/>
                </a:cubicBezTo>
                <a:cubicBezTo>
                  <a:pt x="5955" y="5056"/>
                  <a:pt x="5734" y="4898"/>
                  <a:pt x="5545" y="4898"/>
                </a:cubicBezTo>
                <a:cubicBezTo>
                  <a:pt x="5293" y="4898"/>
                  <a:pt x="5104" y="5119"/>
                  <a:pt x="5104" y="5308"/>
                </a:cubicBezTo>
                <a:cubicBezTo>
                  <a:pt x="5104" y="5528"/>
                  <a:pt x="5419" y="5780"/>
                  <a:pt x="5766" y="6001"/>
                </a:cubicBezTo>
                <a:cubicBezTo>
                  <a:pt x="6207" y="6316"/>
                  <a:pt x="6774" y="6725"/>
                  <a:pt x="6774" y="7387"/>
                </a:cubicBezTo>
                <a:cubicBezTo>
                  <a:pt x="6774" y="7954"/>
                  <a:pt x="6427" y="8364"/>
                  <a:pt x="5923" y="8584"/>
                </a:cubicBezTo>
                <a:lnTo>
                  <a:pt x="5923" y="8836"/>
                </a:lnTo>
                <a:cubicBezTo>
                  <a:pt x="5923" y="9088"/>
                  <a:pt x="5734" y="9246"/>
                  <a:pt x="5545" y="9246"/>
                </a:cubicBezTo>
                <a:cubicBezTo>
                  <a:pt x="5293" y="9246"/>
                  <a:pt x="5104" y="9057"/>
                  <a:pt x="5104" y="8836"/>
                </a:cubicBezTo>
                <a:lnTo>
                  <a:pt x="5104" y="8584"/>
                </a:lnTo>
                <a:cubicBezTo>
                  <a:pt x="4632" y="8427"/>
                  <a:pt x="4285" y="7954"/>
                  <a:pt x="4285" y="7387"/>
                </a:cubicBezTo>
                <a:cubicBezTo>
                  <a:pt x="4285" y="7167"/>
                  <a:pt x="4474" y="7009"/>
                  <a:pt x="4726" y="7009"/>
                </a:cubicBezTo>
                <a:cubicBezTo>
                  <a:pt x="4947" y="7009"/>
                  <a:pt x="5104" y="7198"/>
                  <a:pt x="5104" y="7387"/>
                </a:cubicBezTo>
                <a:cubicBezTo>
                  <a:pt x="5104" y="7639"/>
                  <a:pt x="5293" y="7828"/>
                  <a:pt x="5545" y="7828"/>
                </a:cubicBezTo>
                <a:cubicBezTo>
                  <a:pt x="5766" y="7828"/>
                  <a:pt x="5923" y="7639"/>
                  <a:pt x="5923" y="7387"/>
                </a:cubicBezTo>
                <a:cubicBezTo>
                  <a:pt x="5923" y="7167"/>
                  <a:pt x="5608" y="6914"/>
                  <a:pt x="5262" y="6694"/>
                </a:cubicBezTo>
                <a:cubicBezTo>
                  <a:pt x="4821" y="6379"/>
                  <a:pt x="4285" y="5969"/>
                  <a:pt x="4285" y="5308"/>
                </a:cubicBezTo>
                <a:cubicBezTo>
                  <a:pt x="4285" y="4741"/>
                  <a:pt x="4632" y="4331"/>
                  <a:pt x="5104" y="4111"/>
                </a:cubicBezTo>
                <a:lnTo>
                  <a:pt x="5104" y="3859"/>
                </a:lnTo>
                <a:cubicBezTo>
                  <a:pt x="5104" y="3606"/>
                  <a:pt x="5293" y="3449"/>
                  <a:pt x="5545" y="3449"/>
                </a:cubicBezTo>
                <a:close/>
                <a:moveTo>
                  <a:pt x="10651" y="1"/>
                </a:moveTo>
                <a:cubicBezTo>
                  <a:pt x="10562" y="1"/>
                  <a:pt x="10473" y="34"/>
                  <a:pt x="10397" y="109"/>
                </a:cubicBezTo>
                <a:cubicBezTo>
                  <a:pt x="9389" y="834"/>
                  <a:pt x="8538" y="960"/>
                  <a:pt x="8034" y="960"/>
                </a:cubicBezTo>
                <a:cubicBezTo>
                  <a:pt x="7310" y="960"/>
                  <a:pt x="6396" y="645"/>
                  <a:pt x="5766" y="172"/>
                </a:cubicBezTo>
                <a:cubicBezTo>
                  <a:pt x="5703" y="109"/>
                  <a:pt x="5616" y="78"/>
                  <a:pt x="5526" y="78"/>
                </a:cubicBezTo>
                <a:cubicBezTo>
                  <a:pt x="5435" y="78"/>
                  <a:pt x="5341" y="109"/>
                  <a:pt x="5262" y="172"/>
                </a:cubicBezTo>
                <a:cubicBezTo>
                  <a:pt x="4632" y="645"/>
                  <a:pt x="3781" y="960"/>
                  <a:pt x="3025" y="960"/>
                </a:cubicBezTo>
                <a:cubicBezTo>
                  <a:pt x="2237" y="960"/>
                  <a:pt x="1418" y="645"/>
                  <a:pt x="662" y="109"/>
                </a:cubicBezTo>
                <a:cubicBezTo>
                  <a:pt x="582" y="47"/>
                  <a:pt x="495" y="20"/>
                  <a:pt x="411" y="20"/>
                </a:cubicBezTo>
                <a:cubicBezTo>
                  <a:pt x="196" y="20"/>
                  <a:pt x="0" y="198"/>
                  <a:pt x="0" y="424"/>
                </a:cubicBezTo>
                <a:lnTo>
                  <a:pt x="0" y="5276"/>
                </a:lnTo>
                <a:cubicBezTo>
                  <a:pt x="0" y="8616"/>
                  <a:pt x="2143" y="11609"/>
                  <a:pt x="5388" y="12680"/>
                </a:cubicBezTo>
                <a:cubicBezTo>
                  <a:pt x="5419" y="12696"/>
                  <a:pt x="5459" y="12703"/>
                  <a:pt x="5506" y="12703"/>
                </a:cubicBezTo>
                <a:cubicBezTo>
                  <a:pt x="5553" y="12703"/>
                  <a:pt x="5608" y="12696"/>
                  <a:pt x="5671" y="12680"/>
                </a:cubicBezTo>
                <a:cubicBezTo>
                  <a:pt x="8885" y="11609"/>
                  <a:pt x="11059" y="8616"/>
                  <a:pt x="11059" y="5276"/>
                </a:cubicBezTo>
                <a:lnTo>
                  <a:pt x="11059" y="424"/>
                </a:lnTo>
                <a:cubicBezTo>
                  <a:pt x="11059" y="182"/>
                  <a:pt x="10858" y="1"/>
                  <a:pt x="106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45" name="Google Shape;445;p23"/>
          <p:cNvGrpSpPr/>
          <p:nvPr/>
        </p:nvGrpSpPr>
        <p:grpSpPr>
          <a:xfrm>
            <a:off x="4408569" y="2605011"/>
            <a:ext cx="339313" cy="342025"/>
            <a:chOff x="-62516625" y="3743175"/>
            <a:chExt cx="315875" cy="318400"/>
          </a:xfrm>
        </p:grpSpPr>
        <p:sp>
          <p:nvSpPr>
            <p:cNvPr id="446" name="Google Shape;446;p23"/>
            <p:cNvSpPr/>
            <p:nvPr/>
          </p:nvSpPr>
          <p:spPr>
            <a:xfrm>
              <a:off x="-62334675" y="3884950"/>
              <a:ext cx="62250" cy="145725"/>
            </a:xfrm>
            <a:custGeom>
              <a:rect b="b" l="l" r="r" t="t"/>
              <a:pathLst>
                <a:path extrusionOk="0" h="5829" w="2490">
                  <a:moveTo>
                    <a:pt x="1229" y="0"/>
                  </a:moveTo>
                  <a:cubicBezTo>
                    <a:pt x="977" y="0"/>
                    <a:pt x="820" y="189"/>
                    <a:pt x="820" y="410"/>
                  </a:cubicBezTo>
                  <a:lnTo>
                    <a:pt x="820" y="662"/>
                  </a:lnTo>
                  <a:cubicBezTo>
                    <a:pt x="347" y="819"/>
                    <a:pt x="0" y="1292"/>
                    <a:pt x="0" y="1859"/>
                  </a:cubicBezTo>
                  <a:cubicBezTo>
                    <a:pt x="0" y="2520"/>
                    <a:pt x="536" y="2930"/>
                    <a:pt x="977" y="3245"/>
                  </a:cubicBezTo>
                  <a:cubicBezTo>
                    <a:pt x="1292" y="3466"/>
                    <a:pt x="1639" y="3718"/>
                    <a:pt x="1639" y="3938"/>
                  </a:cubicBezTo>
                  <a:cubicBezTo>
                    <a:pt x="1639" y="4190"/>
                    <a:pt x="1450" y="4348"/>
                    <a:pt x="1229" y="4348"/>
                  </a:cubicBezTo>
                  <a:cubicBezTo>
                    <a:pt x="977" y="4348"/>
                    <a:pt x="820" y="4127"/>
                    <a:pt x="820" y="3938"/>
                  </a:cubicBezTo>
                  <a:cubicBezTo>
                    <a:pt x="820" y="3718"/>
                    <a:pt x="631" y="3497"/>
                    <a:pt x="442" y="3497"/>
                  </a:cubicBezTo>
                  <a:cubicBezTo>
                    <a:pt x="221" y="3497"/>
                    <a:pt x="0" y="3718"/>
                    <a:pt x="0" y="3938"/>
                  </a:cubicBezTo>
                  <a:cubicBezTo>
                    <a:pt x="0" y="4505"/>
                    <a:pt x="347" y="4915"/>
                    <a:pt x="820" y="5135"/>
                  </a:cubicBezTo>
                  <a:lnTo>
                    <a:pt x="820" y="5387"/>
                  </a:lnTo>
                  <a:cubicBezTo>
                    <a:pt x="820" y="5639"/>
                    <a:pt x="1009" y="5828"/>
                    <a:pt x="1229" y="5828"/>
                  </a:cubicBezTo>
                  <a:cubicBezTo>
                    <a:pt x="1450" y="5828"/>
                    <a:pt x="1639" y="5639"/>
                    <a:pt x="1639" y="5387"/>
                  </a:cubicBezTo>
                  <a:lnTo>
                    <a:pt x="1639" y="5135"/>
                  </a:lnTo>
                  <a:cubicBezTo>
                    <a:pt x="2111" y="4978"/>
                    <a:pt x="2489" y="4505"/>
                    <a:pt x="2489" y="3938"/>
                  </a:cubicBezTo>
                  <a:cubicBezTo>
                    <a:pt x="2489" y="3277"/>
                    <a:pt x="1922" y="2867"/>
                    <a:pt x="1481" y="2552"/>
                  </a:cubicBezTo>
                  <a:cubicBezTo>
                    <a:pt x="1166" y="2331"/>
                    <a:pt x="820" y="2079"/>
                    <a:pt x="820" y="1859"/>
                  </a:cubicBezTo>
                  <a:cubicBezTo>
                    <a:pt x="820" y="1607"/>
                    <a:pt x="1009" y="1418"/>
                    <a:pt x="1229" y="1418"/>
                  </a:cubicBezTo>
                  <a:cubicBezTo>
                    <a:pt x="1450" y="1418"/>
                    <a:pt x="1639" y="1607"/>
                    <a:pt x="1639" y="1859"/>
                  </a:cubicBezTo>
                  <a:cubicBezTo>
                    <a:pt x="1639" y="2079"/>
                    <a:pt x="1859" y="2237"/>
                    <a:pt x="2048" y="2237"/>
                  </a:cubicBezTo>
                  <a:cubicBezTo>
                    <a:pt x="2237" y="2237"/>
                    <a:pt x="2489" y="2048"/>
                    <a:pt x="2489" y="1859"/>
                  </a:cubicBezTo>
                  <a:cubicBezTo>
                    <a:pt x="2489" y="1292"/>
                    <a:pt x="2143" y="882"/>
                    <a:pt x="1639" y="662"/>
                  </a:cubicBezTo>
                  <a:lnTo>
                    <a:pt x="1639" y="410"/>
                  </a:lnTo>
                  <a:cubicBezTo>
                    <a:pt x="1639" y="158"/>
                    <a:pt x="1450" y="0"/>
                    <a:pt x="122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7" name="Google Shape;447;p23"/>
            <p:cNvSpPr/>
            <p:nvPr/>
          </p:nvSpPr>
          <p:spPr>
            <a:xfrm>
              <a:off x="-62516625" y="3743175"/>
              <a:ext cx="315875" cy="318400"/>
            </a:xfrm>
            <a:custGeom>
              <a:rect b="b" l="l" r="r" t="t"/>
              <a:pathLst>
                <a:path extrusionOk="0" h="12736" w="12635">
                  <a:moveTo>
                    <a:pt x="4632" y="3308"/>
                  </a:moveTo>
                  <a:cubicBezTo>
                    <a:pt x="5388" y="3308"/>
                    <a:pt x="6018" y="3938"/>
                    <a:pt x="6018" y="4694"/>
                  </a:cubicBezTo>
                  <a:cubicBezTo>
                    <a:pt x="6018" y="5450"/>
                    <a:pt x="5420" y="6049"/>
                    <a:pt x="4632" y="6049"/>
                  </a:cubicBezTo>
                  <a:cubicBezTo>
                    <a:pt x="3876" y="6049"/>
                    <a:pt x="3246" y="5419"/>
                    <a:pt x="3246" y="4694"/>
                  </a:cubicBezTo>
                  <a:cubicBezTo>
                    <a:pt x="3246" y="3938"/>
                    <a:pt x="3876" y="3308"/>
                    <a:pt x="4632" y="3308"/>
                  </a:cubicBezTo>
                  <a:close/>
                  <a:moveTo>
                    <a:pt x="8507" y="5230"/>
                  </a:moveTo>
                  <a:cubicBezTo>
                    <a:pt x="10303" y="5230"/>
                    <a:pt x="11815" y="6742"/>
                    <a:pt x="11815" y="8538"/>
                  </a:cubicBezTo>
                  <a:cubicBezTo>
                    <a:pt x="11815" y="10365"/>
                    <a:pt x="10334" y="11846"/>
                    <a:pt x="8507" y="11846"/>
                  </a:cubicBezTo>
                  <a:cubicBezTo>
                    <a:pt x="6680" y="11846"/>
                    <a:pt x="5199" y="10365"/>
                    <a:pt x="5199" y="8538"/>
                  </a:cubicBezTo>
                  <a:cubicBezTo>
                    <a:pt x="5199" y="6742"/>
                    <a:pt x="6680" y="5230"/>
                    <a:pt x="8507" y="5230"/>
                  </a:cubicBezTo>
                  <a:close/>
                  <a:moveTo>
                    <a:pt x="4664" y="0"/>
                  </a:moveTo>
                  <a:cubicBezTo>
                    <a:pt x="2080" y="0"/>
                    <a:pt x="1" y="2079"/>
                    <a:pt x="1" y="4694"/>
                  </a:cubicBezTo>
                  <a:cubicBezTo>
                    <a:pt x="1" y="5703"/>
                    <a:pt x="316" y="6711"/>
                    <a:pt x="914" y="7498"/>
                  </a:cubicBezTo>
                  <a:lnTo>
                    <a:pt x="4317" y="12571"/>
                  </a:lnTo>
                  <a:cubicBezTo>
                    <a:pt x="4396" y="12681"/>
                    <a:pt x="4530" y="12736"/>
                    <a:pt x="4660" y="12736"/>
                  </a:cubicBezTo>
                  <a:cubicBezTo>
                    <a:pt x="4790" y="12736"/>
                    <a:pt x="4916" y="12681"/>
                    <a:pt x="4979" y="12571"/>
                  </a:cubicBezTo>
                  <a:lnTo>
                    <a:pt x="5672" y="11531"/>
                  </a:lnTo>
                  <a:cubicBezTo>
                    <a:pt x="6396" y="12256"/>
                    <a:pt x="7404" y="12665"/>
                    <a:pt x="8507" y="12665"/>
                  </a:cubicBezTo>
                  <a:cubicBezTo>
                    <a:pt x="10776" y="12665"/>
                    <a:pt x="12634" y="10838"/>
                    <a:pt x="12634" y="8538"/>
                  </a:cubicBezTo>
                  <a:cubicBezTo>
                    <a:pt x="12634" y="6553"/>
                    <a:pt x="11217" y="4852"/>
                    <a:pt x="9326" y="4474"/>
                  </a:cubicBezTo>
                  <a:lnTo>
                    <a:pt x="9326" y="4222"/>
                  </a:lnTo>
                  <a:cubicBezTo>
                    <a:pt x="9074" y="1796"/>
                    <a:pt x="7089" y="0"/>
                    <a:pt x="466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48" name="Google Shape;448;p23"/>
          <p:cNvGrpSpPr/>
          <p:nvPr/>
        </p:nvGrpSpPr>
        <p:grpSpPr>
          <a:xfrm>
            <a:off x="2867490" y="2624581"/>
            <a:ext cx="326611" cy="302924"/>
            <a:chOff x="-62511900" y="4129100"/>
            <a:chExt cx="304050" cy="282000"/>
          </a:xfrm>
        </p:grpSpPr>
        <p:sp>
          <p:nvSpPr>
            <p:cNvPr id="449" name="Google Shape;449;p23"/>
            <p:cNvSpPr/>
            <p:nvPr/>
          </p:nvSpPr>
          <p:spPr>
            <a:xfrm>
              <a:off x="-62414225" y="4203925"/>
              <a:ext cx="206375" cy="207175"/>
            </a:xfrm>
            <a:custGeom>
              <a:rect b="b" l="l" r="r" t="t"/>
              <a:pathLst>
                <a:path extrusionOk="0" h="8287" w="8255">
                  <a:moveTo>
                    <a:pt x="4128" y="1229"/>
                  </a:moveTo>
                  <a:cubicBezTo>
                    <a:pt x="4348" y="1229"/>
                    <a:pt x="4506" y="1418"/>
                    <a:pt x="4506" y="1670"/>
                  </a:cubicBezTo>
                  <a:lnTo>
                    <a:pt x="4506" y="1922"/>
                  </a:lnTo>
                  <a:cubicBezTo>
                    <a:pt x="4978" y="2080"/>
                    <a:pt x="5356" y="2552"/>
                    <a:pt x="5356" y="3119"/>
                  </a:cubicBezTo>
                  <a:cubicBezTo>
                    <a:pt x="5356" y="3340"/>
                    <a:pt x="5136" y="3498"/>
                    <a:pt x="4947" y="3498"/>
                  </a:cubicBezTo>
                  <a:cubicBezTo>
                    <a:pt x="4726" y="3498"/>
                    <a:pt x="4506" y="3308"/>
                    <a:pt x="4506" y="3119"/>
                  </a:cubicBezTo>
                  <a:cubicBezTo>
                    <a:pt x="4506" y="2867"/>
                    <a:pt x="4317" y="2710"/>
                    <a:pt x="4128" y="2710"/>
                  </a:cubicBezTo>
                  <a:cubicBezTo>
                    <a:pt x="3939" y="2710"/>
                    <a:pt x="3687" y="2930"/>
                    <a:pt x="3687" y="3119"/>
                  </a:cubicBezTo>
                  <a:cubicBezTo>
                    <a:pt x="3718" y="3340"/>
                    <a:pt x="4033" y="3592"/>
                    <a:pt x="4411" y="3813"/>
                  </a:cubicBezTo>
                  <a:cubicBezTo>
                    <a:pt x="4821" y="4128"/>
                    <a:pt x="5388" y="4537"/>
                    <a:pt x="5388" y="5199"/>
                  </a:cubicBezTo>
                  <a:cubicBezTo>
                    <a:pt x="5388" y="5766"/>
                    <a:pt x="5041" y="6175"/>
                    <a:pt x="4569" y="6396"/>
                  </a:cubicBezTo>
                  <a:lnTo>
                    <a:pt x="4569" y="6648"/>
                  </a:lnTo>
                  <a:cubicBezTo>
                    <a:pt x="4569" y="6900"/>
                    <a:pt x="4348" y="7089"/>
                    <a:pt x="4159" y="7089"/>
                  </a:cubicBezTo>
                  <a:cubicBezTo>
                    <a:pt x="3970" y="7089"/>
                    <a:pt x="3718" y="6900"/>
                    <a:pt x="3718" y="6648"/>
                  </a:cubicBezTo>
                  <a:lnTo>
                    <a:pt x="3718" y="6396"/>
                  </a:lnTo>
                  <a:cubicBezTo>
                    <a:pt x="3245" y="6238"/>
                    <a:pt x="2899" y="5766"/>
                    <a:pt x="2899" y="5199"/>
                  </a:cubicBezTo>
                  <a:cubicBezTo>
                    <a:pt x="2899" y="4978"/>
                    <a:pt x="3088" y="4821"/>
                    <a:pt x="3308" y="4821"/>
                  </a:cubicBezTo>
                  <a:cubicBezTo>
                    <a:pt x="3498" y="4821"/>
                    <a:pt x="3687" y="5010"/>
                    <a:pt x="3687" y="5199"/>
                  </a:cubicBezTo>
                  <a:cubicBezTo>
                    <a:pt x="3687" y="5451"/>
                    <a:pt x="3876" y="5608"/>
                    <a:pt x="4128" y="5608"/>
                  </a:cubicBezTo>
                  <a:cubicBezTo>
                    <a:pt x="4348" y="5608"/>
                    <a:pt x="4506" y="5388"/>
                    <a:pt x="4506" y="5199"/>
                  </a:cubicBezTo>
                  <a:cubicBezTo>
                    <a:pt x="4506" y="4978"/>
                    <a:pt x="4191" y="4726"/>
                    <a:pt x="3844" y="4506"/>
                  </a:cubicBezTo>
                  <a:cubicBezTo>
                    <a:pt x="3403" y="4191"/>
                    <a:pt x="2867" y="3781"/>
                    <a:pt x="2867" y="3119"/>
                  </a:cubicBezTo>
                  <a:cubicBezTo>
                    <a:pt x="2867" y="2552"/>
                    <a:pt x="3214" y="2143"/>
                    <a:pt x="3687" y="1922"/>
                  </a:cubicBezTo>
                  <a:lnTo>
                    <a:pt x="3687" y="1670"/>
                  </a:lnTo>
                  <a:cubicBezTo>
                    <a:pt x="3687" y="1418"/>
                    <a:pt x="3876" y="1229"/>
                    <a:pt x="4128" y="1229"/>
                  </a:cubicBezTo>
                  <a:close/>
                  <a:moveTo>
                    <a:pt x="4128" y="0"/>
                  </a:moveTo>
                  <a:cubicBezTo>
                    <a:pt x="1828" y="0"/>
                    <a:pt x="0" y="1859"/>
                    <a:pt x="0" y="4128"/>
                  </a:cubicBezTo>
                  <a:cubicBezTo>
                    <a:pt x="0" y="6427"/>
                    <a:pt x="1828" y="8286"/>
                    <a:pt x="4128" y="8286"/>
                  </a:cubicBezTo>
                  <a:cubicBezTo>
                    <a:pt x="6396" y="8286"/>
                    <a:pt x="8255" y="6427"/>
                    <a:pt x="8255" y="4128"/>
                  </a:cubicBezTo>
                  <a:cubicBezTo>
                    <a:pt x="8255" y="1859"/>
                    <a:pt x="6396" y="0"/>
                    <a:pt x="412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0" name="Google Shape;450;p23"/>
            <p:cNvSpPr/>
            <p:nvPr/>
          </p:nvSpPr>
          <p:spPr>
            <a:xfrm>
              <a:off x="-62511100" y="4129100"/>
              <a:ext cx="159900" cy="74850"/>
            </a:xfrm>
            <a:custGeom>
              <a:rect b="b" l="l" r="r" t="t"/>
              <a:pathLst>
                <a:path extrusionOk="0" h="2994" w="6396">
                  <a:moveTo>
                    <a:pt x="3214" y="1"/>
                  </a:moveTo>
                  <a:cubicBezTo>
                    <a:pt x="1450" y="1"/>
                    <a:pt x="0" y="662"/>
                    <a:pt x="0" y="1513"/>
                  </a:cubicBezTo>
                  <a:cubicBezTo>
                    <a:pt x="0" y="2332"/>
                    <a:pt x="1450" y="2993"/>
                    <a:pt x="3214" y="2993"/>
                  </a:cubicBezTo>
                  <a:cubicBezTo>
                    <a:pt x="4947" y="2993"/>
                    <a:pt x="6396" y="2332"/>
                    <a:pt x="6396" y="1513"/>
                  </a:cubicBezTo>
                  <a:cubicBezTo>
                    <a:pt x="6396" y="662"/>
                    <a:pt x="4947" y="1"/>
                    <a:pt x="321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1" name="Google Shape;451;p23"/>
            <p:cNvSpPr/>
            <p:nvPr/>
          </p:nvSpPr>
          <p:spPr>
            <a:xfrm>
              <a:off x="-62511100" y="4207075"/>
              <a:ext cx="110275" cy="59875"/>
            </a:xfrm>
            <a:custGeom>
              <a:rect b="b" l="l" r="r" t="t"/>
              <a:pathLst>
                <a:path extrusionOk="0" h="2395" w="4411">
                  <a:moveTo>
                    <a:pt x="0" y="0"/>
                  </a:moveTo>
                  <a:lnTo>
                    <a:pt x="0" y="1135"/>
                  </a:lnTo>
                  <a:cubicBezTo>
                    <a:pt x="0" y="1450"/>
                    <a:pt x="347" y="1765"/>
                    <a:pt x="882" y="2017"/>
                  </a:cubicBezTo>
                  <a:cubicBezTo>
                    <a:pt x="1355" y="2237"/>
                    <a:pt x="2332" y="2395"/>
                    <a:pt x="3151" y="2395"/>
                  </a:cubicBezTo>
                  <a:lnTo>
                    <a:pt x="3308" y="2395"/>
                  </a:lnTo>
                  <a:cubicBezTo>
                    <a:pt x="3560" y="1733"/>
                    <a:pt x="3907" y="1135"/>
                    <a:pt x="4411" y="631"/>
                  </a:cubicBezTo>
                  <a:lnTo>
                    <a:pt x="4411" y="631"/>
                  </a:lnTo>
                  <a:cubicBezTo>
                    <a:pt x="4033" y="694"/>
                    <a:pt x="3623" y="757"/>
                    <a:pt x="3182" y="757"/>
                  </a:cubicBezTo>
                  <a:cubicBezTo>
                    <a:pt x="2363" y="757"/>
                    <a:pt x="1261" y="599"/>
                    <a:pt x="567" y="316"/>
                  </a:cubicBezTo>
                  <a:cubicBezTo>
                    <a:pt x="347" y="221"/>
                    <a:pt x="158" y="127"/>
                    <a:pt x="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2" name="Google Shape;452;p23"/>
            <p:cNvSpPr/>
            <p:nvPr/>
          </p:nvSpPr>
          <p:spPr>
            <a:xfrm>
              <a:off x="-62511100" y="4329950"/>
              <a:ext cx="106350" cy="59875"/>
            </a:xfrm>
            <a:custGeom>
              <a:rect b="b" l="l" r="r" t="t"/>
              <a:pathLst>
                <a:path extrusionOk="0" h="2395" w="4254">
                  <a:moveTo>
                    <a:pt x="0" y="0"/>
                  </a:moveTo>
                  <a:lnTo>
                    <a:pt x="0" y="1197"/>
                  </a:lnTo>
                  <a:cubicBezTo>
                    <a:pt x="0" y="1701"/>
                    <a:pt x="1355" y="2395"/>
                    <a:pt x="3182" y="2395"/>
                  </a:cubicBezTo>
                  <a:cubicBezTo>
                    <a:pt x="3560" y="2395"/>
                    <a:pt x="3907" y="2363"/>
                    <a:pt x="4254" y="2332"/>
                  </a:cubicBezTo>
                  <a:cubicBezTo>
                    <a:pt x="3875" y="1859"/>
                    <a:pt x="3560" y="1355"/>
                    <a:pt x="3340" y="756"/>
                  </a:cubicBezTo>
                  <a:lnTo>
                    <a:pt x="3182" y="756"/>
                  </a:lnTo>
                  <a:cubicBezTo>
                    <a:pt x="2363" y="756"/>
                    <a:pt x="1261" y="599"/>
                    <a:pt x="567" y="315"/>
                  </a:cubicBezTo>
                  <a:cubicBezTo>
                    <a:pt x="347" y="252"/>
                    <a:pt x="158" y="126"/>
                    <a:pt x="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3" name="Google Shape;453;p23"/>
            <p:cNvSpPr/>
            <p:nvPr/>
          </p:nvSpPr>
          <p:spPr>
            <a:xfrm>
              <a:off x="-62511900" y="4268500"/>
              <a:ext cx="78000" cy="60675"/>
            </a:xfrm>
            <a:custGeom>
              <a:rect b="b" l="l" r="r" t="t"/>
              <a:pathLst>
                <a:path extrusionOk="0" h="2427" w="3120">
                  <a:moveTo>
                    <a:pt x="1" y="1"/>
                  </a:moveTo>
                  <a:lnTo>
                    <a:pt x="1" y="1167"/>
                  </a:lnTo>
                  <a:lnTo>
                    <a:pt x="32" y="1167"/>
                  </a:lnTo>
                  <a:cubicBezTo>
                    <a:pt x="32" y="1482"/>
                    <a:pt x="379" y="1797"/>
                    <a:pt x="914" y="2017"/>
                  </a:cubicBezTo>
                  <a:cubicBezTo>
                    <a:pt x="1387" y="2238"/>
                    <a:pt x="2332" y="2395"/>
                    <a:pt x="3120" y="2427"/>
                  </a:cubicBezTo>
                  <a:cubicBezTo>
                    <a:pt x="3057" y="2143"/>
                    <a:pt x="3025" y="1860"/>
                    <a:pt x="3025" y="1608"/>
                  </a:cubicBezTo>
                  <a:cubicBezTo>
                    <a:pt x="3025" y="1324"/>
                    <a:pt x="3088" y="1041"/>
                    <a:pt x="3120" y="757"/>
                  </a:cubicBezTo>
                  <a:cubicBezTo>
                    <a:pt x="2332" y="757"/>
                    <a:pt x="1230" y="599"/>
                    <a:pt x="536" y="316"/>
                  </a:cubicBezTo>
                  <a:cubicBezTo>
                    <a:pt x="347" y="253"/>
                    <a:pt x="158" y="127"/>
                    <a:pt x="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54" name="Google Shape;454;p23"/>
          <p:cNvGrpSpPr/>
          <p:nvPr/>
        </p:nvGrpSpPr>
        <p:grpSpPr>
          <a:xfrm>
            <a:off x="7509250" y="2601574"/>
            <a:ext cx="327601" cy="322444"/>
            <a:chOff x="2404875" y="3592725"/>
            <a:chExt cx="298525" cy="293825"/>
          </a:xfrm>
        </p:grpSpPr>
        <p:sp>
          <p:nvSpPr>
            <p:cNvPr id="455" name="Google Shape;455;p23"/>
            <p:cNvSpPr/>
            <p:nvPr/>
          </p:nvSpPr>
          <p:spPr>
            <a:xfrm>
              <a:off x="2404875" y="3747900"/>
              <a:ext cx="52775" cy="138650"/>
            </a:xfrm>
            <a:custGeom>
              <a:rect b="b" l="l" r="r" t="t"/>
              <a:pathLst>
                <a:path extrusionOk="0" h="5546" w="2111">
                  <a:moveTo>
                    <a:pt x="378" y="0"/>
                  </a:moveTo>
                  <a:cubicBezTo>
                    <a:pt x="158" y="0"/>
                    <a:pt x="0" y="158"/>
                    <a:pt x="0" y="347"/>
                  </a:cubicBezTo>
                  <a:lnTo>
                    <a:pt x="0" y="5198"/>
                  </a:lnTo>
                  <a:cubicBezTo>
                    <a:pt x="0" y="5419"/>
                    <a:pt x="158" y="5545"/>
                    <a:pt x="378" y="5545"/>
                  </a:cubicBezTo>
                  <a:lnTo>
                    <a:pt x="1071" y="5545"/>
                  </a:lnTo>
                  <a:cubicBezTo>
                    <a:pt x="1670" y="5545"/>
                    <a:pt x="2111" y="5072"/>
                    <a:pt x="2111" y="4537"/>
                  </a:cubicBezTo>
                  <a:lnTo>
                    <a:pt x="2111" y="1040"/>
                  </a:lnTo>
                  <a:cubicBezTo>
                    <a:pt x="2111" y="441"/>
                    <a:pt x="1638" y="0"/>
                    <a:pt x="107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6" name="Google Shape;456;p23"/>
            <p:cNvSpPr/>
            <p:nvPr/>
          </p:nvSpPr>
          <p:spPr>
            <a:xfrm>
              <a:off x="2458425" y="3592725"/>
              <a:ext cx="190625" cy="160700"/>
            </a:xfrm>
            <a:custGeom>
              <a:rect b="b" l="l" r="r" t="t"/>
              <a:pathLst>
                <a:path extrusionOk="0" h="6428" w="7625">
                  <a:moveTo>
                    <a:pt x="3781" y="631"/>
                  </a:moveTo>
                  <a:cubicBezTo>
                    <a:pt x="3970" y="631"/>
                    <a:pt x="4128" y="788"/>
                    <a:pt x="4128" y="977"/>
                  </a:cubicBezTo>
                  <a:lnTo>
                    <a:pt x="4128" y="1418"/>
                  </a:lnTo>
                  <a:cubicBezTo>
                    <a:pt x="4380" y="1481"/>
                    <a:pt x="4569" y="1639"/>
                    <a:pt x="4758" y="1860"/>
                  </a:cubicBezTo>
                  <a:cubicBezTo>
                    <a:pt x="4884" y="2017"/>
                    <a:pt x="4884" y="2206"/>
                    <a:pt x="4726" y="2332"/>
                  </a:cubicBezTo>
                  <a:cubicBezTo>
                    <a:pt x="4657" y="2373"/>
                    <a:pt x="4583" y="2397"/>
                    <a:pt x="4510" y="2397"/>
                  </a:cubicBezTo>
                  <a:cubicBezTo>
                    <a:pt x="4416" y="2397"/>
                    <a:pt x="4325" y="2358"/>
                    <a:pt x="4254" y="2269"/>
                  </a:cubicBezTo>
                  <a:cubicBezTo>
                    <a:pt x="4114" y="2106"/>
                    <a:pt x="3957" y="2012"/>
                    <a:pt x="3821" y="2012"/>
                  </a:cubicBezTo>
                  <a:cubicBezTo>
                    <a:pt x="3773" y="2012"/>
                    <a:pt x="3728" y="2024"/>
                    <a:pt x="3687" y="2049"/>
                  </a:cubicBezTo>
                  <a:cubicBezTo>
                    <a:pt x="3592" y="2080"/>
                    <a:pt x="3466" y="2238"/>
                    <a:pt x="3466" y="2364"/>
                  </a:cubicBezTo>
                  <a:cubicBezTo>
                    <a:pt x="3466" y="2553"/>
                    <a:pt x="3624" y="2710"/>
                    <a:pt x="3813" y="2710"/>
                  </a:cubicBezTo>
                  <a:cubicBezTo>
                    <a:pt x="4411" y="2710"/>
                    <a:pt x="4852" y="3183"/>
                    <a:pt x="4852" y="3750"/>
                  </a:cubicBezTo>
                  <a:cubicBezTo>
                    <a:pt x="4852" y="4159"/>
                    <a:pt x="4600" y="4537"/>
                    <a:pt x="4222" y="4663"/>
                  </a:cubicBezTo>
                  <a:lnTo>
                    <a:pt x="4159" y="4663"/>
                  </a:lnTo>
                  <a:lnTo>
                    <a:pt x="4159" y="5073"/>
                  </a:lnTo>
                  <a:cubicBezTo>
                    <a:pt x="4159" y="5262"/>
                    <a:pt x="4002" y="5420"/>
                    <a:pt x="3813" y="5420"/>
                  </a:cubicBezTo>
                  <a:cubicBezTo>
                    <a:pt x="3624" y="5420"/>
                    <a:pt x="3466" y="5262"/>
                    <a:pt x="3466" y="5073"/>
                  </a:cubicBezTo>
                  <a:lnTo>
                    <a:pt x="3466" y="4663"/>
                  </a:lnTo>
                  <a:cubicBezTo>
                    <a:pt x="3277" y="4600"/>
                    <a:pt x="3119" y="4537"/>
                    <a:pt x="2962" y="4348"/>
                  </a:cubicBezTo>
                  <a:cubicBezTo>
                    <a:pt x="2836" y="4254"/>
                    <a:pt x="2804" y="4002"/>
                    <a:pt x="2962" y="3876"/>
                  </a:cubicBezTo>
                  <a:cubicBezTo>
                    <a:pt x="3013" y="3825"/>
                    <a:pt x="3108" y="3793"/>
                    <a:pt x="3206" y="3793"/>
                  </a:cubicBezTo>
                  <a:cubicBezTo>
                    <a:pt x="3290" y="3793"/>
                    <a:pt x="3376" y="3817"/>
                    <a:pt x="3435" y="3876"/>
                  </a:cubicBezTo>
                  <a:cubicBezTo>
                    <a:pt x="3549" y="3990"/>
                    <a:pt x="3679" y="4071"/>
                    <a:pt x="3803" y="4071"/>
                  </a:cubicBezTo>
                  <a:cubicBezTo>
                    <a:pt x="3850" y="4071"/>
                    <a:pt x="3895" y="4059"/>
                    <a:pt x="3939" y="4033"/>
                  </a:cubicBezTo>
                  <a:cubicBezTo>
                    <a:pt x="4065" y="4002"/>
                    <a:pt x="4128" y="3844"/>
                    <a:pt x="4128" y="3718"/>
                  </a:cubicBezTo>
                  <a:cubicBezTo>
                    <a:pt x="4128" y="3529"/>
                    <a:pt x="3970" y="3372"/>
                    <a:pt x="3781" y="3372"/>
                  </a:cubicBezTo>
                  <a:cubicBezTo>
                    <a:pt x="3182" y="3372"/>
                    <a:pt x="2741" y="2899"/>
                    <a:pt x="2741" y="2364"/>
                  </a:cubicBezTo>
                  <a:cubicBezTo>
                    <a:pt x="2741" y="1954"/>
                    <a:pt x="3025" y="1576"/>
                    <a:pt x="3435" y="1418"/>
                  </a:cubicBezTo>
                  <a:lnTo>
                    <a:pt x="3435" y="977"/>
                  </a:lnTo>
                  <a:cubicBezTo>
                    <a:pt x="3435" y="788"/>
                    <a:pt x="3592" y="631"/>
                    <a:pt x="3781" y="631"/>
                  </a:cubicBezTo>
                  <a:close/>
                  <a:moveTo>
                    <a:pt x="3813" y="1"/>
                  </a:moveTo>
                  <a:cubicBezTo>
                    <a:pt x="1733" y="1"/>
                    <a:pt x="0" y="1734"/>
                    <a:pt x="0" y="3813"/>
                  </a:cubicBezTo>
                  <a:cubicBezTo>
                    <a:pt x="0" y="4537"/>
                    <a:pt x="190" y="5231"/>
                    <a:pt x="536" y="5829"/>
                  </a:cubicBezTo>
                  <a:cubicBezTo>
                    <a:pt x="1009" y="5546"/>
                    <a:pt x="1544" y="5420"/>
                    <a:pt x="2080" y="5420"/>
                  </a:cubicBezTo>
                  <a:cubicBezTo>
                    <a:pt x="2146" y="5414"/>
                    <a:pt x="2213" y="5411"/>
                    <a:pt x="2279" y="5411"/>
                  </a:cubicBezTo>
                  <a:cubicBezTo>
                    <a:pt x="2936" y="5411"/>
                    <a:pt x="3587" y="5692"/>
                    <a:pt x="4159" y="6207"/>
                  </a:cubicBezTo>
                  <a:lnTo>
                    <a:pt x="5892" y="6207"/>
                  </a:lnTo>
                  <a:cubicBezTo>
                    <a:pt x="6144" y="6207"/>
                    <a:pt x="6364" y="6302"/>
                    <a:pt x="6585" y="6428"/>
                  </a:cubicBezTo>
                  <a:cubicBezTo>
                    <a:pt x="7215" y="5735"/>
                    <a:pt x="7625" y="4789"/>
                    <a:pt x="7625" y="3813"/>
                  </a:cubicBezTo>
                  <a:cubicBezTo>
                    <a:pt x="7625" y="1734"/>
                    <a:pt x="5892" y="1"/>
                    <a:pt x="381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7" name="Google Shape;457;p23"/>
            <p:cNvSpPr/>
            <p:nvPr/>
          </p:nvSpPr>
          <p:spPr>
            <a:xfrm>
              <a:off x="2474975" y="3742775"/>
              <a:ext cx="228425" cy="125650"/>
            </a:xfrm>
            <a:custGeom>
              <a:rect b="b" l="l" r="r" t="t"/>
              <a:pathLst>
                <a:path extrusionOk="0" h="5026" w="9137">
                  <a:moveTo>
                    <a:pt x="1422" y="0"/>
                  </a:moveTo>
                  <a:cubicBezTo>
                    <a:pt x="918" y="0"/>
                    <a:pt x="416" y="160"/>
                    <a:pt x="0" y="457"/>
                  </a:cubicBezTo>
                  <a:lnTo>
                    <a:pt x="0" y="5025"/>
                  </a:lnTo>
                  <a:lnTo>
                    <a:pt x="5230" y="5025"/>
                  </a:lnTo>
                  <a:cubicBezTo>
                    <a:pt x="5923" y="5025"/>
                    <a:pt x="6490" y="4679"/>
                    <a:pt x="6900" y="4143"/>
                  </a:cubicBezTo>
                  <a:lnTo>
                    <a:pt x="8916" y="1245"/>
                  </a:lnTo>
                  <a:cubicBezTo>
                    <a:pt x="9137" y="930"/>
                    <a:pt x="9074" y="489"/>
                    <a:pt x="8727" y="268"/>
                  </a:cubicBezTo>
                  <a:cubicBezTo>
                    <a:pt x="8633" y="221"/>
                    <a:pt x="8517" y="196"/>
                    <a:pt x="8398" y="196"/>
                  </a:cubicBezTo>
                  <a:cubicBezTo>
                    <a:pt x="8196" y="196"/>
                    <a:pt x="7983" y="268"/>
                    <a:pt x="7845" y="426"/>
                  </a:cubicBezTo>
                  <a:lnTo>
                    <a:pt x="5955" y="2726"/>
                  </a:lnTo>
                  <a:cubicBezTo>
                    <a:pt x="5829" y="2883"/>
                    <a:pt x="5545" y="2978"/>
                    <a:pt x="5419" y="2978"/>
                  </a:cubicBezTo>
                  <a:lnTo>
                    <a:pt x="3119" y="2978"/>
                  </a:lnTo>
                  <a:cubicBezTo>
                    <a:pt x="2899" y="2978"/>
                    <a:pt x="2741" y="2820"/>
                    <a:pt x="2741" y="2631"/>
                  </a:cubicBezTo>
                  <a:cubicBezTo>
                    <a:pt x="2741" y="2411"/>
                    <a:pt x="2899" y="2253"/>
                    <a:pt x="3119" y="2253"/>
                  </a:cubicBezTo>
                  <a:lnTo>
                    <a:pt x="5198" y="2253"/>
                  </a:lnTo>
                  <a:cubicBezTo>
                    <a:pt x="5576" y="2253"/>
                    <a:pt x="5923" y="1938"/>
                    <a:pt x="5923" y="1560"/>
                  </a:cubicBezTo>
                  <a:cubicBezTo>
                    <a:pt x="5923" y="1150"/>
                    <a:pt x="5576" y="835"/>
                    <a:pt x="5198" y="835"/>
                  </a:cubicBezTo>
                  <a:lnTo>
                    <a:pt x="3340" y="835"/>
                  </a:lnTo>
                  <a:cubicBezTo>
                    <a:pt x="3182" y="835"/>
                    <a:pt x="3088" y="741"/>
                    <a:pt x="2962" y="615"/>
                  </a:cubicBezTo>
                  <a:cubicBezTo>
                    <a:pt x="2773" y="426"/>
                    <a:pt x="2520" y="300"/>
                    <a:pt x="2300" y="174"/>
                  </a:cubicBezTo>
                  <a:cubicBezTo>
                    <a:pt x="2019" y="56"/>
                    <a:pt x="1720" y="0"/>
                    <a:pt x="142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58" name="Google Shape;458;p23"/>
          <p:cNvGrpSpPr/>
          <p:nvPr/>
        </p:nvGrpSpPr>
        <p:grpSpPr>
          <a:xfrm>
            <a:off x="5963553" y="2600710"/>
            <a:ext cx="324145" cy="324172"/>
            <a:chOff x="3497300" y="3955025"/>
            <a:chExt cx="295375" cy="295400"/>
          </a:xfrm>
        </p:grpSpPr>
        <p:sp>
          <p:nvSpPr>
            <p:cNvPr id="459" name="Google Shape;459;p23"/>
            <p:cNvSpPr/>
            <p:nvPr/>
          </p:nvSpPr>
          <p:spPr>
            <a:xfrm>
              <a:off x="3660350" y="4035375"/>
              <a:ext cx="132325" cy="155175"/>
            </a:xfrm>
            <a:custGeom>
              <a:rect b="b" l="l" r="r" t="t"/>
              <a:pathLst>
                <a:path extrusionOk="0" h="6207" w="5293">
                  <a:moveTo>
                    <a:pt x="4663" y="0"/>
                  </a:moveTo>
                  <a:lnTo>
                    <a:pt x="0" y="2773"/>
                  </a:lnTo>
                  <a:lnTo>
                    <a:pt x="4127" y="6207"/>
                  </a:lnTo>
                  <a:cubicBezTo>
                    <a:pt x="4852" y="5199"/>
                    <a:pt x="5293" y="4033"/>
                    <a:pt x="5293" y="2678"/>
                  </a:cubicBezTo>
                  <a:cubicBezTo>
                    <a:pt x="5293" y="1733"/>
                    <a:pt x="5041" y="851"/>
                    <a:pt x="466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0" name="Google Shape;460;p23"/>
            <p:cNvSpPr/>
            <p:nvPr/>
          </p:nvSpPr>
          <p:spPr>
            <a:xfrm>
              <a:off x="3653250" y="3955025"/>
              <a:ext cx="114225" cy="133150"/>
            </a:xfrm>
            <a:custGeom>
              <a:rect b="b" l="l" r="r" t="t"/>
              <a:pathLst>
                <a:path extrusionOk="0" h="5326" w="4569">
                  <a:moveTo>
                    <a:pt x="1" y="1"/>
                  </a:moveTo>
                  <a:lnTo>
                    <a:pt x="1" y="5325"/>
                  </a:lnTo>
                  <a:lnTo>
                    <a:pt x="4569" y="2679"/>
                  </a:lnTo>
                  <a:cubicBezTo>
                    <a:pt x="3561" y="1167"/>
                    <a:pt x="1891" y="127"/>
                    <a:pt x="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1" name="Google Shape;461;p23"/>
            <p:cNvSpPr/>
            <p:nvPr/>
          </p:nvSpPr>
          <p:spPr>
            <a:xfrm>
              <a:off x="3497300" y="3955025"/>
              <a:ext cx="256000" cy="295400"/>
            </a:xfrm>
            <a:custGeom>
              <a:rect b="b" l="l" r="r" t="t"/>
              <a:pathLst>
                <a:path extrusionOk="0" h="11816" w="10240">
                  <a:moveTo>
                    <a:pt x="5577" y="1"/>
                  </a:moveTo>
                  <a:cubicBezTo>
                    <a:pt x="2521" y="190"/>
                    <a:pt x="1" y="2805"/>
                    <a:pt x="1" y="5892"/>
                  </a:cubicBezTo>
                  <a:cubicBezTo>
                    <a:pt x="1" y="9137"/>
                    <a:pt x="2678" y="11815"/>
                    <a:pt x="5923" y="11815"/>
                  </a:cubicBezTo>
                  <a:cubicBezTo>
                    <a:pt x="7625" y="11815"/>
                    <a:pt x="9168" y="11059"/>
                    <a:pt x="10240" y="9925"/>
                  </a:cubicBezTo>
                  <a:lnTo>
                    <a:pt x="5703" y="6176"/>
                  </a:lnTo>
                  <a:cubicBezTo>
                    <a:pt x="5608" y="6144"/>
                    <a:pt x="5577" y="5987"/>
                    <a:pt x="5577" y="5892"/>
                  </a:cubicBezTo>
                  <a:lnTo>
                    <a:pt x="557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Hotel Business Plan by Slidesgo">
  <a:themeElements>
    <a:clrScheme name="Simple Light">
      <a:dk1>
        <a:srgbClr val="916452"/>
      </a:dk1>
      <a:lt1>
        <a:srgbClr val="FFFFFF"/>
      </a:lt1>
      <a:dk2>
        <a:srgbClr val="FFF6EC"/>
      </a:dk2>
      <a:lt2>
        <a:srgbClr val="FFC0A7"/>
      </a:lt2>
      <a:accent1>
        <a:srgbClr val="FED3C2"/>
      </a:accent1>
      <a:accent2>
        <a:srgbClr val="C7D8D0"/>
      </a:accent2>
      <a:accent3>
        <a:srgbClr val="E1EAE7"/>
      </a:accent3>
      <a:accent4>
        <a:srgbClr val="FFF6EC"/>
      </a:accent4>
      <a:accent5>
        <a:srgbClr val="FED3C2"/>
      </a:accent5>
      <a:accent6>
        <a:srgbClr val="C7D8D0"/>
      </a:accent6>
      <a:hlink>
        <a:srgbClr val="8C623E"/>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869FB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